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0D4D4-961B-4591-BD47-2B243F5759A2}" v="3" dt="2020-05-31T16:11:18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dgar" userId="7dbab720b972a6b6" providerId="LiveId" clId="{5130D4D4-961B-4591-BD47-2B243F5759A2}"/>
    <pc:docChg chg="custSel mod addSld delSld modSld sldOrd">
      <pc:chgData name="Michael Edgar" userId="7dbab720b972a6b6" providerId="LiveId" clId="{5130D4D4-961B-4591-BD47-2B243F5759A2}" dt="2020-05-31T16:11:32.479" v="908" actId="27636"/>
      <pc:docMkLst>
        <pc:docMk/>
      </pc:docMkLst>
      <pc:sldChg chg="modSp del mod ord">
        <pc:chgData name="Michael Edgar" userId="7dbab720b972a6b6" providerId="LiveId" clId="{5130D4D4-961B-4591-BD47-2B243F5759A2}" dt="2020-05-31T15:13:02.283" v="881" actId="2696"/>
        <pc:sldMkLst>
          <pc:docMk/>
          <pc:sldMk cId="1429244485" sldId="256"/>
        </pc:sldMkLst>
        <pc:spChg chg="mod">
          <ac:chgData name="Michael Edgar" userId="7dbab720b972a6b6" providerId="LiveId" clId="{5130D4D4-961B-4591-BD47-2B243F5759A2}" dt="2020-05-30T15:55:33.172" v="174" actId="20577"/>
          <ac:spMkLst>
            <pc:docMk/>
            <pc:sldMk cId="1429244485" sldId="256"/>
            <ac:spMk id="3" creationId="{213A424F-3E9C-488F-B018-CFBB10EF24A3}"/>
          </ac:spMkLst>
        </pc:spChg>
      </pc:sldChg>
      <pc:sldChg chg="addSp modSp mod setBg setClrOvrMap">
        <pc:chgData name="Michael Edgar" userId="7dbab720b972a6b6" providerId="LiveId" clId="{5130D4D4-961B-4591-BD47-2B243F5759A2}" dt="2020-05-30T15:55:03.493" v="149" actId="1076"/>
        <pc:sldMkLst>
          <pc:docMk/>
          <pc:sldMk cId="2676504694" sldId="257"/>
        </pc:sldMkLst>
        <pc:spChg chg="mod">
          <ac:chgData name="Michael Edgar" userId="7dbab720b972a6b6" providerId="LiveId" clId="{5130D4D4-961B-4591-BD47-2B243F5759A2}" dt="2020-05-30T15:54:56.252" v="148" actId="1076"/>
          <ac:spMkLst>
            <pc:docMk/>
            <pc:sldMk cId="2676504694" sldId="257"/>
            <ac:spMk id="2" creationId="{2E51F0AD-55E7-4CBE-88DD-E14CB57D851D}"/>
          </ac:spMkLst>
        </pc:spChg>
        <pc:spChg chg="mod">
          <ac:chgData name="Michael Edgar" userId="7dbab720b972a6b6" providerId="LiveId" clId="{5130D4D4-961B-4591-BD47-2B243F5759A2}" dt="2020-05-30T15:55:03.493" v="149" actId="1076"/>
          <ac:spMkLst>
            <pc:docMk/>
            <pc:sldMk cId="2676504694" sldId="257"/>
            <ac:spMk id="3" creationId="{836E570D-467D-4EFD-A2A5-A1CF9EADF829}"/>
          </ac:spMkLst>
        </pc:spChg>
        <pc:spChg chg="add">
          <ac:chgData name="Michael Edgar" userId="7dbab720b972a6b6" providerId="LiveId" clId="{5130D4D4-961B-4591-BD47-2B243F5759A2}" dt="2020-05-30T15:52:05.592" v="2" actId="26606"/>
          <ac:spMkLst>
            <pc:docMk/>
            <pc:sldMk cId="2676504694" sldId="257"/>
            <ac:spMk id="8" creationId="{AD21898E-86C0-4C8A-A76C-DF33E844C87A}"/>
          </ac:spMkLst>
        </pc:spChg>
        <pc:spChg chg="add">
          <ac:chgData name="Michael Edgar" userId="7dbab720b972a6b6" providerId="LiveId" clId="{5130D4D4-961B-4591-BD47-2B243F5759A2}" dt="2020-05-30T15:52:05.592" v="2" actId="26606"/>
          <ac:spMkLst>
            <pc:docMk/>
            <pc:sldMk cId="2676504694" sldId="257"/>
            <ac:spMk id="10" creationId="{5C8F04BD-D093-45D0-B54C-50FDB308B4EE}"/>
          </ac:spMkLst>
        </pc:spChg>
      </pc:sldChg>
      <pc:sldChg chg="addSp modSp mod setBg setClrOvrMap">
        <pc:chgData name="Michael Edgar" userId="7dbab720b972a6b6" providerId="LiveId" clId="{5130D4D4-961B-4591-BD47-2B243F5759A2}" dt="2020-05-31T15:26:45.527" v="902" actId="20577"/>
        <pc:sldMkLst>
          <pc:docMk/>
          <pc:sldMk cId="735942244" sldId="258"/>
        </pc:sldMkLst>
        <pc:spChg chg="mod">
          <ac:chgData name="Michael Edgar" userId="7dbab720b972a6b6" providerId="LiveId" clId="{5130D4D4-961B-4591-BD47-2B243F5759A2}" dt="2020-05-31T15:13:10.297" v="882" actId="26606"/>
          <ac:spMkLst>
            <pc:docMk/>
            <pc:sldMk cId="735942244" sldId="258"/>
            <ac:spMk id="2" creationId="{5E6044D3-DF31-439A-B004-009BA006ACB0}"/>
          </ac:spMkLst>
        </pc:spChg>
        <pc:spChg chg="mod">
          <ac:chgData name="Michael Edgar" userId="7dbab720b972a6b6" providerId="LiveId" clId="{5130D4D4-961B-4591-BD47-2B243F5759A2}" dt="2020-05-31T15:26:45.527" v="902" actId="20577"/>
          <ac:spMkLst>
            <pc:docMk/>
            <pc:sldMk cId="735942244" sldId="258"/>
            <ac:spMk id="3" creationId="{78B35478-1E1E-49B7-BC6F-462A927CDDD5}"/>
          </ac:spMkLst>
        </pc:spChg>
        <pc:spChg chg="add">
          <ac:chgData name="Michael Edgar" userId="7dbab720b972a6b6" providerId="LiveId" clId="{5130D4D4-961B-4591-BD47-2B243F5759A2}" dt="2020-05-31T15:13:10.297" v="882" actId="26606"/>
          <ac:spMkLst>
            <pc:docMk/>
            <pc:sldMk cId="735942244" sldId="258"/>
            <ac:spMk id="10" creationId="{CF62D2A7-8207-488C-9F46-316BA81A16C8}"/>
          </ac:spMkLst>
        </pc:spChg>
        <pc:spChg chg="add">
          <ac:chgData name="Michael Edgar" userId="7dbab720b972a6b6" providerId="LiveId" clId="{5130D4D4-961B-4591-BD47-2B243F5759A2}" dt="2020-05-31T15:13:10.297" v="882" actId="26606"/>
          <ac:spMkLst>
            <pc:docMk/>
            <pc:sldMk cId="735942244" sldId="258"/>
            <ac:spMk id="12" creationId="{52AC6D7F-F068-4E11-BB06-F601D89BB980}"/>
          </ac:spMkLst>
        </pc:spChg>
        <pc:picChg chg="add">
          <ac:chgData name="Michael Edgar" userId="7dbab720b972a6b6" providerId="LiveId" clId="{5130D4D4-961B-4591-BD47-2B243F5759A2}" dt="2020-05-31T15:13:10.297" v="882" actId="26606"/>
          <ac:picMkLst>
            <pc:docMk/>
            <pc:sldMk cId="735942244" sldId="258"/>
            <ac:picMk id="7" creationId="{9F4CE53A-78EC-45E7-9229-6200C49378B9}"/>
          </ac:picMkLst>
        </pc:picChg>
      </pc:sldChg>
      <pc:sldChg chg="addSp modSp mod setBg setClrOvrMap">
        <pc:chgData name="Michael Edgar" userId="7dbab720b972a6b6" providerId="LiveId" clId="{5130D4D4-961B-4591-BD47-2B243F5759A2}" dt="2020-05-31T15:15:40.061" v="900" actId="20577"/>
        <pc:sldMkLst>
          <pc:docMk/>
          <pc:sldMk cId="1059429960" sldId="259"/>
        </pc:sldMkLst>
        <pc:spChg chg="mod">
          <ac:chgData name="Michael Edgar" userId="7dbab720b972a6b6" providerId="LiveId" clId="{5130D4D4-961B-4591-BD47-2B243F5759A2}" dt="2020-05-31T15:13:25.255" v="884" actId="26606"/>
          <ac:spMkLst>
            <pc:docMk/>
            <pc:sldMk cId="1059429960" sldId="259"/>
            <ac:spMk id="2" creationId="{B444D034-E910-4BF0-BC07-00C53233029B}"/>
          </ac:spMkLst>
        </pc:spChg>
        <pc:spChg chg="mod">
          <ac:chgData name="Michael Edgar" userId="7dbab720b972a6b6" providerId="LiveId" clId="{5130D4D4-961B-4591-BD47-2B243F5759A2}" dt="2020-05-31T15:15:40.061" v="900" actId="20577"/>
          <ac:spMkLst>
            <pc:docMk/>
            <pc:sldMk cId="1059429960" sldId="259"/>
            <ac:spMk id="3" creationId="{156EBBC1-18A1-4418-B88A-642B3562E7CF}"/>
          </ac:spMkLst>
        </pc:spChg>
        <pc:spChg chg="add">
          <ac:chgData name="Michael Edgar" userId="7dbab720b972a6b6" providerId="LiveId" clId="{5130D4D4-961B-4591-BD47-2B243F5759A2}" dt="2020-05-31T15:13:25.255" v="884" actId="26606"/>
          <ac:spMkLst>
            <pc:docMk/>
            <pc:sldMk cId="1059429960" sldId="259"/>
            <ac:spMk id="8" creationId="{CB5DFCDA-694D-4637-8E9B-038575194349}"/>
          </ac:spMkLst>
        </pc:spChg>
        <pc:spChg chg="add">
          <ac:chgData name="Michael Edgar" userId="7dbab720b972a6b6" providerId="LiveId" clId="{5130D4D4-961B-4591-BD47-2B243F5759A2}" dt="2020-05-31T15:13:25.255" v="884" actId="26606"/>
          <ac:spMkLst>
            <pc:docMk/>
            <pc:sldMk cId="1059429960" sldId="259"/>
            <ac:spMk id="10" creationId="{E4DB276E-BFF1-43F5-AB90-7ABA4B9A919A}"/>
          </ac:spMkLst>
        </pc:spChg>
      </pc:sldChg>
      <pc:sldChg chg="addSp modSp mod setBg setClrOvrMap">
        <pc:chgData name="Michael Edgar" userId="7dbab720b972a6b6" providerId="LiveId" clId="{5130D4D4-961B-4591-BD47-2B243F5759A2}" dt="2020-05-31T15:13:35.299" v="885" actId="26606"/>
        <pc:sldMkLst>
          <pc:docMk/>
          <pc:sldMk cId="3020012764" sldId="260"/>
        </pc:sldMkLst>
        <pc:spChg chg="mod">
          <ac:chgData name="Michael Edgar" userId="7dbab720b972a6b6" providerId="LiveId" clId="{5130D4D4-961B-4591-BD47-2B243F5759A2}" dt="2020-05-31T15:13:35.299" v="885" actId="26606"/>
          <ac:spMkLst>
            <pc:docMk/>
            <pc:sldMk cId="3020012764" sldId="260"/>
            <ac:spMk id="2" creationId="{248E8804-066A-442E-9C55-F394CD73E67B}"/>
          </ac:spMkLst>
        </pc:spChg>
        <pc:spChg chg="mod">
          <ac:chgData name="Michael Edgar" userId="7dbab720b972a6b6" providerId="LiveId" clId="{5130D4D4-961B-4591-BD47-2B243F5759A2}" dt="2020-05-31T15:13:35.299" v="885" actId="26606"/>
          <ac:spMkLst>
            <pc:docMk/>
            <pc:sldMk cId="3020012764" sldId="260"/>
            <ac:spMk id="3" creationId="{83DDC4B9-A152-4867-B732-5942C4A3E305}"/>
          </ac:spMkLst>
        </pc:spChg>
        <pc:spChg chg="add">
          <ac:chgData name="Michael Edgar" userId="7dbab720b972a6b6" providerId="LiveId" clId="{5130D4D4-961B-4591-BD47-2B243F5759A2}" dt="2020-05-31T15:13:35.299" v="885" actId="26606"/>
          <ac:spMkLst>
            <pc:docMk/>
            <pc:sldMk cId="3020012764" sldId="260"/>
            <ac:spMk id="8" creationId="{18208FED-83A8-44F0-9296-30193A41BAC6}"/>
          </ac:spMkLst>
        </pc:spChg>
        <pc:spChg chg="add">
          <ac:chgData name="Michael Edgar" userId="7dbab720b972a6b6" providerId="LiveId" clId="{5130D4D4-961B-4591-BD47-2B243F5759A2}" dt="2020-05-31T15:13:35.299" v="885" actId="26606"/>
          <ac:spMkLst>
            <pc:docMk/>
            <pc:sldMk cId="3020012764" sldId="260"/>
            <ac:spMk id="10" creationId="{D0AE711E-7D6D-41D1-AD81-1558FBD2B4CE}"/>
          </ac:spMkLst>
        </pc:spChg>
      </pc:sldChg>
      <pc:sldChg chg="addSp modSp new mod setBg setClrOvrMap">
        <pc:chgData name="Michael Edgar" userId="7dbab720b972a6b6" providerId="LiveId" clId="{5130D4D4-961B-4591-BD47-2B243F5759A2}" dt="2020-05-31T15:13:18.141" v="883" actId="26606"/>
        <pc:sldMkLst>
          <pc:docMk/>
          <pc:sldMk cId="1664197191" sldId="261"/>
        </pc:sldMkLst>
        <pc:spChg chg="mod">
          <ac:chgData name="Michael Edgar" userId="7dbab720b972a6b6" providerId="LiveId" clId="{5130D4D4-961B-4591-BD47-2B243F5759A2}" dt="2020-05-31T15:13:18.141" v="883" actId="26606"/>
          <ac:spMkLst>
            <pc:docMk/>
            <pc:sldMk cId="1664197191" sldId="261"/>
            <ac:spMk id="2" creationId="{F554E6A5-6EF4-4BBB-BD13-C5FEF0E36F55}"/>
          </ac:spMkLst>
        </pc:spChg>
        <pc:spChg chg="mod">
          <ac:chgData name="Michael Edgar" userId="7dbab720b972a6b6" providerId="LiveId" clId="{5130D4D4-961B-4591-BD47-2B243F5759A2}" dt="2020-05-31T15:13:18.141" v="883" actId="26606"/>
          <ac:spMkLst>
            <pc:docMk/>
            <pc:sldMk cId="1664197191" sldId="261"/>
            <ac:spMk id="3" creationId="{E3B25C7C-05AA-4F03-8D67-3D300CE7353E}"/>
          </ac:spMkLst>
        </pc:spChg>
        <pc:spChg chg="add">
          <ac:chgData name="Michael Edgar" userId="7dbab720b972a6b6" providerId="LiveId" clId="{5130D4D4-961B-4591-BD47-2B243F5759A2}" dt="2020-05-31T15:13:18.141" v="883" actId="26606"/>
          <ac:spMkLst>
            <pc:docMk/>
            <pc:sldMk cId="1664197191" sldId="261"/>
            <ac:spMk id="8" creationId="{DFF2AC85-FAA0-4844-813F-83C04D7382E2}"/>
          </ac:spMkLst>
        </pc:spChg>
        <pc:spChg chg="add">
          <ac:chgData name="Michael Edgar" userId="7dbab720b972a6b6" providerId="LiveId" clId="{5130D4D4-961B-4591-BD47-2B243F5759A2}" dt="2020-05-31T15:13:18.141" v="883" actId="26606"/>
          <ac:spMkLst>
            <pc:docMk/>
            <pc:sldMk cId="1664197191" sldId="261"/>
            <ac:spMk id="10" creationId="{89CC0F1E-BAA2-47B1-8F83-7ECB9FD9E009}"/>
          </ac:spMkLst>
        </pc:spChg>
      </pc:sldChg>
      <pc:sldChg chg="delSp modSp new mod">
        <pc:chgData name="Michael Edgar" userId="7dbab720b972a6b6" providerId="LiveId" clId="{5130D4D4-961B-4591-BD47-2B243F5759A2}" dt="2020-05-31T16:11:32.479" v="908" actId="27636"/>
        <pc:sldMkLst>
          <pc:docMk/>
          <pc:sldMk cId="1887714808" sldId="262"/>
        </pc:sldMkLst>
        <pc:spChg chg="del">
          <ac:chgData name="Michael Edgar" userId="7dbab720b972a6b6" providerId="LiveId" clId="{5130D4D4-961B-4591-BD47-2B243F5759A2}" dt="2020-05-31T16:11:27.549" v="906" actId="478"/>
          <ac:spMkLst>
            <pc:docMk/>
            <pc:sldMk cId="1887714808" sldId="262"/>
            <ac:spMk id="2" creationId="{DB42A938-6EAB-4C79-9E50-66014BB07DBE}"/>
          </ac:spMkLst>
        </pc:spChg>
        <pc:spChg chg="mod">
          <ac:chgData name="Michael Edgar" userId="7dbab720b972a6b6" providerId="LiveId" clId="{5130D4D4-961B-4591-BD47-2B243F5759A2}" dt="2020-05-31T16:11:32.479" v="908" actId="27636"/>
          <ac:spMkLst>
            <pc:docMk/>
            <pc:sldMk cId="1887714808" sldId="262"/>
            <ac:spMk id="3" creationId="{0C2880FF-D64B-47E7-ABF8-B962BF0B46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BD1E-2846-4910-80CA-E44375A9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EB128-7802-439D-8A81-A6505DBE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736B-0823-4C5F-B2AF-B834F690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F38B-B19A-40E3-8286-06C082C9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AC29-D211-4E49-86EE-3834CA0F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4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9441-6E66-47A6-8EF8-E1C2D25D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BC8BD-001D-425A-89EE-F21CC7A9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B0ED-113D-4DA9-853A-9B252D6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62BC-62FE-49F8-9278-D7F9CFF6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C228-EFF3-4C24-9E50-3BB836B0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4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13CB7-0A3C-4ED6-ABA6-046493A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FF9B2-7AAF-4AD1-881E-B16CF8C5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7602-90E5-4E48-843F-263CAE54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FDCF-AE56-444A-900D-D9937D06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E86D-42EA-44CD-88A7-F1F27DDC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36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CDA-4AA8-4DCD-8EB4-D8F6B42C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E3DA-C5BA-49AE-B8CA-0826EA84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7495-7A55-4C90-B973-28D17E4E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E450-34CD-4337-9449-567E3A97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BAF9-02CC-4769-96C1-55BD8EBE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CCC8-1030-4035-A901-A6863721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144-528A-4F02-97DD-F120A926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48B5-7576-40AD-9867-51029E83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E568-D53E-4A32-836F-A7A212E2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0C62-B1E9-4127-A8A7-F24C1748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03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C6F5-40C2-4B84-850D-7F8062B7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7A9C-F29B-4304-977A-0CA6042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217C-0A83-4954-9A80-14752EF2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CA57-835E-4558-827C-6CEB4AD6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BD9BE-574D-401A-B4AE-9B730F03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DBEC-04B6-4D62-97A3-C0B341F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4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FF1-AA3F-4E04-900D-17208228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9A843-556A-4159-B41B-0707E042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0D2E6-6EF6-4B22-A003-92C2657C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86EBE-A2B7-4646-8199-3189EB183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3A454-1CC9-4D0C-B4AA-C94E10B7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F561B-C5D8-4755-BEFA-76CD8F11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F50F4-4FAF-4F06-8CD0-F4160D8E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B9A8-C25F-425E-96E8-55C6B4D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161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6E35-3078-4E7D-A2A7-47B380AC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1D58D-C356-45CA-A86F-B861D3D4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E658B-39E8-4CCF-B118-1C95EB3B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7F516-25C3-418D-A6DD-1AF7A400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105F4-5415-4265-8A31-21B2705F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3A68B-882F-4D3B-ABA4-11CBB614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8987-CA5F-4E5B-AA7C-F063FB6C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015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F47C-AFF6-49C4-8A8E-358FE5FE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8419-8E83-4024-980B-B991C9AA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FCCD7-5D75-4664-B1DA-94E1B3AD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AD6D-403F-4649-910D-F2A9DCF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A746-4FF0-4588-8649-2398259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59F7-FCA3-4CDD-8DA6-2529BB6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6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A2E-04B7-4161-A15F-D522F5B5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FE3BA-37C3-4569-8724-31AF5FA75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A8B9-6812-4A09-A2A6-823C44914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7B180-5FE3-4673-98DF-F69672D8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BE380-7919-4B18-A185-6E495F9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CE0B-C56E-42A0-8167-1FB84F9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6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37E91-FDAE-44E3-A26A-D927F606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A2DF-6986-495A-8C23-20235611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7B59-DC0F-40C3-93AC-18CF042FE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CF6C-1329-482A-8F58-9E9E3AE85A14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AA79-02EB-4118-BCC2-F556A4A0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EDF0-195D-467E-9BB4-C5C52682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61C8-D3BD-40D6-B899-6223CC373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909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1F0AD-55E7-4CBE-88DD-E14CB57D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94" y="2353348"/>
            <a:ext cx="8340811" cy="215130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An Evaluation of the use of an Adaptive Controller with an Eye Tracker to Facilitate Accessibility in Gaming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570D-467D-4EFD-A2A5-A1CF9EAD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12" y="4504651"/>
            <a:ext cx="2310836" cy="5437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By Michael Edgar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67650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4D3-DF31-439A-B004-009BA006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Project Story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5478-1E1E-49B7-BC6F-462A927C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Original project</a:t>
            </a:r>
          </a:p>
          <a:p>
            <a:r>
              <a:rPr lang="en-US" sz="1800" dirty="0"/>
              <a:t>Stephen Howell</a:t>
            </a:r>
          </a:p>
          <a:p>
            <a:r>
              <a:rPr lang="en-US" sz="1800"/>
              <a:t>Researching Devices</a:t>
            </a:r>
          </a:p>
          <a:p>
            <a:r>
              <a:rPr lang="en-IE" sz="1800"/>
              <a:t>Testing </a:t>
            </a:r>
            <a:r>
              <a:rPr lang="en-IE" sz="1800" dirty="0"/>
              <a:t>Devices</a:t>
            </a:r>
          </a:p>
          <a:p>
            <a:r>
              <a:rPr lang="en-IE" sz="1800" dirty="0"/>
              <a:t>Deciding how to use the Devices</a:t>
            </a:r>
          </a:p>
          <a:p>
            <a:endParaRPr lang="en-IE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9F4CE53A-78EC-45E7-9229-6200C493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E6A5-6EF4-4BBB-BD13-C5FEF0E3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Challenges Faced</a:t>
            </a:r>
            <a:endParaRPr lang="en-IE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5C7C-05AA-4F03-8D67-3D300CE7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/>
              <a:t>Eye Tracker and Controller Incompatibility</a:t>
            </a:r>
          </a:p>
          <a:p>
            <a:r>
              <a:rPr lang="en-US" sz="2200"/>
              <a:t>Covid-19</a:t>
            </a:r>
          </a:p>
          <a:p>
            <a:r>
              <a:rPr lang="en-US" sz="2200"/>
              <a:t>Python Script</a:t>
            </a:r>
          </a:p>
          <a:p>
            <a:r>
              <a:rPr lang="en-US" sz="2200"/>
              <a:t>Issue with Head Tracking</a:t>
            </a:r>
          </a:p>
          <a:p>
            <a:r>
              <a:rPr lang="en-US" sz="2200"/>
              <a:t>Issue with Inaccurate Gaze Tracking</a:t>
            </a:r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166419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4D034-E910-4BF0-BC07-00C5323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BBC1-18A1-4418-B88A-642B3562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 dirty="0"/>
              <a:t>Unity Project (Tobii SDK + Microsoft Speech SDK)</a:t>
            </a:r>
          </a:p>
          <a:p>
            <a:r>
              <a:rPr lang="en-US" sz="2400" dirty="0"/>
              <a:t>Windows Eye Control</a:t>
            </a:r>
          </a:p>
          <a:p>
            <a:r>
              <a:rPr lang="en-US" sz="2400" dirty="0"/>
              <a:t>Windows Speech Recognition</a:t>
            </a:r>
          </a:p>
          <a:p>
            <a:r>
              <a:rPr lang="en-US" sz="2400" dirty="0"/>
              <a:t>VoiceBot</a:t>
            </a:r>
          </a:p>
          <a:p>
            <a:r>
              <a:rPr lang="en-IE" sz="2400" dirty="0"/>
              <a:t>C# Project</a:t>
            </a:r>
          </a:p>
        </p:txBody>
      </p:sp>
    </p:spTree>
    <p:extLst>
      <p:ext uri="{BB962C8B-B14F-4D97-AF65-F5344CB8AC3E}">
        <p14:creationId xmlns:p14="http://schemas.microsoft.com/office/powerpoint/2010/main" val="105942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208FED-83A8-44F0-9296-30193A41B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24041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E711E-7D6D-41D1-AD81-1558FBD2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770701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E8804-066A-442E-9C55-F394CD73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Research Areas</a:t>
            </a:r>
            <a:endParaRPr lang="en-IE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C4B9-A152-4867-B732-5942C4A3E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en-US" sz="2200"/>
              <a:t>Accessibility</a:t>
            </a:r>
          </a:p>
          <a:p>
            <a:r>
              <a:rPr lang="en-US" sz="2200"/>
              <a:t>Video Games</a:t>
            </a:r>
          </a:p>
          <a:p>
            <a:r>
              <a:rPr lang="en-IE" sz="2200"/>
              <a:t>The Intersection of the two</a:t>
            </a:r>
          </a:p>
          <a:p>
            <a:r>
              <a:rPr lang="en-IE" sz="2200"/>
              <a:t>Previous attempts to improve video game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02001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0FF-D64B-47E7-ABF8-B962BF0B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695"/>
            <a:ext cx="10515600" cy="591226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PowerPoint aids video</a:t>
            </a:r>
          </a:p>
          <a:p>
            <a:r>
              <a:rPr lang="en-US" dirty="0"/>
              <a:t>discussion of story (Stephen Howell)</a:t>
            </a:r>
          </a:p>
          <a:p>
            <a:r>
              <a:rPr lang="en-US" dirty="0"/>
              <a:t>original plan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technologies available, what I can do</a:t>
            </a:r>
          </a:p>
          <a:p>
            <a:r>
              <a:rPr lang="en-US" dirty="0"/>
              <a:t>set plan in motion</a:t>
            </a:r>
          </a:p>
          <a:p>
            <a:r>
              <a:rPr lang="en-US" dirty="0"/>
              <a:t>research technologies and plans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how I set out the sprints</a:t>
            </a:r>
          </a:p>
          <a:p>
            <a:r>
              <a:rPr lang="en-US" dirty="0"/>
              <a:t>outline the process</a:t>
            </a:r>
          </a:p>
          <a:p>
            <a:r>
              <a:rPr lang="en-US" dirty="0"/>
              <a:t>don't need nitty gritty details</a:t>
            </a:r>
          </a:p>
          <a:p>
            <a:r>
              <a:rPr lang="en-US" dirty="0"/>
              <a:t>evolution of the project</a:t>
            </a:r>
          </a:p>
          <a:p>
            <a:r>
              <a:rPr lang="en-US" dirty="0"/>
              <a:t>big hurdles</a:t>
            </a:r>
          </a:p>
          <a:p>
            <a:r>
              <a:rPr lang="en-US" dirty="0"/>
              <a:t>why I didn't really use the controller</a:t>
            </a:r>
          </a:p>
          <a:p>
            <a:r>
              <a:rPr lang="en-US" dirty="0" err="1"/>
              <a:t>covid</a:t>
            </a:r>
            <a:r>
              <a:rPr lang="en-US" dirty="0"/>
              <a:t> 19</a:t>
            </a:r>
          </a:p>
          <a:p>
            <a:r>
              <a:rPr lang="en-US" dirty="0"/>
              <a:t>why I settled on final implementation</a:t>
            </a:r>
          </a:p>
          <a:p>
            <a:r>
              <a:rPr lang="en-US" dirty="0"/>
              <a:t>demo of it running</a:t>
            </a:r>
          </a:p>
          <a:p>
            <a:r>
              <a:rPr lang="en-US" dirty="0"/>
              <a:t>refer to thesis</a:t>
            </a:r>
          </a:p>
          <a:p>
            <a:r>
              <a:rPr lang="en-US" dirty="0"/>
              <a:t>overview of the project</a:t>
            </a:r>
          </a:p>
          <a:p>
            <a:r>
              <a:rPr lang="en-US" dirty="0"/>
              <a:t>say what I've done</a:t>
            </a:r>
          </a:p>
          <a:p>
            <a:r>
              <a:rPr lang="en-US" dirty="0" err="1"/>
              <a:t>summarise</a:t>
            </a:r>
            <a:r>
              <a:rPr lang="en-US" dirty="0"/>
              <a:t> results and achievements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771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Evaluation of the use of an Adaptive Controller with an Eye Tracker to Facilitate Accessibility in Gaming</vt:lpstr>
      <vt:lpstr>The Project Story</vt:lpstr>
      <vt:lpstr>Challenges Faced</vt:lpstr>
      <vt:lpstr>Methodology</vt:lpstr>
      <vt:lpstr>Research Areas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use of an Adaptive Controller with an Eye Tracker to Facilitate Accessibility in Gaming</dc:title>
  <dc:creator>Michael Edgar</dc:creator>
  <cp:lastModifiedBy>Michael Edgar</cp:lastModifiedBy>
  <cp:revision>1</cp:revision>
  <dcterms:created xsi:type="dcterms:W3CDTF">2020-05-31T15:13:35Z</dcterms:created>
  <dcterms:modified xsi:type="dcterms:W3CDTF">2020-05-31T16:11:38Z</dcterms:modified>
</cp:coreProperties>
</file>