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8" r:id="rId6"/>
    <p:sldId id="259" r:id="rId7"/>
    <p:sldId id="260"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1F24538-237B-4D55-8F15-5280F276324D}" type="datetimeFigureOut">
              <a:rPr lang="en-IE" smtClean="0"/>
              <a:t>13/09/2017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69641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1F24538-237B-4D55-8F15-5280F276324D}" type="datetimeFigureOut">
              <a:rPr lang="en-IE" smtClean="0"/>
              <a:t>13/09/2017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172395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1F24538-237B-4D55-8F15-5280F276324D}" type="datetimeFigureOut">
              <a:rPr lang="en-IE" smtClean="0"/>
              <a:t>13/09/2017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87521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1F24538-237B-4D55-8F15-5280F276324D}" type="datetimeFigureOut">
              <a:rPr lang="en-IE" smtClean="0"/>
              <a:t>13/09/2017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18625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F24538-237B-4D55-8F15-5280F276324D}" type="datetimeFigureOut">
              <a:rPr lang="en-IE" smtClean="0"/>
              <a:t>13/09/2017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225743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01F24538-237B-4D55-8F15-5280F276324D}" type="datetimeFigureOut">
              <a:rPr lang="en-IE" smtClean="0"/>
              <a:t>13/09/2017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67520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01F24538-237B-4D55-8F15-5280F276324D}" type="datetimeFigureOut">
              <a:rPr lang="en-IE" smtClean="0"/>
              <a:t>13/09/2017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411154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1F24538-237B-4D55-8F15-5280F276324D}" type="datetimeFigureOut">
              <a:rPr lang="en-IE" smtClean="0"/>
              <a:t>13/09/2017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323364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24538-237B-4D55-8F15-5280F276324D}" type="datetimeFigureOut">
              <a:rPr lang="en-IE" smtClean="0"/>
              <a:t>13/09/2017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360579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F24538-237B-4D55-8F15-5280F276324D}" type="datetimeFigureOut">
              <a:rPr lang="en-IE" smtClean="0"/>
              <a:t>13/09/2017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80609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F24538-237B-4D55-8F15-5280F276324D}" type="datetimeFigureOut">
              <a:rPr lang="en-IE" smtClean="0"/>
              <a:t>13/09/2017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132588D-86EC-47EB-B8FE-DAFE66415A36}" type="slidenum">
              <a:rPr lang="en-IE" smtClean="0"/>
              <a:t>‹#›</a:t>
            </a:fld>
            <a:endParaRPr lang="en-IE"/>
          </a:p>
        </p:txBody>
      </p:sp>
    </p:spTree>
    <p:extLst>
      <p:ext uri="{BB962C8B-B14F-4D97-AF65-F5344CB8AC3E}">
        <p14:creationId xmlns:p14="http://schemas.microsoft.com/office/powerpoint/2010/main" val="19835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24538-237B-4D55-8F15-5280F276324D}" type="datetimeFigureOut">
              <a:rPr lang="en-IE" smtClean="0"/>
              <a:t>13/09/2017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2588D-86EC-47EB-B8FE-DAFE66415A36}" type="slidenum">
              <a:rPr lang="en-IE" smtClean="0"/>
              <a:t>‹#›</a:t>
            </a:fld>
            <a:endParaRPr lang="en-IE"/>
          </a:p>
        </p:txBody>
      </p:sp>
    </p:spTree>
    <p:extLst>
      <p:ext uri="{BB962C8B-B14F-4D97-AF65-F5344CB8AC3E}">
        <p14:creationId xmlns:p14="http://schemas.microsoft.com/office/powerpoint/2010/main" val="50617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idea/documentation/" TargetMode="External"/><Relationship Id="rId2" Type="http://schemas.openxmlformats.org/officeDocument/2006/relationships/hyperlink" Target="https://www.jetbrains.com/help/idea/2016.2/tutorial-creating-running-and-packaging-your-first-java-application.html" TargetMode="External"/><Relationship Id="rId1" Type="http://schemas.openxmlformats.org/officeDocument/2006/relationships/slideLayout" Target="../slideLayouts/slideLayout2.xml"/><Relationship Id="rId4" Type="http://schemas.openxmlformats.org/officeDocument/2006/relationships/hyperlink" Target="https://www.jetbrains.com/help/idea/2016.2/tutorial-debugging-your-first-java-applica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Java </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97143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0137" y="865926"/>
            <a:ext cx="5596759" cy="4953132"/>
          </a:xfrm>
        </p:spPr>
      </p:pic>
    </p:spTree>
    <p:extLst>
      <p:ext uri="{BB962C8B-B14F-4D97-AF65-F5344CB8AC3E}">
        <p14:creationId xmlns:p14="http://schemas.microsoft.com/office/powerpoint/2010/main" val="217901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JDK v JRE v JVM</a:t>
            </a:r>
            <a:endParaRPr lang="en-IE" dirty="0"/>
          </a:p>
        </p:txBody>
      </p:sp>
      <p:sp>
        <p:nvSpPr>
          <p:cNvPr id="3" name="Content Placeholder 2"/>
          <p:cNvSpPr>
            <a:spLocks noGrp="1"/>
          </p:cNvSpPr>
          <p:nvPr>
            <p:ph idx="1"/>
          </p:nvPr>
        </p:nvSpPr>
        <p:spPr/>
        <p:txBody>
          <a:bodyPr>
            <a:normAutofit fontScale="85000" lnSpcReduction="10000"/>
          </a:bodyPr>
          <a:lstStyle/>
          <a:p>
            <a:r>
              <a:rPr lang="en-US" dirty="0"/>
              <a:t>JDK (Java Development Kit)</a:t>
            </a:r>
            <a:endParaRPr lang="en-IE" dirty="0"/>
          </a:p>
          <a:p>
            <a:r>
              <a:rPr lang="en-US" dirty="0"/>
              <a:t>JDK contains everything that will be required to</a:t>
            </a:r>
            <a:r>
              <a:rPr lang="en-US" i="1" dirty="0"/>
              <a:t> develop and run</a:t>
            </a:r>
            <a:r>
              <a:rPr lang="en-US" dirty="0"/>
              <a:t> Java application.</a:t>
            </a:r>
            <a:endParaRPr lang="en-IE" dirty="0"/>
          </a:p>
          <a:p>
            <a:r>
              <a:rPr lang="en-US" dirty="0"/>
              <a:t>JRE (Java Run time Environment)</a:t>
            </a:r>
            <a:endParaRPr lang="en-IE" dirty="0"/>
          </a:p>
          <a:p>
            <a:r>
              <a:rPr lang="en-US" dirty="0"/>
              <a:t>JRE contains everything required to </a:t>
            </a:r>
            <a:r>
              <a:rPr lang="en-US" i="1" dirty="0"/>
              <a:t>run</a:t>
            </a:r>
            <a:r>
              <a:rPr lang="en-US" dirty="0"/>
              <a:t> Java application which has already been compiled. It doesn’t contain the code library required to develop Java application.</a:t>
            </a:r>
            <a:endParaRPr lang="en-IE" dirty="0"/>
          </a:p>
          <a:p>
            <a:r>
              <a:rPr lang="en-US" dirty="0"/>
              <a:t>JVM (Java Virtual Machine)</a:t>
            </a:r>
            <a:endParaRPr lang="en-IE" dirty="0"/>
          </a:p>
          <a:p>
            <a:r>
              <a:rPr lang="en-US" dirty="0"/>
              <a:t>JVM is a virtual machine which work on top of your operating system to provide a recommended environment for your compiled Java code. JVM only works with bytecode. Hence you need to compile your Java application(.java) so that it can be converted to bytecode format (also known as the .class file). Which then will be used by JVM to run application. JVM only provide the environment It needs the Java code library to run applications.</a:t>
            </a:r>
            <a:endParaRPr lang="en-IE" dirty="0"/>
          </a:p>
        </p:txBody>
      </p:sp>
    </p:spTree>
    <p:extLst>
      <p:ext uri="{BB962C8B-B14F-4D97-AF65-F5344CB8AC3E}">
        <p14:creationId xmlns:p14="http://schemas.microsoft.com/office/powerpoint/2010/main" val="399435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JDK v JRE v JVM</a:t>
            </a:r>
            <a:endParaRPr lang="en-IE" dirty="0"/>
          </a:p>
        </p:txBody>
      </p:sp>
      <p:sp>
        <p:nvSpPr>
          <p:cNvPr id="3" name="Content Placeholder 2"/>
          <p:cNvSpPr>
            <a:spLocks noGrp="1"/>
          </p:cNvSpPr>
          <p:nvPr>
            <p:ph idx="1"/>
          </p:nvPr>
        </p:nvSpPr>
        <p:spPr/>
        <p:txBody>
          <a:bodyPr/>
          <a:lstStyle/>
          <a:p>
            <a:r>
              <a:rPr lang="en-IE" dirty="0" smtClean="0">
                <a:effectLst/>
              </a:rPr>
              <a:t>JRE = JVM + Required Library to run Application.</a:t>
            </a:r>
          </a:p>
          <a:p>
            <a:r>
              <a:rPr lang="en-IE" dirty="0" smtClean="0">
                <a:effectLst/>
              </a:rPr>
              <a:t>JDK = JRE + Required Library to develop Java Application.</a:t>
            </a:r>
          </a:p>
          <a:p>
            <a:endParaRPr lang="en-IE" dirty="0"/>
          </a:p>
        </p:txBody>
      </p:sp>
    </p:spTree>
    <p:extLst>
      <p:ext uri="{BB962C8B-B14F-4D97-AF65-F5344CB8AC3E}">
        <p14:creationId xmlns:p14="http://schemas.microsoft.com/office/powerpoint/2010/main" val="278997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Java Programming Language</a:t>
            </a:r>
            <a:endParaRPr lang="en-IE" dirty="0"/>
          </a:p>
        </p:txBody>
      </p:sp>
      <p:sp>
        <p:nvSpPr>
          <p:cNvPr id="3" name="Content Placeholder 2"/>
          <p:cNvSpPr>
            <a:spLocks noGrp="1"/>
          </p:cNvSpPr>
          <p:nvPr>
            <p:ph idx="1"/>
          </p:nvPr>
        </p:nvSpPr>
        <p:spPr/>
        <p:txBody>
          <a:bodyPr>
            <a:normAutofit fontScale="70000" lnSpcReduction="20000"/>
          </a:bodyPr>
          <a:lstStyle/>
          <a:p>
            <a:r>
              <a:rPr lang="en-US" dirty="0"/>
              <a:t>1 Simple :</a:t>
            </a:r>
            <a:endParaRPr lang="en-IE" dirty="0"/>
          </a:p>
          <a:p>
            <a:r>
              <a:rPr lang="en-US" dirty="0"/>
              <a:t>Java is Easy to write and more readable and eye catching.</a:t>
            </a:r>
            <a:endParaRPr lang="en-IE" dirty="0"/>
          </a:p>
          <a:p>
            <a:r>
              <a:rPr lang="en-US" dirty="0"/>
              <a:t>Java has a concise, cohesive set of features that makes it easy to learn and use.</a:t>
            </a:r>
            <a:endParaRPr lang="en-IE" dirty="0"/>
          </a:p>
          <a:p>
            <a:r>
              <a:rPr lang="en-US" dirty="0"/>
              <a:t>Most of the concepts are drew from C++ thus making Java learning simpler.</a:t>
            </a:r>
            <a:endParaRPr lang="en-IE" dirty="0"/>
          </a:p>
          <a:p>
            <a:r>
              <a:rPr lang="en-US" dirty="0"/>
              <a:t>2 Secure :</a:t>
            </a:r>
            <a:endParaRPr lang="en-IE" dirty="0"/>
          </a:p>
          <a:p>
            <a:r>
              <a:rPr lang="en-US" dirty="0"/>
              <a:t>Java program cannot harm other system thus making it secure.</a:t>
            </a:r>
            <a:endParaRPr lang="en-IE" dirty="0"/>
          </a:p>
          <a:p>
            <a:r>
              <a:rPr lang="en-US" dirty="0"/>
              <a:t>Java provides a secure means of creating Internet applications.</a:t>
            </a:r>
            <a:endParaRPr lang="en-IE" dirty="0"/>
          </a:p>
          <a:p>
            <a:r>
              <a:rPr lang="en-US" dirty="0"/>
              <a:t>Java provides secure way to access web applications.</a:t>
            </a:r>
            <a:endParaRPr lang="en-IE" dirty="0"/>
          </a:p>
          <a:p>
            <a:r>
              <a:rPr lang="en-US" dirty="0"/>
              <a:t>3 Portable :</a:t>
            </a:r>
            <a:endParaRPr lang="en-IE" dirty="0"/>
          </a:p>
          <a:p>
            <a:r>
              <a:rPr lang="en-US" dirty="0"/>
              <a:t>Java programs can execute in any environment for which there is a Java run-time system.(JVM)</a:t>
            </a:r>
            <a:endParaRPr lang="en-IE" dirty="0"/>
          </a:p>
          <a:p>
            <a:r>
              <a:rPr lang="en-US" dirty="0"/>
              <a:t>Java programs can be run on any platform (</a:t>
            </a:r>
            <a:r>
              <a:rPr lang="en-US" dirty="0" err="1"/>
              <a:t>Linux,Window,Mac</a:t>
            </a:r>
            <a:r>
              <a:rPr lang="en-US" dirty="0"/>
              <a:t>)</a:t>
            </a:r>
            <a:endParaRPr lang="en-IE" dirty="0"/>
          </a:p>
          <a:p>
            <a:r>
              <a:rPr lang="en-US" dirty="0"/>
              <a:t>Java programs can be transferred over world wide web </a:t>
            </a:r>
            <a:endParaRPr lang="en-IE" dirty="0"/>
          </a:p>
          <a:p>
            <a:endParaRPr lang="en-IE" dirty="0"/>
          </a:p>
        </p:txBody>
      </p:sp>
    </p:spTree>
    <p:extLst>
      <p:ext uri="{BB962C8B-B14F-4D97-AF65-F5344CB8AC3E}">
        <p14:creationId xmlns:p14="http://schemas.microsoft.com/office/powerpoint/2010/main" val="92076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Programming Language</a:t>
            </a:r>
            <a:endParaRPr lang="en-IE" dirty="0"/>
          </a:p>
        </p:txBody>
      </p:sp>
      <p:sp>
        <p:nvSpPr>
          <p:cNvPr id="3" name="Content Placeholder 2"/>
          <p:cNvSpPr>
            <a:spLocks noGrp="1"/>
          </p:cNvSpPr>
          <p:nvPr>
            <p:ph idx="1"/>
          </p:nvPr>
        </p:nvSpPr>
        <p:spPr/>
        <p:txBody>
          <a:bodyPr>
            <a:normAutofit fontScale="77500" lnSpcReduction="20000"/>
          </a:bodyPr>
          <a:lstStyle/>
          <a:p>
            <a:r>
              <a:rPr lang="en-US" dirty="0"/>
              <a:t>4 Object-oriented :</a:t>
            </a:r>
            <a:endParaRPr lang="en-IE" dirty="0"/>
          </a:p>
          <a:p>
            <a:r>
              <a:rPr lang="en-US" dirty="0"/>
              <a:t>Java programming is object-oriented programming language.</a:t>
            </a:r>
            <a:endParaRPr lang="en-IE" dirty="0"/>
          </a:p>
          <a:p>
            <a:r>
              <a:rPr lang="en-US" dirty="0"/>
              <a:t>Like C++ java provides most of the object oriented features.</a:t>
            </a:r>
            <a:endParaRPr lang="en-IE" dirty="0"/>
          </a:p>
          <a:p>
            <a:r>
              <a:rPr lang="en-US" dirty="0"/>
              <a:t>Java is pure OOP. Language. (while C++ is semi object oriented)</a:t>
            </a:r>
            <a:endParaRPr lang="en-IE" dirty="0"/>
          </a:p>
          <a:p>
            <a:r>
              <a:rPr lang="en-US" dirty="0"/>
              <a:t>5 Robust :</a:t>
            </a:r>
            <a:endParaRPr lang="en-IE" dirty="0"/>
          </a:p>
          <a:p>
            <a:r>
              <a:rPr lang="en-US" dirty="0"/>
              <a:t>Java encourages error-free programming by being strictly typed and performing run-time checks.</a:t>
            </a:r>
            <a:endParaRPr lang="en-IE" dirty="0"/>
          </a:p>
          <a:p>
            <a:r>
              <a:rPr lang="en-US" dirty="0"/>
              <a:t>6 Multithreaded :</a:t>
            </a:r>
            <a:endParaRPr lang="en-IE" dirty="0"/>
          </a:p>
          <a:p>
            <a:r>
              <a:rPr lang="en-US" dirty="0"/>
              <a:t>Java provides integrated support for multithreaded programming.</a:t>
            </a:r>
            <a:endParaRPr lang="en-IE" dirty="0"/>
          </a:p>
          <a:p>
            <a:r>
              <a:rPr lang="en-US" dirty="0"/>
              <a:t>7 Architecture-neutral :</a:t>
            </a:r>
            <a:endParaRPr lang="en-IE" dirty="0"/>
          </a:p>
          <a:p>
            <a:r>
              <a:rPr lang="en-US" dirty="0"/>
              <a:t>Java is not tied to a specific machine or operating system architecture.</a:t>
            </a:r>
            <a:endParaRPr lang="en-IE" dirty="0"/>
          </a:p>
          <a:p>
            <a:r>
              <a:rPr lang="en-US" dirty="0"/>
              <a:t>Machine Independent </a:t>
            </a:r>
            <a:r>
              <a:rPr lang="en-US" dirty="0" err="1"/>
              <a:t>i.e</a:t>
            </a:r>
            <a:r>
              <a:rPr lang="en-US" dirty="0"/>
              <a:t> Java is independent of hardware .</a:t>
            </a:r>
            <a:endParaRPr lang="en-IE" dirty="0"/>
          </a:p>
          <a:p>
            <a:endParaRPr lang="en-IE" dirty="0"/>
          </a:p>
        </p:txBody>
      </p:sp>
    </p:spTree>
    <p:extLst>
      <p:ext uri="{BB962C8B-B14F-4D97-AF65-F5344CB8AC3E}">
        <p14:creationId xmlns:p14="http://schemas.microsoft.com/office/powerpoint/2010/main" val="148415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 Programming Language</a:t>
            </a:r>
            <a:endParaRPr lang="en-IE" dirty="0"/>
          </a:p>
        </p:txBody>
      </p:sp>
      <p:sp>
        <p:nvSpPr>
          <p:cNvPr id="3" name="Content Placeholder 2"/>
          <p:cNvSpPr>
            <a:spLocks noGrp="1"/>
          </p:cNvSpPr>
          <p:nvPr>
            <p:ph idx="1"/>
          </p:nvPr>
        </p:nvSpPr>
        <p:spPr/>
        <p:txBody>
          <a:bodyPr>
            <a:normAutofit fontScale="77500" lnSpcReduction="20000"/>
          </a:bodyPr>
          <a:lstStyle/>
          <a:p>
            <a:r>
              <a:rPr lang="en-US" dirty="0"/>
              <a:t>8 Interpreted :</a:t>
            </a:r>
            <a:endParaRPr lang="en-IE" dirty="0"/>
          </a:p>
          <a:p>
            <a:r>
              <a:rPr lang="en-US" dirty="0"/>
              <a:t>Java supports cross-platform code through the use of Java bytecode.</a:t>
            </a:r>
            <a:endParaRPr lang="en-IE" dirty="0"/>
          </a:p>
          <a:p>
            <a:r>
              <a:rPr lang="en-US" dirty="0"/>
              <a:t>Bytecode can be interpreted on any platform by JVM.</a:t>
            </a:r>
            <a:endParaRPr lang="en-IE" dirty="0"/>
          </a:p>
          <a:p>
            <a:r>
              <a:rPr lang="en-US" dirty="0"/>
              <a:t>9 High performance :</a:t>
            </a:r>
            <a:endParaRPr lang="en-IE" dirty="0"/>
          </a:p>
          <a:p>
            <a:r>
              <a:rPr lang="en-US" dirty="0"/>
              <a:t>Bytecodes are highly optimized.</a:t>
            </a:r>
            <a:endParaRPr lang="en-IE" dirty="0"/>
          </a:p>
          <a:p>
            <a:r>
              <a:rPr lang="en-US" dirty="0"/>
              <a:t>JVM can executed them much faster .</a:t>
            </a:r>
            <a:endParaRPr lang="en-IE" dirty="0"/>
          </a:p>
          <a:p>
            <a:r>
              <a:rPr lang="en-US" dirty="0"/>
              <a:t>10 Distributed :</a:t>
            </a:r>
            <a:endParaRPr lang="en-IE" dirty="0"/>
          </a:p>
          <a:p>
            <a:r>
              <a:rPr lang="en-US" dirty="0"/>
              <a:t>Java was designed with the distributed environment.</a:t>
            </a:r>
            <a:endParaRPr lang="en-IE" dirty="0"/>
          </a:p>
          <a:p>
            <a:r>
              <a:rPr lang="en-US" dirty="0"/>
              <a:t>Java can be transmit, run over internet.</a:t>
            </a:r>
            <a:endParaRPr lang="en-IE" dirty="0"/>
          </a:p>
          <a:p>
            <a:r>
              <a:rPr lang="en-US" dirty="0"/>
              <a:t>11 Dynamic :</a:t>
            </a:r>
            <a:endParaRPr lang="en-IE" dirty="0"/>
          </a:p>
          <a:p>
            <a:r>
              <a:rPr lang="en-US" dirty="0"/>
              <a:t>Java programs carry with them substantial amounts of run-time type information that is used to verify and resolve accesses to objects at run time.</a:t>
            </a:r>
            <a:endParaRPr lang="en-IE" dirty="0"/>
          </a:p>
          <a:p>
            <a:endParaRPr lang="en-IE" dirty="0"/>
          </a:p>
        </p:txBody>
      </p:sp>
    </p:spTree>
    <p:extLst>
      <p:ext uri="{BB962C8B-B14F-4D97-AF65-F5344CB8AC3E}">
        <p14:creationId xmlns:p14="http://schemas.microsoft.com/office/powerpoint/2010/main" val="3388306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Integrated </a:t>
            </a:r>
            <a:r>
              <a:rPr lang="en-IE" dirty="0"/>
              <a:t>D</a:t>
            </a:r>
            <a:r>
              <a:rPr lang="en-IE" dirty="0" smtClean="0"/>
              <a:t>evelopment Environment</a:t>
            </a:r>
            <a:endParaRPr lang="en-IE" dirty="0"/>
          </a:p>
        </p:txBody>
      </p:sp>
      <p:sp>
        <p:nvSpPr>
          <p:cNvPr id="3" name="Content Placeholder 2"/>
          <p:cNvSpPr>
            <a:spLocks noGrp="1"/>
          </p:cNvSpPr>
          <p:nvPr>
            <p:ph idx="1"/>
          </p:nvPr>
        </p:nvSpPr>
        <p:spPr/>
        <p:txBody>
          <a:bodyPr/>
          <a:lstStyle/>
          <a:p>
            <a:r>
              <a:rPr lang="en-IE" dirty="0" smtClean="0"/>
              <a:t>IntelliJ</a:t>
            </a:r>
          </a:p>
          <a:p>
            <a:r>
              <a:rPr lang="en-IE" dirty="0" err="1" smtClean="0"/>
              <a:t>Netbeans</a:t>
            </a:r>
            <a:endParaRPr lang="en-IE" dirty="0" smtClean="0"/>
          </a:p>
          <a:p>
            <a:r>
              <a:rPr lang="en-IE" dirty="0" smtClean="0"/>
              <a:t>Eclipse</a:t>
            </a:r>
          </a:p>
          <a:p>
            <a:r>
              <a:rPr lang="en-IE" dirty="0" err="1" smtClean="0"/>
              <a:t>Jcreator</a:t>
            </a:r>
            <a:endParaRPr lang="en-IE" dirty="0" smtClean="0"/>
          </a:p>
          <a:p>
            <a:endParaRPr lang="en-IE" dirty="0"/>
          </a:p>
          <a:p>
            <a:r>
              <a:rPr lang="en-IE" smtClean="0"/>
              <a:t>Command Line</a:t>
            </a:r>
            <a:endParaRPr lang="en-IE" dirty="0"/>
          </a:p>
        </p:txBody>
      </p:sp>
    </p:spTree>
    <p:extLst>
      <p:ext uri="{BB962C8B-B14F-4D97-AF65-F5344CB8AC3E}">
        <p14:creationId xmlns:p14="http://schemas.microsoft.com/office/powerpoint/2010/main" val="373623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Click below for a tutorials on using IntelliJ</a:t>
            </a:r>
            <a:endParaRPr lang="en-IE" dirty="0"/>
          </a:p>
        </p:txBody>
      </p:sp>
      <p:sp>
        <p:nvSpPr>
          <p:cNvPr id="3" name="Content Placeholder 2"/>
          <p:cNvSpPr>
            <a:spLocks noGrp="1"/>
          </p:cNvSpPr>
          <p:nvPr>
            <p:ph idx="1"/>
          </p:nvPr>
        </p:nvSpPr>
        <p:spPr/>
        <p:txBody>
          <a:bodyPr/>
          <a:lstStyle/>
          <a:p>
            <a:r>
              <a:rPr lang="en-IE" dirty="0" smtClean="0">
                <a:hlinkClick r:id="rId2"/>
              </a:rPr>
              <a:t>IntelliJ Tutorial</a:t>
            </a:r>
            <a:endParaRPr lang="en-IE" dirty="0" smtClean="0"/>
          </a:p>
          <a:p>
            <a:endParaRPr lang="en-IE" dirty="0"/>
          </a:p>
          <a:p>
            <a:endParaRPr lang="en-IE" dirty="0" smtClean="0"/>
          </a:p>
          <a:p>
            <a:r>
              <a:rPr lang="en-IE" dirty="0" smtClean="0"/>
              <a:t>Video tutorials</a:t>
            </a:r>
          </a:p>
          <a:p>
            <a:r>
              <a:rPr lang="en-IE" dirty="0" smtClean="0">
                <a:hlinkClick r:id="rId3"/>
              </a:rPr>
              <a:t>Video tutorials</a:t>
            </a:r>
            <a:endParaRPr lang="en-IE" dirty="0"/>
          </a:p>
          <a:p>
            <a:endParaRPr lang="en-IE" dirty="0" smtClean="0"/>
          </a:p>
          <a:p>
            <a:r>
              <a:rPr lang="en-IE" dirty="0" smtClean="0"/>
              <a:t>Debugging tutorial</a:t>
            </a:r>
          </a:p>
          <a:p>
            <a:r>
              <a:rPr lang="en-IE" dirty="0" smtClean="0">
                <a:hlinkClick r:id="rId4"/>
              </a:rPr>
              <a:t>Debugging</a:t>
            </a:r>
            <a:endParaRPr lang="en-IE" dirty="0"/>
          </a:p>
        </p:txBody>
      </p:sp>
    </p:spTree>
    <p:extLst>
      <p:ext uri="{BB962C8B-B14F-4D97-AF65-F5344CB8AC3E}">
        <p14:creationId xmlns:p14="http://schemas.microsoft.com/office/powerpoint/2010/main" val="1559138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472</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Java </vt:lpstr>
      <vt:lpstr>PowerPoint Presentation</vt:lpstr>
      <vt:lpstr>JDK v JRE v JVM</vt:lpstr>
      <vt:lpstr>JDK v JRE v JVM</vt:lpstr>
      <vt:lpstr>Features of Java Programming Language</vt:lpstr>
      <vt:lpstr>Features of Java Programming Language</vt:lpstr>
      <vt:lpstr>Features of Java Programming Language</vt:lpstr>
      <vt:lpstr>Integrated Development Environment</vt:lpstr>
      <vt:lpstr>Click below for a tutorials on using IntelliJ</vt:lpstr>
    </vt:vector>
  </TitlesOfParts>
  <Company>IT Tralee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John Walsh</dc:creator>
  <cp:lastModifiedBy>John Walsh</cp:lastModifiedBy>
  <cp:revision>7</cp:revision>
  <dcterms:created xsi:type="dcterms:W3CDTF">2017-09-13T09:28:49Z</dcterms:created>
  <dcterms:modified xsi:type="dcterms:W3CDTF">2017-09-13T11:16:31Z</dcterms:modified>
</cp:coreProperties>
</file>