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34"/>
  </p:notesMasterIdLst>
  <p:handoutMasterIdLst>
    <p:handoutMasterId r:id="rId135"/>
  </p:handoutMasterIdLst>
  <p:sldIdLst>
    <p:sldId id="258" r:id="rId2"/>
    <p:sldId id="384" r:id="rId3"/>
    <p:sldId id="385" r:id="rId4"/>
    <p:sldId id="386" r:id="rId5"/>
    <p:sldId id="388" r:id="rId6"/>
    <p:sldId id="389" r:id="rId7"/>
    <p:sldId id="390" r:id="rId8"/>
    <p:sldId id="391" r:id="rId9"/>
    <p:sldId id="392" r:id="rId10"/>
    <p:sldId id="393" r:id="rId11"/>
    <p:sldId id="394" r:id="rId12"/>
    <p:sldId id="422"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3" r:id="rId40"/>
    <p:sldId id="421" r:id="rId41"/>
    <p:sldId id="259" r:id="rId42"/>
    <p:sldId id="380" r:id="rId43"/>
    <p:sldId id="261" r:id="rId44"/>
    <p:sldId id="262" r:id="rId45"/>
    <p:sldId id="263" r:id="rId46"/>
    <p:sldId id="264" r:id="rId47"/>
    <p:sldId id="265" r:id="rId48"/>
    <p:sldId id="266" r:id="rId49"/>
    <p:sldId id="267" r:id="rId50"/>
    <p:sldId id="268" r:id="rId51"/>
    <p:sldId id="269" r:id="rId52"/>
    <p:sldId id="270" r:id="rId53"/>
    <p:sldId id="271" r:id="rId54"/>
    <p:sldId id="272" r:id="rId55"/>
    <p:sldId id="273" r:id="rId56"/>
    <p:sldId id="274" r:id="rId57"/>
    <p:sldId id="275" r:id="rId58"/>
    <p:sldId id="276" r:id="rId59"/>
    <p:sldId id="277" r:id="rId60"/>
    <p:sldId id="278" r:id="rId61"/>
    <p:sldId id="279" r:id="rId62"/>
    <p:sldId id="280" r:id="rId63"/>
    <p:sldId id="281" r:id="rId64"/>
    <p:sldId id="282" r:id="rId65"/>
    <p:sldId id="283" r:id="rId66"/>
    <p:sldId id="284" r:id="rId67"/>
    <p:sldId id="285" r:id="rId68"/>
    <p:sldId id="286" r:id="rId69"/>
    <p:sldId id="287" r:id="rId70"/>
    <p:sldId id="288" r:id="rId71"/>
    <p:sldId id="289" r:id="rId72"/>
    <p:sldId id="290" r:id="rId73"/>
    <p:sldId id="291" r:id="rId74"/>
    <p:sldId id="292" r:id="rId75"/>
    <p:sldId id="293" r:id="rId76"/>
    <p:sldId id="294" r:id="rId77"/>
    <p:sldId id="295" r:id="rId78"/>
    <p:sldId id="296" r:id="rId79"/>
    <p:sldId id="297" r:id="rId80"/>
    <p:sldId id="298" r:id="rId81"/>
    <p:sldId id="299" r:id="rId82"/>
    <p:sldId id="300" r:id="rId83"/>
    <p:sldId id="301" r:id="rId84"/>
    <p:sldId id="302" r:id="rId85"/>
    <p:sldId id="303" r:id="rId86"/>
    <p:sldId id="304" r:id="rId87"/>
    <p:sldId id="305" r:id="rId88"/>
    <p:sldId id="306" r:id="rId89"/>
    <p:sldId id="307" r:id="rId90"/>
    <p:sldId id="308" r:id="rId91"/>
    <p:sldId id="387" r:id="rId92"/>
    <p:sldId id="309" r:id="rId93"/>
    <p:sldId id="310" r:id="rId94"/>
    <p:sldId id="311" r:id="rId95"/>
    <p:sldId id="312" r:id="rId96"/>
    <p:sldId id="313" r:id="rId97"/>
    <p:sldId id="314" r:id="rId98"/>
    <p:sldId id="315" r:id="rId99"/>
    <p:sldId id="316" r:id="rId100"/>
    <p:sldId id="317" r:id="rId101"/>
    <p:sldId id="381" r:id="rId102"/>
    <p:sldId id="379" r:id="rId103"/>
    <p:sldId id="318" r:id="rId104"/>
    <p:sldId id="319" r:id="rId105"/>
    <p:sldId id="320" r:id="rId106"/>
    <p:sldId id="321" r:id="rId107"/>
    <p:sldId id="322" r:id="rId108"/>
    <p:sldId id="323" r:id="rId109"/>
    <p:sldId id="324" r:id="rId110"/>
    <p:sldId id="325" r:id="rId111"/>
    <p:sldId id="326" r:id="rId112"/>
    <p:sldId id="327" r:id="rId113"/>
    <p:sldId id="328" r:id="rId114"/>
    <p:sldId id="329" r:id="rId115"/>
    <p:sldId id="330" r:id="rId116"/>
    <p:sldId id="331" r:id="rId117"/>
    <p:sldId id="332" r:id="rId118"/>
    <p:sldId id="333" r:id="rId119"/>
    <p:sldId id="334" r:id="rId120"/>
    <p:sldId id="335" r:id="rId121"/>
    <p:sldId id="336" r:id="rId122"/>
    <p:sldId id="338" r:id="rId123"/>
    <p:sldId id="337" r:id="rId124"/>
    <p:sldId id="340" r:id="rId125"/>
    <p:sldId id="341" r:id="rId126"/>
    <p:sldId id="342" r:id="rId127"/>
    <p:sldId id="343" r:id="rId128"/>
    <p:sldId id="344" r:id="rId129"/>
    <p:sldId id="345" r:id="rId130"/>
    <p:sldId id="346" r:id="rId131"/>
    <p:sldId id="347" r:id="rId132"/>
    <p:sldId id="348" r:id="rId133"/>
  </p:sldIdLst>
  <p:sldSz cx="9144000" cy="6858000" type="screen4x3"/>
  <p:notesSz cx="7315200" cy="9601200"/>
  <p:defaultTextStyle>
    <a:defPPr>
      <a:defRPr lang="en-IE"/>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48"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9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3379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900"/>
            </a:lvl1pPr>
          </a:lstStyle>
          <a:p>
            <a:pPr>
              <a:defRPr/>
            </a:pPr>
            <a:fld id="{197F091F-9E08-41C3-B0E7-D6F74F234F4F}" type="datetime1">
              <a:rPr lang="en-IE"/>
              <a:pPr>
                <a:defRPr/>
              </a:pPr>
              <a:t>27/11/2017</a:t>
            </a:fld>
            <a:endParaRPr lang="en-US" dirty="0"/>
          </a:p>
        </p:txBody>
      </p:sp>
      <p:sp>
        <p:nvSpPr>
          <p:cNvPr id="3379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800"/>
            </a:lvl1pPr>
          </a:lstStyle>
          <a:p>
            <a:pPr>
              <a:defRPr/>
            </a:pPr>
            <a:r>
              <a:rPr lang="en-US"/>
              <a:t>A </a:t>
            </a:r>
            <a:r>
              <a:rPr lang="en-US" err="1"/>
              <a:t>nic</a:t>
            </a:r>
            <a:r>
              <a:rPr lang="en-US"/>
              <a:t> G OOP2 Slides 7</a:t>
            </a:r>
          </a:p>
        </p:txBody>
      </p:sp>
      <p:sp>
        <p:nvSpPr>
          <p:cNvPr id="3379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B341ED92-766F-4D79-A011-7D9AC58E0551}" type="slidenum">
              <a:rPr lang="en-US"/>
              <a:pPr>
                <a:defRPr/>
              </a:pPr>
              <a:t>‹#›</a:t>
            </a:fld>
            <a:endParaRPr lang="en-US" dirty="0"/>
          </a:p>
        </p:txBody>
      </p:sp>
    </p:spTree>
    <p:extLst>
      <p:ext uri="{BB962C8B-B14F-4D97-AF65-F5344CB8AC3E}">
        <p14:creationId xmlns:p14="http://schemas.microsoft.com/office/powerpoint/2010/main" val="3437544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IE"/>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fld id="{0F1E62FA-0801-4794-8F29-A3E1045B6B27}" type="datetime1">
              <a:rPr lang="en-IE"/>
              <a:pPr>
                <a:defRPr/>
              </a:pPr>
              <a:t>27/11/2017</a:t>
            </a:fld>
            <a:endParaRPr lang="en-IE"/>
          </a:p>
        </p:txBody>
      </p:sp>
      <p:sp>
        <p:nvSpPr>
          <p:cNvPr id="13722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IE" noProof="0" smtClean="0"/>
              <a:t>Click to edit Master text styles</a:t>
            </a:r>
          </a:p>
          <a:p>
            <a:pPr lvl="1"/>
            <a:r>
              <a:rPr lang="en-IE" noProof="0" smtClean="0"/>
              <a:t>Second level</a:t>
            </a:r>
          </a:p>
          <a:p>
            <a:pPr lvl="2"/>
            <a:r>
              <a:rPr lang="en-IE" noProof="0" smtClean="0"/>
              <a:t>Third level</a:t>
            </a:r>
          </a:p>
          <a:p>
            <a:pPr lvl="3"/>
            <a:r>
              <a:rPr lang="en-IE" noProof="0" smtClean="0"/>
              <a:t>Fourth level</a:t>
            </a:r>
          </a:p>
          <a:p>
            <a:pPr lvl="4"/>
            <a:r>
              <a:rPr lang="en-IE" noProof="0" smtClean="0"/>
              <a:t>Fifth level</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r>
              <a:rPr lang="en-IE"/>
              <a:t>A nic G OOP2 Slides 7</a:t>
            </a:r>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E5ABE192-7B6B-4144-AC60-BC5E2AE041E1}" type="slidenum">
              <a:rPr lang="en-IE"/>
              <a:pPr>
                <a:defRPr/>
              </a:pPr>
              <a:t>‹#›</a:t>
            </a:fld>
            <a:endParaRPr lang="en-IE"/>
          </a:p>
        </p:txBody>
      </p:sp>
    </p:spTree>
    <p:extLst>
      <p:ext uri="{BB962C8B-B14F-4D97-AF65-F5344CB8AC3E}">
        <p14:creationId xmlns:p14="http://schemas.microsoft.com/office/powerpoint/2010/main" val="274060486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69C8DCA-EBD7-4135-8F0D-9FEF9D17396C}" type="datetime1">
              <a:rPr lang="en-IE" sz="1300" smtClean="0"/>
              <a:pPr/>
              <a:t>27/11/2017</a:t>
            </a:fld>
            <a:endParaRPr lang="en-IE" sz="1300" smtClean="0"/>
          </a:p>
        </p:txBody>
      </p:sp>
      <p:sp>
        <p:nvSpPr>
          <p:cNvPr id="1382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382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452616C-990F-4549-988A-21038132AF95}" type="slidenum">
              <a:rPr lang="en-IE" sz="1300" smtClean="0"/>
              <a:pPr/>
              <a:t>1</a:t>
            </a:fld>
            <a:endParaRPr lang="en-IE" sz="1300" smtClean="0"/>
          </a:p>
        </p:txBody>
      </p:sp>
      <p:sp>
        <p:nvSpPr>
          <p:cNvPr id="138245" name="Rectangle 2"/>
          <p:cNvSpPr>
            <a:spLocks noGrp="1" noRot="1" noChangeAspect="1" noChangeArrowheads="1" noTextEdit="1"/>
          </p:cNvSpPr>
          <p:nvPr>
            <p:ph type="sldImg"/>
          </p:nvPr>
        </p:nvSpPr>
        <p:spPr>
          <a:ln/>
        </p:spPr>
      </p:sp>
      <p:sp>
        <p:nvSpPr>
          <p:cNvPr id="138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72694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925F3B0-0934-4B9F-A90F-217EBDF73D4A}" type="datetime1">
              <a:rPr lang="en-IE" sz="1300" smtClean="0"/>
              <a:pPr/>
              <a:t>27/11/2017</a:t>
            </a:fld>
            <a:endParaRPr lang="en-IE" sz="1300" smtClean="0"/>
          </a:p>
        </p:txBody>
      </p:sp>
      <p:sp>
        <p:nvSpPr>
          <p:cNvPr id="1474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74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45F054B-8AC0-434A-999C-1361AABF94BD}" type="slidenum">
              <a:rPr lang="en-IE" sz="1300" smtClean="0"/>
              <a:pPr/>
              <a:t>10</a:t>
            </a:fld>
            <a:endParaRPr lang="en-IE" sz="1300" smtClean="0"/>
          </a:p>
        </p:txBody>
      </p:sp>
      <p:sp>
        <p:nvSpPr>
          <p:cNvPr id="147461" name="Rectangle 2"/>
          <p:cNvSpPr>
            <a:spLocks noGrp="1" noRot="1" noChangeAspect="1" noChangeArrowheads="1" noTextEdit="1"/>
          </p:cNvSpPr>
          <p:nvPr>
            <p:ph type="sldImg"/>
          </p:nvPr>
        </p:nvSpPr>
        <p:spPr>
          <a:ln/>
        </p:spPr>
      </p:sp>
      <p:sp>
        <p:nvSpPr>
          <p:cNvPr id="1474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8289772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60B57D2-6B31-449B-8DC9-9A67DED56775}" type="datetime1">
              <a:rPr lang="en-IE" sz="1300" smtClean="0"/>
              <a:pPr/>
              <a:t>27/11/2017</a:t>
            </a:fld>
            <a:endParaRPr lang="en-IE" sz="1300" smtClean="0"/>
          </a:p>
        </p:txBody>
      </p:sp>
      <p:sp>
        <p:nvSpPr>
          <p:cNvPr id="2396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96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E369425-6F85-4200-8DA1-A9B0A56409FD}" type="slidenum">
              <a:rPr lang="en-IE" sz="1300" smtClean="0"/>
              <a:pPr/>
              <a:t>105</a:t>
            </a:fld>
            <a:endParaRPr lang="en-IE" sz="1300" smtClean="0"/>
          </a:p>
        </p:txBody>
      </p:sp>
      <p:sp>
        <p:nvSpPr>
          <p:cNvPr id="239621" name="Rectangle 2"/>
          <p:cNvSpPr>
            <a:spLocks noGrp="1" noRot="1" noChangeAspect="1" noChangeArrowheads="1" noTextEdit="1"/>
          </p:cNvSpPr>
          <p:nvPr>
            <p:ph type="sldImg"/>
          </p:nvPr>
        </p:nvSpPr>
        <p:spPr>
          <a:ln/>
        </p:spPr>
      </p:sp>
      <p:sp>
        <p:nvSpPr>
          <p:cNvPr id="2396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1523075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1C72AE1-A281-4F47-9058-748F480717D0}" type="datetime1">
              <a:rPr lang="en-IE" sz="1300" smtClean="0"/>
              <a:pPr/>
              <a:t>27/11/2017</a:t>
            </a:fld>
            <a:endParaRPr lang="en-IE" sz="1300" smtClean="0"/>
          </a:p>
        </p:txBody>
      </p:sp>
      <p:sp>
        <p:nvSpPr>
          <p:cNvPr id="2406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06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8039351-5CA1-434A-99D5-5D9941C7DEB9}" type="slidenum">
              <a:rPr lang="en-IE" sz="1300" smtClean="0"/>
              <a:pPr/>
              <a:t>106</a:t>
            </a:fld>
            <a:endParaRPr lang="en-IE" sz="1300" smtClean="0"/>
          </a:p>
        </p:txBody>
      </p:sp>
      <p:sp>
        <p:nvSpPr>
          <p:cNvPr id="240645" name="Rectangle 2"/>
          <p:cNvSpPr>
            <a:spLocks noGrp="1" noRot="1" noChangeAspect="1" noChangeArrowheads="1" noTextEdit="1"/>
          </p:cNvSpPr>
          <p:nvPr>
            <p:ph type="sldImg"/>
          </p:nvPr>
        </p:nvSpPr>
        <p:spPr>
          <a:ln/>
        </p:spPr>
      </p:sp>
      <p:sp>
        <p:nvSpPr>
          <p:cNvPr id="2406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3251703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69C59CE-9B7F-4CC5-8243-9A595104CDFA}" type="datetime1">
              <a:rPr lang="en-IE" sz="1300" smtClean="0"/>
              <a:pPr/>
              <a:t>27/11/2017</a:t>
            </a:fld>
            <a:endParaRPr lang="en-IE" sz="1300" smtClean="0"/>
          </a:p>
        </p:txBody>
      </p:sp>
      <p:sp>
        <p:nvSpPr>
          <p:cNvPr id="2416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16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8464C02-4263-41C0-A412-728332B801B4}" type="slidenum">
              <a:rPr lang="en-IE" sz="1300" smtClean="0"/>
              <a:pPr/>
              <a:t>107</a:t>
            </a:fld>
            <a:endParaRPr lang="en-IE" sz="1300" smtClean="0"/>
          </a:p>
        </p:txBody>
      </p:sp>
      <p:sp>
        <p:nvSpPr>
          <p:cNvPr id="241669" name="Rectangle 2"/>
          <p:cNvSpPr>
            <a:spLocks noGrp="1" noRot="1" noChangeAspect="1" noChangeArrowheads="1" noTextEdit="1"/>
          </p:cNvSpPr>
          <p:nvPr>
            <p:ph type="sldImg"/>
          </p:nvPr>
        </p:nvSpPr>
        <p:spPr>
          <a:ln/>
        </p:spPr>
      </p:sp>
      <p:sp>
        <p:nvSpPr>
          <p:cNvPr id="2416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5552241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F66698B-58A7-4022-838E-805F515AC8E5}" type="datetime1">
              <a:rPr lang="en-IE" sz="1300" smtClean="0"/>
              <a:pPr/>
              <a:t>27/11/2017</a:t>
            </a:fld>
            <a:endParaRPr lang="en-IE" sz="1300" smtClean="0"/>
          </a:p>
        </p:txBody>
      </p:sp>
      <p:sp>
        <p:nvSpPr>
          <p:cNvPr id="2426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26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6B94752-4038-47B1-A295-7EE133C21249}" type="slidenum">
              <a:rPr lang="en-IE" sz="1300" smtClean="0"/>
              <a:pPr/>
              <a:t>108</a:t>
            </a:fld>
            <a:endParaRPr lang="en-IE" sz="1300" smtClean="0"/>
          </a:p>
        </p:txBody>
      </p:sp>
      <p:sp>
        <p:nvSpPr>
          <p:cNvPr id="242693" name="Rectangle 2"/>
          <p:cNvSpPr>
            <a:spLocks noGrp="1" noRot="1" noChangeAspect="1" noChangeArrowheads="1" noTextEdit="1"/>
          </p:cNvSpPr>
          <p:nvPr>
            <p:ph type="sldImg"/>
          </p:nvPr>
        </p:nvSpPr>
        <p:spPr>
          <a:ln/>
        </p:spPr>
      </p:sp>
      <p:sp>
        <p:nvSpPr>
          <p:cNvPr id="2426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0016079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5C16BF8-FB5B-432B-A43B-908A0674A31A}" type="datetime1">
              <a:rPr lang="en-IE" sz="1300" smtClean="0"/>
              <a:pPr/>
              <a:t>27/11/2017</a:t>
            </a:fld>
            <a:endParaRPr lang="en-IE" sz="1300" smtClean="0"/>
          </a:p>
        </p:txBody>
      </p:sp>
      <p:sp>
        <p:nvSpPr>
          <p:cNvPr id="2437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37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09A8D4E-59DF-45F3-97C1-2FA3E8050B27}" type="slidenum">
              <a:rPr lang="en-IE" sz="1300" smtClean="0"/>
              <a:pPr/>
              <a:t>109</a:t>
            </a:fld>
            <a:endParaRPr lang="en-IE" sz="1300" smtClean="0"/>
          </a:p>
        </p:txBody>
      </p:sp>
      <p:sp>
        <p:nvSpPr>
          <p:cNvPr id="243717" name="Rectangle 2"/>
          <p:cNvSpPr>
            <a:spLocks noGrp="1" noRot="1" noChangeAspect="1" noChangeArrowheads="1" noTextEdit="1"/>
          </p:cNvSpPr>
          <p:nvPr>
            <p:ph type="sldImg"/>
          </p:nvPr>
        </p:nvSpPr>
        <p:spPr>
          <a:ln/>
        </p:spPr>
      </p:sp>
      <p:sp>
        <p:nvSpPr>
          <p:cNvPr id="2437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9165095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153A5A7-597B-4AFC-BD20-55255198ADFB}" type="datetime1">
              <a:rPr lang="en-IE" sz="1300" smtClean="0"/>
              <a:pPr/>
              <a:t>27/11/2017</a:t>
            </a:fld>
            <a:endParaRPr lang="en-IE" sz="1300" smtClean="0"/>
          </a:p>
        </p:txBody>
      </p:sp>
      <p:sp>
        <p:nvSpPr>
          <p:cNvPr id="2447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47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418A548-C20F-47B9-92D3-B03A7561A674}" type="slidenum">
              <a:rPr lang="en-IE" sz="1300" smtClean="0"/>
              <a:pPr/>
              <a:t>110</a:t>
            </a:fld>
            <a:endParaRPr lang="en-IE" sz="1300" smtClean="0"/>
          </a:p>
        </p:txBody>
      </p:sp>
      <p:sp>
        <p:nvSpPr>
          <p:cNvPr id="244741" name="Rectangle 2"/>
          <p:cNvSpPr>
            <a:spLocks noGrp="1" noRot="1" noChangeAspect="1" noChangeArrowheads="1" noTextEdit="1"/>
          </p:cNvSpPr>
          <p:nvPr>
            <p:ph type="sldImg"/>
          </p:nvPr>
        </p:nvSpPr>
        <p:spPr>
          <a:ln/>
        </p:spPr>
      </p:sp>
      <p:sp>
        <p:nvSpPr>
          <p:cNvPr id="2447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9592146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D923A1A-23B1-46DF-8B7C-C5A50CCCDE54}" type="datetime1">
              <a:rPr lang="en-IE" sz="1300" smtClean="0"/>
              <a:pPr/>
              <a:t>27/11/2017</a:t>
            </a:fld>
            <a:endParaRPr lang="en-IE" sz="1300" smtClean="0"/>
          </a:p>
        </p:txBody>
      </p:sp>
      <p:sp>
        <p:nvSpPr>
          <p:cNvPr id="2457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57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DBD4233-6708-4EB9-85B1-B2AD376139AC}" type="slidenum">
              <a:rPr lang="en-IE" sz="1300" smtClean="0"/>
              <a:pPr/>
              <a:t>111</a:t>
            </a:fld>
            <a:endParaRPr lang="en-IE" sz="1300" smtClean="0"/>
          </a:p>
        </p:txBody>
      </p:sp>
      <p:sp>
        <p:nvSpPr>
          <p:cNvPr id="245765" name="Rectangle 2"/>
          <p:cNvSpPr>
            <a:spLocks noGrp="1" noRot="1" noChangeAspect="1" noChangeArrowheads="1" noTextEdit="1"/>
          </p:cNvSpPr>
          <p:nvPr>
            <p:ph type="sldImg"/>
          </p:nvPr>
        </p:nvSpPr>
        <p:spPr>
          <a:ln/>
        </p:spPr>
      </p:sp>
      <p:sp>
        <p:nvSpPr>
          <p:cNvPr id="2457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3921171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7A31400-C05D-4D6C-8F5A-8199B0B5FC5D}" type="datetime1">
              <a:rPr lang="en-IE" sz="1300" smtClean="0"/>
              <a:pPr/>
              <a:t>27/11/2017</a:t>
            </a:fld>
            <a:endParaRPr lang="en-IE" sz="1300" smtClean="0"/>
          </a:p>
        </p:txBody>
      </p:sp>
      <p:sp>
        <p:nvSpPr>
          <p:cNvPr id="2467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67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C83E02D-7116-40F4-8928-D61BD0D8073C}" type="slidenum">
              <a:rPr lang="en-IE" sz="1300" smtClean="0"/>
              <a:pPr/>
              <a:t>112</a:t>
            </a:fld>
            <a:endParaRPr lang="en-IE" sz="1300" smtClean="0"/>
          </a:p>
        </p:txBody>
      </p:sp>
      <p:sp>
        <p:nvSpPr>
          <p:cNvPr id="246789" name="Rectangle 2"/>
          <p:cNvSpPr>
            <a:spLocks noGrp="1" noRot="1" noChangeAspect="1" noChangeArrowheads="1" noTextEdit="1"/>
          </p:cNvSpPr>
          <p:nvPr>
            <p:ph type="sldImg"/>
          </p:nvPr>
        </p:nvSpPr>
        <p:spPr>
          <a:ln/>
        </p:spPr>
      </p:sp>
      <p:sp>
        <p:nvSpPr>
          <p:cNvPr id="2467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1085325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F563170-1E8A-4DE0-B486-4C4562B24B58}" type="datetime1">
              <a:rPr lang="en-IE" sz="1300" smtClean="0"/>
              <a:pPr/>
              <a:t>27/11/2017</a:t>
            </a:fld>
            <a:endParaRPr lang="en-IE" sz="1300" smtClean="0"/>
          </a:p>
        </p:txBody>
      </p:sp>
      <p:sp>
        <p:nvSpPr>
          <p:cNvPr id="2478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78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5169396-8353-4988-AD8D-FBED978E6B7A}" type="slidenum">
              <a:rPr lang="en-IE" sz="1300" smtClean="0"/>
              <a:pPr/>
              <a:t>113</a:t>
            </a:fld>
            <a:endParaRPr lang="en-IE" sz="1300" smtClean="0"/>
          </a:p>
        </p:txBody>
      </p:sp>
      <p:sp>
        <p:nvSpPr>
          <p:cNvPr id="247813" name="Rectangle 2"/>
          <p:cNvSpPr>
            <a:spLocks noGrp="1" noRot="1" noChangeAspect="1" noChangeArrowheads="1" noTextEdit="1"/>
          </p:cNvSpPr>
          <p:nvPr>
            <p:ph type="sldImg"/>
          </p:nvPr>
        </p:nvSpPr>
        <p:spPr>
          <a:ln/>
        </p:spPr>
      </p:sp>
      <p:sp>
        <p:nvSpPr>
          <p:cNvPr id="2478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7665709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BDCB3EE-8702-4480-90DB-3FAE61345E8D}" type="datetime1">
              <a:rPr lang="en-IE" sz="1300" smtClean="0"/>
              <a:pPr/>
              <a:t>27/11/2017</a:t>
            </a:fld>
            <a:endParaRPr lang="en-IE" sz="1300" smtClean="0"/>
          </a:p>
        </p:txBody>
      </p:sp>
      <p:sp>
        <p:nvSpPr>
          <p:cNvPr id="2488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88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F059E73-930E-4B53-AF9F-7062C2F547FB}" type="slidenum">
              <a:rPr lang="en-IE" sz="1300" smtClean="0"/>
              <a:pPr/>
              <a:t>114</a:t>
            </a:fld>
            <a:endParaRPr lang="en-IE" sz="1300" smtClean="0"/>
          </a:p>
        </p:txBody>
      </p:sp>
      <p:sp>
        <p:nvSpPr>
          <p:cNvPr id="248837" name="Rectangle 2"/>
          <p:cNvSpPr>
            <a:spLocks noGrp="1" noRot="1" noChangeAspect="1" noChangeArrowheads="1" noTextEdit="1"/>
          </p:cNvSpPr>
          <p:nvPr>
            <p:ph type="sldImg"/>
          </p:nvPr>
        </p:nvSpPr>
        <p:spPr>
          <a:ln/>
        </p:spPr>
      </p:sp>
      <p:sp>
        <p:nvSpPr>
          <p:cNvPr id="2488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1144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72AFF00-CC7C-434C-972E-5C9DEF68A07D}" type="datetime1">
              <a:rPr lang="en-IE" sz="1300" smtClean="0"/>
              <a:pPr/>
              <a:t>27/11/2017</a:t>
            </a:fld>
            <a:endParaRPr lang="en-IE" sz="1300" smtClean="0"/>
          </a:p>
        </p:txBody>
      </p:sp>
      <p:sp>
        <p:nvSpPr>
          <p:cNvPr id="1484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84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ED5F44B-A527-4982-B18E-E542213C75FC}" type="slidenum">
              <a:rPr lang="en-IE" sz="1300" smtClean="0"/>
              <a:pPr/>
              <a:t>11</a:t>
            </a:fld>
            <a:endParaRPr lang="en-IE" sz="1300" smtClean="0"/>
          </a:p>
        </p:txBody>
      </p:sp>
      <p:sp>
        <p:nvSpPr>
          <p:cNvPr id="148485" name="Rectangle 2"/>
          <p:cNvSpPr>
            <a:spLocks noGrp="1" noRot="1" noChangeAspect="1" noChangeArrowheads="1" noTextEdit="1"/>
          </p:cNvSpPr>
          <p:nvPr>
            <p:ph type="sldImg"/>
          </p:nvPr>
        </p:nvSpPr>
        <p:spPr>
          <a:ln/>
        </p:spPr>
      </p:sp>
      <p:sp>
        <p:nvSpPr>
          <p:cNvPr id="1484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0703935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35582D5-701D-4C0E-9A0D-A1457411BF40}" type="datetime1">
              <a:rPr lang="en-IE" sz="1300" smtClean="0"/>
              <a:pPr/>
              <a:t>27/11/2017</a:t>
            </a:fld>
            <a:endParaRPr lang="en-IE" sz="1300" smtClean="0"/>
          </a:p>
        </p:txBody>
      </p:sp>
      <p:sp>
        <p:nvSpPr>
          <p:cNvPr id="2498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498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8171654-2DA5-4895-9C10-0A425A7FED57}" type="slidenum">
              <a:rPr lang="en-IE" sz="1300" smtClean="0"/>
              <a:pPr/>
              <a:t>115</a:t>
            </a:fld>
            <a:endParaRPr lang="en-IE" sz="1300" smtClean="0"/>
          </a:p>
        </p:txBody>
      </p:sp>
      <p:sp>
        <p:nvSpPr>
          <p:cNvPr id="249861" name="Rectangle 2"/>
          <p:cNvSpPr>
            <a:spLocks noGrp="1" noRot="1" noChangeAspect="1" noChangeArrowheads="1" noTextEdit="1"/>
          </p:cNvSpPr>
          <p:nvPr>
            <p:ph type="sldImg"/>
          </p:nvPr>
        </p:nvSpPr>
        <p:spPr>
          <a:ln/>
        </p:spPr>
      </p:sp>
      <p:sp>
        <p:nvSpPr>
          <p:cNvPr id="2498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4343190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93394E1-22A7-46B2-A9E8-06FB31F2F9AB}" type="datetime1">
              <a:rPr lang="en-IE" sz="1300" smtClean="0"/>
              <a:pPr/>
              <a:t>27/11/2017</a:t>
            </a:fld>
            <a:endParaRPr lang="en-IE" sz="1300" smtClean="0"/>
          </a:p>
        </p:txBody>
      </p:sp>
      <p:sp>
        <p:nvSpPr>
          <p:cNvPr id="2508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08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16CD8C4-BD9F-4674-80CC-A9855DFE89D1}" type="slidenum">
              <a:rPr lang="en-IE" sz="1300" smtClean="0"/>
              <a:pPr/>
              <a:t>116</a:t>
            </a:fld>
            <a:endParaRPr lang="en-IE" sz="1300" smtClean="0"/>
          </a:p>
        </p:txBody>
      </p:sp>
      <p:sp>
        <p:nvSpPr>
          <p:cNvPr id="250885" name="Rectangle 2"/>
          <p:cNvSpPr>
            <a:spLocks noGrp="1" noRot="1" noChangeAspect="1" noChangeArrowheads="1" noTextEdit="1"/>
          </p:cNvSpPr>
          <p:nvPr>
            <p:ph type="sldImg"/>
          </p:nvPr>
        </p:nvSpPr>
        <p:spPr>
          <a:ln/>
        </p:spPr>
      </p:sp>
      <p:sp>
        <p:nvSpPr>
          <p:cNvPr id="2508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1976757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FAD01A0-D6FC-43EE-8A58-1E286E885A33}" type="datetime1">
              <a:rPr lang="en-IE" sz="1300" smtClean="0"/>
              <a:pPr/>
              <a:t>27/11/2017</a:t>
            </a:fld>
            <a:endParaRPr lang="en-IE" sz="1300" smtClean="0"/>
          </a:p>
        </p:txBody>
      </p:sp>
      <p:sp>
        <p:nvSpPr>
          <p:cNvPr id="2519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19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99FE97D-5E04-4F8A-9FC4-5C46CCC61AF5}" type="slidenum">
              <a:rPr lang="en-IE" sz="1300" smtClean="0"/>
              <a:pPr/>
              <a:t>117</a:t>
            </a:fld>
            <a:endParaRPr lang="en-IE" sz="1300" smtClean="0"/>
          </a:p>
        </p:txBody>
      </p:sp>
      <p:sp>
        <p:nvSpPr>
          <p:cNvPr id="251909" name="Rectangle 2"/>
          <p:cNvSpPr>
            <a:spLocks noGrp="1" noRot="1" noChangeAspect="1" noChangeArrowheads="1" noTextEdit="1"/>
          </p:cNvSpPr>
          <p:nvPr>
            <p:ph type="sldImg"/>
          </p:nvPr>
        </p:nvSpPr>
        <p:spPr>
          <a:ln/>
        </p:spPr>
      </p:sp>
      <p:sp>
        <p:nvSpPr>
          <p:cNvPr id="2519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8604854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E8FB522-9251-49E4-B98B-5F362318AA25}" type="datetime1">
              <a:rPr lang="en-IE" sz="1300" smtClean="0"/>
              <a:pPr/>
              <a:t>27/11/2017</a:t>
            </a:fld>
            <a:endParaRPr lang="en-IE" sz="1300" smtClean="0"/>
          </a:p>
        </p:txBody>
      </p:sp>
      <p:sp>
        <p:nvSpPr>
          <p:cNvPr id="2529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29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9E168F3-CFD1-4C9C-9954-C6BD97ED5753}" type="slidenum">
              <a:rPr lang="en-IE" sz="1300" smtClean="0"/>
              <a:pPr/>
              <a:t>118</a:t>
            </a:fld>
            <a:endParaRPr lang="en-IE" sz="1300" smtClean="0"/>
          </a:p>
        </p:txBody>
      </p:sp>
      <p:sp>
        <p:nvSpPr>
          <p:cNvPr id="252933" name="Rectangle 2"/>
          <p:cNvSpPr>
            <a:spLocks noGrp="1" noRot="1" noChangeAspect="1" noChangeArrowheads="1" noTextEdit="1"/>
          </p:cNvSpPr>
          <p:nvPr>
            <p:ph type="sldImg"/>
          </p:nvPr>
        </p:nvSpPr>
        <p:spPr>
          <a:ln/>
        </p:spPr>
      </p:sp>
      <p:sp>
        <p:nvSpPr>
          <p:cNvPr id="2529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5507815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FA1EF64-559E-44E8-B62C-C47DABFFC7AE}" type="datetime1">
              <a:rPr lang="en-IE" sz="1300" smtClean="0"/>
              <a:pPr/>
              <a:t>27/11/2017</a:t>
            </a:fld>
            <a:endParaRPr lang="en-IE" sz="1300" smtClean="0"/>
          </a:p>
        </p:txBody>
      </p:sp>
      <p:sp>
        <p:nvSpPr>
          <p:cNvPr id="2539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39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A7EC230-CCB9-4AA0-8E5A-84015DA78714}" type="slidenum">
              <a:rPr lang="en-IE" sz="1300" smtClean="0"/>
              <a:pPr/>
              <a:t>119</a:t>
            </a:fld>
            <a:endParaRPr lang="en-IE" sz="1300" smtClean="0"/>
          </a:p>
        </p:txBody>
      </p:sp>
      <p:sp>
        <p:nvSpPr>
          <p:cNvPr id="253957" name="Rectangle 2"/>
          <p:cNvSpPr>
            <a:spLocks noGrp="1" noRot="1" noChangeAspect="1" noChangeArrowheads="1" noTextEdit="1"/>
          </p:cNvSpPr>
          <p:nvPr>
            <p:ph type="sldImg"/>
          </p:nvPr>
        </p:nvSpPr>
        <p:spPr>
          <a:ln/>
        </p:spPr>
      </p:sp>
      <p:sp>
        <p:nvSpPr>
          <p:cNvPr id="2539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9051218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8E3420F-7184-4DC0-8A83-031764B5D811}" type="datetime1">
              <a:rPr lang="en-IE" sz="1300" smtClean="0"/>
              <a:pPr/>
              <a:t>27/11/2017</a:t>
            </a:fld>
            <a:endParaRPr lang="en-IE" sz="1300" smtClean="0"/>
          </a:p>
        </p:txBody>
      </p:sp>
      <p:sp>
        <p:nvSpPr>
          <p:cNvPr id="2549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49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C481475-3602-4AFA-B4EC-ED9E64CA77F5}" type="slidenum">
              <a:rPr lang="en-IE" sz="1300" smtClean="0"/>
              <a:pPr/>
              <a:t>120</a:t>
            </a:fld>
            <a:endParaRPr lang="en-IE" sz="1300" smtClean="0"/>
          </a:p>
        </p:txBody>
      </p:sp>
      <p:sp>
        <p:nvSpPr>
          <p:cNvPr id="254981" name="Rectangle 2"/>
          <p:cNvSpPr>
            <a:spLocks noGrp="1" noRot="1" noChangeAspect="1" noChangeArrowheads="1" noTextEdit="1"/>
          </p:cNvSpPr>
          <p:nvPr>
            <p:ph type="sldImg"/>
          </p:nvPr>
        </p:nvSpPr>
        <p:spPr>
          <a:ln/>
        </p:spPr>
      </p:sp>
      <p:sp>
        <p:nvSpPr>
          <p:cNvPr id="2549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619915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27DED6D-3413-4265-8A6D-A1DBC303522E}" type="datetime1">
              <a:rPr lang="en-IE" sz="1300" smtClean="0"/>
              <a:pPr/>
              <a:t>27/11/2017</a:t>
            </a:fld>
            <a:endParaRPr lang="en-IE" sz="1300" smtClean="0"/>
          </a:p>
        </p:txBody>
      </p:sp>
      <p:sp>
        <p:nvSpPr>
          <p:cNvPr id="2560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60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27C7A49-9DEE-4D3B-94A1-188A4F8D772C}" type="slidenum">
              <a:rPr lang="en-IE" sz="1300" smtClean="0"/>
              <a:pPr/>
              <a:t>121</a:t>
            </a:fld>
            <a:endParaRPr lang="en-IE" sz="1300" smtClean="0"/>
          </a:p>
        </p:txBody>
      </p:sp>
      <p:sp>
        <p:nvSpPr>
          <p:cNvPr id="256005" name="Rectangle 2"/>
          <p:cNvSpPr>
            <a:spLocks noGrp="1" noRot="1" noChangeAspect="1" noChangeArrowheads="1" noTextEdit="1"/>
          </p:cNvSpPr>
          <p:nvPr>
            <p:ph type="sldImg"/>
          </p:nvPr>
        </p:nvSpPr>
        <p:spPr>
          <a:ln/>
        </p:spPr>
      </p:sp>
      <p:sp>
        <p:nvSpPr>
          <p:cNvPr id="2560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9071104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C6D3D7F-2B16-4176-9FDD-FD0EFE55F843}" type="datetime1">
              <a:rPr lang="en-IE" sz="1300" smtClean="0"/>
              <a:pPr/>
              <a:t>27/11/2017</a:t>
            </a:fld>
            <a:endParaRPr lang="en-IE" sz="1300" smtClean="0"/>
          </a:p>
        </p:txBody>
      </p:sp>
      <p:sp>
        <p:nvSpPr>
          <p:cNvPr id="2570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70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F34B465-4333-4030-A7DF-734D9B7A3A2D}" type="slidenum">
              <a:rPr lang="en-IE" sz="1300" smtClean="0"/>
              <a:pPr/>
              <a:t>122</a:t>
            </a:fld>
            <a:endParaRPr lang="en-IE" sz="1300" smtClean="0"/>
          </a:p>
        </p:txBody>
      </p:sp>
      <p:sp>
        <p:nvSpPr>
          <p:cNvPr id="257029" name="Rectangle 2"/>
          <p:cNvSpPr>
            <a:spLocks noGrp="1" noRot="1" noChangeAspect="1" noChangeArrowheads="1" noTextEdit="1"/>
          </p:cNvSpPr>
          <p:nvPr>
            <p:ph type="sldImg"/>
          </p:nvPr>
        </p:nvSpPr>
        <p:spPr>
          <a:ln/>
        </p:spPr>
      </p:sp>
      <p:sp>
        <p:nvSpPr>
          <p:cNvPr id="2570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7508983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05969DC-1C2D-4298-80C5-8E8BF9C38ACD}" type="datetime1">
              <a:rPr lang="en-IE" sz="1300" smtClean="0"/>
              <a:pPr/>
              <a:t>27/11/2017</a:t>
            </a:fld>
            <a:endParaRPr lang="en-IE" sz="1300" smtClean="0"/>
          </a:p>
        </p:txBody>
      </p:sp>
      <p:sp>
        <p:nvSpPr>
          <p:cNvPr id="2580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80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4285E2B-346F-4C24-ACA8-E5158911FD1F}" type="slidenum">
              <a:rPr lang="en-IE" sz="1300" smtClean="0"/>
              <a:pPr/>
              <a:t>123</a:t>
            </a:fld>
            <a:endParaRPr lang="en-IE" sz="1300" smtClean="0"/>
          </a:p>
        </p:txBody>
      </p:sp>
      <p:sp>
        <p:nvSpPr>
          <p:cNvPr id="258053" name="Rectangle 2"/>
          <p:cNvSpPr>
            <a:spLocks noGrp="1" noRot="1" noChangeAspect="1" noChangeArrowheads="1" noTextEdit="1"/>
          </p:cNvSpPr>
          <p:nvPr>
            <p:ph type="sldImg"/>
          </p:nvPr>
        </p:nvSpPr>
        <p:spPr>
          <a:ln/>
        </p:spPr>
      </p:sp>
      <p:sp>
        <p:nvSpPr>
          <p:cNvPr id="2580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4857511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4935150-BED2-4EA2-A008-27AA5B888FF3}" type="datetime1">
              <a:rPr lang="en-IE" sz="1300" smtClean="0"/>
              <a:pPr/>
              <a:t>27/11/2017</a:t>
            </a:fld>
            <a:endParaRPr lang="en-IE" sz="1300" smtClean="0"/>
          </a:p>
        </p:txBody>
      </p:sp>
      <p:sp>
        <p:nvSpPr>
          <p:cNvPr id="2590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590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E5567D4-B3D3-40CE-A3DE-CF409A7E3F56}" type="slidenum">
              <a:rPr lang="en-IE" sz="1300" smtClean="0"/>
              <a:pPr/>
              <a:t>124</a:t>
            </a:fld>
            <a:endParaRPr lang="en-IE" sz="1300" smtClean="0"/>
          </a:p>
        </p:txBody>
      </p:sp>
      <p:sp>
        <p:nvSpPr>
          <p:cNvPr id="259077" name="Rectangle 2"/>
          <p:cNvSpPr>
            <a:spLocks noGrp="1" noRot="1" noChangeAspect="1" noChangeArrowheads="1" noTextEdit="1"/>
          </p:cNvSpPr>
          <p:nvPr>
            <p:ph type="sldImg"/>
          </p:nvPr>
        </p:nvSpPr>
        <p:spPr>
          <a:ln/>
        </p:spPr>
      </p:sp>
      <p:sp>
        <p:nvSpPr>
          <p:cNvPr id="2590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83797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C39D9DF-0A3A-4FA4-8C5A-B0FAEE2E509C}" type="datetime1">
              <a:rPr lang="en-IE" sz="1300" smtClean="0"/>
              <a:pPr/>
              <a:t>27/11/2017</a:t>
            </a:fld>
            <a:endParaRPr lang="en-IE" sz="1300" smtClean="0"/>
          </a:p>
        </p:txBody>
      </p:sp>
      <p:sp>
        <p:nvSpPr>
          <p:cNvPr id="1495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95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D6907C2-A34F-4207-B2DF-2154143EF2BD}" type="slidenum">
              <a:rPr lang="en-IE" sz="1300" smtClean="0"/>
              <a:pPr/>
              <a:t>13</a:t>
            </a:fld>
            <a:endParaRPr lang="en-IE" sz="1300" smtClean="0"/>
          </a:p>
        </p:txBody>
      </p:sp>
      <p:sp>
        <p:nvSpPr>
          <p:cNvPr id="149509" name="Rectangle 2"/>
          <p:cNvSpPr>
            <a:spLocks noGrp="1" noRot="1" noChangeAspect="1" noChangeArrowheads="1" noTextEdit="1"/>
          </p:cNvSpPr>
          <p:nvPr>
            <p:ph type="sldImg"/>
          </p:nvPr>
        </p:nvSpPr>
        <p:spPr>
          <a:ln/>
        </p:spPr>
      </p:sp>
      <p:sp>
        <p:nvSpPr>
          <p:cNvPr id="1495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0907147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34E218E-6722-4303-93EF-C6821DA7207C}" type="datetime1">
              <a:rPr lang="en-IE" sz="1300" smtClean="0"/>
              <a:pPr/>
              <a:t>27/11/2017</a:t>
            </a:fld>
            <a:endParaRPr lang="en-IE" sz="1300" smtClean="0"/>
          </a:p>
        </p:txBody>
      </p:sp>
      <p:sp>
        <p:nvSpPr>
          <p:cNvPr id="260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0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E0BD21F-903B-45A7-989B-8095A1E25437}" type="slidenum">
              <a:rPr lang="en-IE" sz="1300" smtClean="0"/>
              <a:pPr/>
              <a:t>125</a:t>
            </a:fld>
            <a:endParaRPr lang="en-IE" sz="1300" smtClean="0"/>
          </a:p>
        </p:txBody>
      </p:sp>
      <p:sp>
        <p:nvSpPr>
          <p:cNvPr id="260101" name="Rectangle 2"/>
          <p:cNvSpPr>
            <a:spLocks noGrp="1" noRot="1" noChangeAspect="1" noChangeArrowheads="1" noTextEdit="1"/>
          </p:cNvSpPr>
          <p:nvPr>
            <p:ph type="sldImg"/>
          </p:nvPr>
        </p:nvSpPr>
        <p:spPr>
          <a:ln/>
        </p:spPr>
      </p:sp>
      <p:sp>
        <p:nvSpPr>
          <p:cNvPr id="260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3000533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F70F29B-CDD4-4381-840B-E8EE9E988E31}" type="datetime1">
              <a:rPr lang="en-IE" sz="1300" smtClean="0"/>
              <a:pPr/>
              <a:t>27/11/2017</a:t>
            </a:fld>
            <a:endParaRPr lang="en-IE" sz="1300" smtClean="0"/>
          </a:p>
        </p:txBody>
      </p:sp>
      <p:sp>
        <p:nvSpPr>
          <p:cNvPr id="2611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11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51BB859-E7C0-4A99-A044-62BCB52D0964}" type="slidenum">
              <a:rPr lang="en-IE" sz="1300" smtClean="0"/>
              <a:pPr/>
              <a:t>126</a:t>
            </a:fld>
            <a:endParaRPr lang="en-IE" sz="1300" smtClean="0"/>
          </a:p>
        </p:txBody>
      </p:sp>
      <p:sp>
        <p:nvSpPr>
          <p:cNvPr id="261125" name="Rectangle 2"/>
          <p:cNvSpPr>
            <a:spLocks noGrp="1" noRot="1" noChangeAspect="1" noChangeArrowheads="1" noTextEdit="1"/>
          </p:cNvSpPr>
          <p:nvPr>
            <p:ph type="sldImg"/>
          </p:nvPr>
        </p:nvSpPr>
        <p:spPr>
          <a:ln/>
        </p:spPr>
      </p:sp>
      <p:sp>
        <p:nvSpPr>
          <p:cNvPr id="2611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7616806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6DF7412-2513-4688-BA49-27A640AAA30C}" type="datetime1">
              <a:rPr lang="en-IE" sz="1300" smtClean="0"/>
              <a:pPr/>
              <a:t>27/11/2017</a:t>
            </a:fld>
            <a:endParaRPr lang="en-IE" sz="1300" smtClean="0"/>
          </a:p>
        </p:txBody>
      </p:sp>
      <p:sp>
        <p:nvSpPr>
          <p:cNvPr id="2621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21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2585DF4-D909-41E0-88E9-7304C1F2CBCE}" type="slidenum">
              <a:rPr lang="en-IE" sz="1300" smtClean="0"/>
              <a:pPr/>
              <a:t>127</a:t>
            </a:fld>
            <a:endParaRPr lang="en-IE" sz="1300" smtClean="0"/>
          </a:p>
        </p:txBody>
      </p:sp>
      <p:sp>
        <p:nvSpPr>
          <p:cNvPr id="262149" name="Rectangle 2"/>
          <p:cNvSpPr>
            <a:spLocks noGrp="1" noRot="1" noChangeAspect="1" noChangeArrowheads="1" noTextEdit="1"/>
          </p:cNvSpPr>
          <p:nvPr>
            <p:ph type="sldImg"/>
          </p:nvPr>
        </p:nvSpPr>
        <p:spPr>
          <a:ln/>
        </p:spPr>
      </p:sp>
      <p:sp>
        <p:nvSpPr>
          <p:cNvPr id="2621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921229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99D4FE8-4D01-40A7-8D60-809D0B1E5DEF}" type="datetime1">
              <a:rPr lang="en-IE" sz="1300" smtClean="0"/>
              <a:pPr/>
              <a:t>27/11/2017</a:t>
            </a:fld>
            <a:endParaRPr lang="en-IE" sz="1300" smtClean="0"/>
          </a:p>
        </p:txBody>
      </p:sp>
      <p:sp>
        <p:nvSpPr>
          <p:cNvPr id="2631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31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81BFF1B-BCC8-4332-AF8C-08985B1ED03E}" type="slidenum">
              <a:rPr lang="en-IE" sz="1300" smtClean="0"/>
              <a:pPr/>
              <a:t>128</a:t>
            </a:fld>
            <a:endParaRPr lang="en-IE" sz="1300" smtClean="0"/>
          </a:p>
        </p:txBody>
      </p:sp>
      <p:sp>
        <p:nvSpPr>
          <p:cNvPr id="263173" name="Rectangle 2"/>
          <p:cNvSpPr>
            <a:spLocks noGrp="1" noRot="1" noChangeAspect="1" noChangeArrowheads="1" noTextEdit="1"/>
          </p:cNvSpPr>
          <p:nvPr>
            <p:ph type="sldImg"/>
          </p:nvPr>
        </p:nvSpPr>
        <p:spPr>
          <a:ln/>
        </p:spPr>
      </p:sp>
      <p:sp>
        <p:nvSpPr>
          <p:cNvPr id="2631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1348380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A4187D4-CB56-4A79-9712-45FB442827CB}" type="datetime1">
              <a:rPr lang="en-IE" sz="1300" smtClean="0"/>
              <a:pPr/>
              <a:t>27/11/2017</a:t>
            </a:fld>
            <a:endParaRPr lang="en-IE" sz="1300" smtClean="0"/>
          </a:p>
        </p:txBody>
      </p:sp>
      <p:sp>
        <p:nvSpPr>
          <p:cNvPr id="2641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41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45DDC10-D018-4821-9568-FF7A914E81B8}" type="slidenum">
              <a:rPr lang="en-IE" sz="1300" smtClean="0"/>
              <a:pPr/>
              <a:t>129</a:t>
            </a:fld>
            <a:endParaRPr lang="en-IE" sz="1300" smtClean="0"/>
          </a:p>
        </p:txBody>
      </p:sp>
      <p:sp>
        <p:nvSpPr>
          <p:cNvPr id="264197" name="Rectangle 2"/>
          <p:cNvSpPr>
            <a:spLocks noGrp="1" noRot="1" noChangeAspect="1" noChangeArrowheads="1" noTextEdit="1"/>
          </p:cNvSpPr>
          <p:nvPr>
            <p:ph type="sldImg"/>
          </p:nvPr>
        </p:nvSpPr>
        <p:spPr>
          <a:ln/>
        </p:spPr>
      </p:sp>
      <p:sp>
        <p:nvSpPr>
          <p:cNvPr id="2641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9175700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A760340-883C-48FD-BBCE-55C4B94A3C44}" type="datetime1">
              <a:rPr lang="en-IE" sz="1300" smtClean="0"/>
              <a:pPr/>
              <a:t>27/11/2017</a:t>
            </a:fld>
            <a:endParaRPr lang="en-IE" sz="1300" smtClean="0"/>
          </a:p>
        </p:txBody>
      </p:sp>
      <p:sp>
        <p:nvSpPr>
          <p:cNvPr id="2652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52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89C83B7-0408-40BF-A67E-FE9571FBF8D1}" type="slidenum">
              <a:rPr lang="en-IE" sz="1300" smtClean="0"/>
              <a:pPr/>
              <a:t>130</a:t>
            </a:fld>
            <a:endParaRPr lang="en-IE" sz="1300" smtClean="0"/>
          </a:p>
        </p:txBody>
      </p:sp>
      <p:sp>
        <p:nvSpPr>
          <p:cNvPr id="265221" name="Rectangle 2"/>
          <p:cNvSpPr>
            <a:spLocks noGrp="1" noRot="1" noChangeAspect="1" noChangeArrowheads="1" noTextEdit="1"/>
          </p:cNvSpPr>
          <p:nvPr>
            <p:ph type="sldImg"/>
          </p:nvPr>
        </p:nvSpPr>
        <p:spPr>
          <a:ln/>
        </p:spPr>
      </p:sp>
      <p:sp>
        <p:nvSpPr>
          <p:cNvPr id="2652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3123172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01BFFBD-FD46-48E5-8483-C4362AFF2326}" type="datetime1">
              <a:rPr lang="en-IE" sz="1300" smtClean="0"/>
              <a:pPr/>
              <a:t>27/11/2017</a:t>
            </a:fld>
            <a:endParaRPr lang="en-IE" sz="1300" smtClean="0"/>
          </a:p>
        </p:txBody>
      </p:sp>
      <p:sp>
        <p:nvSpPr>
          <p:cNvPr id="2662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62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4907950-39F5-468D-BF46-563746AAA2F0}" type="slidenum">
              <a:rPr lang="en-IE" sz="1300" smtClean="0"/>
              <a:pPr/>
              <a:t>131</a:t>
            </a:fld>
            <a:endParaRPr lang="en-IE" sz="1300" smtClean="0"/>
          </a:p>
        </p:txBody>
      </p:sp>
      <p:sp>
        <p:nvSpPr>
          <p:cNvPr id="266245" name="Rectangle 2"/>
          <p:cNvSpPr>
            <a:spLocks noGrp="1" noRot="1" noChangeAspect="1" noChangeArrowheads="1" noTextEdit="1"/>
          </p:cNvSpPr>
          <p:nvPr>
            <p:ph type="sldImg"/>
          </p:nvPr>
        </p:nvSpPr>
        <p:spPr>
          <a:ln/>
        </p:spPr>
      </p:sp>
      <p:sp>
        <p:nvSpPr>
          <p:cNvPr id="2662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0998153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43C00B8-1F61-428C-BB96-3EE00E233C5E}" type="datetime1">
              <a:rPr lang="en-IE" sz="1300" smtClean="0"/>
              <a:pPr/>
              <a:t>27/11/2017</a:t>
            </a:fld>
            <a:endParaRPr lang="en-IE" sz="1300" smtClean="0"/>
          </a:p>
        </p:txBody>
      </p:sp>
      <p:sp>
        <p:nvSpPr>
          <p:cNvPr id="2672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672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9AFB250-98F7-4406-AD4B-20FAF6C4970A}" type="slidenum">
              <a:rPr lang="en-IE" sz="1300" smtClean="0"/>
              <a:pPr/>
              <a:t>132</a:t>
            </a:fld>
            <a:endParaRPr lang="en-IE" sz="1300" smtClean="0"/>
          </a:p>
        </p:txBody>
      </p:sp>
      <p:sp>
        <p:nvSpPr>
          <p:cNvPr id="267269" name="Rectangle 2"/>
          <p:cNvSpPr>
            <a:spLocks noGrp="1" noRot="1" noChangeAspect="1" noChangeArrowheads="1" noTextEdit="1"/>
          </p:cNvSpPr>
          <p:nvPr>
            <p:ph type="sldImg"/>
          </p:nvPr>
        </p:nvSpPr>
        <p:spPr>
          <a:ln/>
        </p:spPr>
      </p:sp>
      <p:sp>
        <p:nvSpPr>
          <p:cNvPr id="2672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29845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C5BBB0C-CF79-4061-9379-2C67C0CDB1D5}" type="datetime1">
              <a:rPr lang="en-IE" sz="1300" smtClean="0"/>
              <a:pPr/>
              <a:t>27/11/2017</a:t>
            </a:fld>
            <a:endParaRPr lang="en-IE" sz="1300" smtClean="0"/>
          </a:p>
        </p:txBody>
      </p:sp>
      <p:sp>
        <p:nvSpPr>
          <p:cNvPr id="1505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05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C7B1E86-7768-4DF6-B028-ED41264943E6}" type="slidenum">
              <a:rPr lang="en-IE" sz="1300" smtClean="0"/>
              <a:pPr/>
              <a:t>14</a:t>
            </a:fld>
            <a:endParaRPr lang="en-IE" sz="1300" smtClean="0"/>
          </a:p>
        </p:txBody>
      </p:sp>
      <p:sp>
        <p:nvSpPr>
          <p:cNvPr id="150533" name="Rectangle 2"/>
          <p:cNvSpPr>
            <a:spLocks noGrp="1" noRot="1" noChangeAspect="1" noChangeArrowheads="1" noTextEdit="1"/>
          </p:cNvSpPr>
          <p:nvPr>
            <p:ph type="sldImg"/>
          </p:nvPr>
        </p:nvSpPr>
        <p:spPr>
          <a:ln/>
        </p:spPr>
      </p:sp>
      <p:sp>
        <p:nvSpPr>
          <p:cNvPr id="1505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471160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543FD64-AF42-470A-917A-DCDF52C1E4F9}" type="datetime1">
              <a:rPr lang="en-IE" sz="1300" smtClean="0"/>
              <a:pPr/>
              <a:t>27/11/2017</a:t>
            </a:fld>
            <a:endParaRPr lang="en-IE" sz="1300" smtClean="0"/>
          </a:p>
        </p:txBody>
      </p:sp>
      <p:sp>
        <p:nvSpPr>
          <p:cNvPr id="1515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15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16A795C-B997-4C9B-8FD8-6B85E3E846CD}" type="slidenum">
              <a:rPr lang="en-IE" sz="1300" smtClean="0"/>
              <a:pPr/>
              <a:t>15</a:t>
            </a:fld>
            <a:endParaRPr lang="en-IE" sz="1300" smtClean="0"/>
          </a:p>
        </p:txBody>
      </p:sp>
      <p:sp>
        <p:nvSpPr>
          <p:cNvPr id="151557" name="Rectangle 2"/>
          <p:cNvSpPr>
            <a:spLocks noGrp="1" noRot="1" noChangeAspect="1" noChangeArrowheads="1" noTextEdit="1"/>
          </p:cNvSpPr>
          <p:nvPr>
            <p:ph type="sldImg"/>
          </p:nvPr>
        </p:nvSpPr>
        <p:spPr>
          <a:ln/>
        </p:spPr>
      </p:sp>
      <p:sp>
        <p:nvSpPr>
          <p:cNvPr id="1515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1002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D8A40CF-35FC-476C-9E2D-781234A99010}" type="datetime1">
              <a:rPr lang="en-IE" sz="1300" smtClean="0"/>
              <a:pPr/>
              <a:t>27/11/2017</a:t>
            </a:fld>
            <a:endParaRPr lang="en-IE" sz="1300" smtClean="0"/>
          </a:p>
        </p:txBody>
      </p:sp>
      <p:sp>
        <p:nvSpPr>
          <p:cNvPr id="1525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25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CF5D7FD-0861-446E-AC2C-6F3B9DBAEE79}" type="slidenum">
              <a:rPr lang="en-IE" sz="1300" smtClean="0"/>
              <a:pPr/>
              <a:t>16</a:t>
            </a:fld>
            <a:endParaRPr lang="en-IE" sz="1300" smtClean="0"/>
          </a:p>
        </p:txBody>
      </p:sp>
      <p:sp>
        <p:nvSpPr>
          <p:cNvPr id="152581" name="Rectangle 2"/>
          <p:cNvSpPr>
            <a:spLocks noGrp="1" noRot="1" noChangeAspect="1" noChangeArrowheads="1" noTextEdit="1"/>
          </p:cNvSpPr>
          <p:nvPr>
            <p:ph type="sldImg"/>
          </p:nvPr>
        </p:nvSpPr>
        <p:spPr>
          <a:ln/>
        </p:spPr>
      </p:sp>
      <p:sp>
        <p:nvSpPr>
          <p:cNvPr id="1525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8150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7195E5A-A7CC-4AAA-A496-13294DC5E541}" type="datetime1">
              <a:rPr lang="en-IE" sz="1300" smtClean="0"/>
              <a:pPr/>
              <a:t>27/11/2017</a:t>
            </a:fld>
            <a:endParaRPr lang="en-IE" sz="1300" smtClean="0"/>
          </a:p>
        </p:txBody>
      </p:sp>
      <p:sp>
        <p:nvSpPr>
          <p:cNvPr id="1536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36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F47C70D-8A1A-48C4-AC71-25DF567911A7}" type="slidenum">
              <a:rPr lang="en-IE" sz="1300" smtClean="0"/>
              <a:pPr/>
              <a:t>17</a:t>
            </a:fld>
            <a:endParaRPr lang="en-IE" sz="1300" smtClean="0"/>
          </a:p>
        </p:txBody>
      </p:sp>
      <p:sp>
        <p:nvSpPr>
          <p:cNvPr id="153605" name="Rectangle 2"/>
          <p:cNvSpPr>
            <a:spLocks noGrp="1" noRot="1" noChangeAspect="1" noChangeArrowheads="1" noTextEdit="1"/>
          </p:cNvSpPr>
          <p:nvPr>
            <p:ph type="sldImg"/>
          </p:nvPr>
        </p:nvSpPr>
        <p:spPr>
          <a:ln/>
        </p:spPr>
      </p:sp>
      <p:sp>
        <p:nvSpPr>
          <p:cNvPr id="1536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21940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64584DC-6551-456C-97DF-D4EE091E51D5}" type="datetime1">
              <a:rPr lang="en-IE" sz="1300" smtClean="0"/>
              <a:pPr/>
              <a:t>27/11/2017</a:t>
            </a:fld>
            <a:endParaRPr lang="en-IE" sz="1300" smtClean="0"/>
          </a:p>
        </p:txBody>
      </p:sp>
      <p:sp>
        <p:nvSpPr>
          <p:cNvPr id="1546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46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0554A8F-D6DF-4F8A-8B75-6634B933384D}" type="slidenum">
              <a:rPr lang="en-IE" sz="1300" smtClean="0"/>
              <a:pPr/>
              <a:t>18</a:t>
            </a:fld>
            <a:endParaRPr lang="en-IE" sz="1300" smtClean="0"/>
          </a:p>
        </p:txBody>
      </p:sp>
      <p:sp>
        <p:nvSpPr>
          <p:cNvPr id="154629" name="Rectangle 2"/>
          <p:cNvSpPr>
            <a:spLocks noGrp="1" noRot="1" noChangeAspect="1" noChangeArrowheads="1" noTextEdit="1"/>
          </p:cNvSpPr>
          <p:nvPr>
            <p:ph type="sldImg"/>
          </p:nvPr>
        </p:nvSpPr>
        <p:spPr>
          <a:ln/>
        </p:spPr>
      </p:sp>
      <p:sp>
        <p:nvSpPr>
          <p:cNvPr id="1546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05619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2680A11-A13F-4845-ADD6-5D3E7FF874C6}" type="datetime1">
              <a:rPr lang="en-IE" sz="1300" smtClean="0"/>
              <a:pPr/>
              <a:t>27/11/2017</a:t>
            </a:fld>
            <a:endParaRPr lang="en-IE" sz="1300" smtClean="0"/>
          </a:p>
        </p:txBody>
      </p:sp>
      <p:sp>
        <p:nvSpPr>
          <p:cNvPr id="1556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56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E62C2A0-9F1C-4D7B-AEC6-CB8C5FB824C5}" type="slidenum">
              <a:rPr lang="en-IE" sz="1300" smtClean="0"/>
              <a:pPr/>
              <a:t>19</a:t>
            </a:fld>
            <a:endParaRPr lang="en-IE" sz="1300" smtClean="0"/>
          </a:p>
        </p:txBody>
      </p:sp>
      <p:sp>
        <p:nvSpPr>
          <p:cNvPr id="155653" name="Rectangle 2"/>
          <p:cNvSpPr>
            <a:spLocks noGrp="1" noRot="1" noChangeAspect="1" noChangeArrowheads="1" noTextEdit="1"/>
          </p:cNvSpPr>
          <p:nvPr>
            <p:ph type="sldImg"/>
          </p:nvPr>
        </p:nvSpPr>
        <p:spPr>
          <a:ln/>
        </p:spPr>
      </p:sp>
      <p:sp>
        <p:nvSpPr>
          <p:cNvPr id="1556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52628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22AC22F-D5A4-47B1-B34A-4E915FF5723E}" type="datetime1">
              <a:rPr lang="en-IE" sz="1300" smtClean="0"/>
              <a:pPr/>
              <a:t>27/11/2017</a:t>
            </a:fld>
            <a:endParaRPr lang="en-IE" sz="1300" smtClean="0"/>
          </a:p>
        </p:txBody>
      </p:sp>
      <p:sp>
        <p:nvSpPr>
          <p:cNvPr id="1566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66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BE1A17A-D2AD-4DA5-AD1A-EEEA4AD0E694}" type="slidenum">
              <a:rPr lang="en-IE" sz="1300" smtClean="0"/>
              <a:pPr/>
              <a:t>20</a:t>
            </a:fld>
            <a:endParaRPr lang="en-IE" sz="1300" smtClean="0"/>
          </a:p>
        </p:txBody>
      </p:sp>
      <p:sp>
        <p:nvSpPr>
          <p:cNvPr id="156677" name="Rectangle 2"/>
          <p:cNvSpPr>
            <a:spLocks noGrp="1" noRot="1" noChangeAspect="1" noChangeArrowheads="1" noTextEdit="1"/>
          </p:cNvSpPr>
          <p:nvPr>
            <p:ph type="sldImg"/>
          </p:nvPr>
        </p:nvSpPr>
        <p:spPr>
          <a:ln/>
        </p:spPr>
      </p:sp>
      <p:sp>
        <p:nvSpPr>
          <p:cNvPr id="1566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9418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3738AFF-B1C7-4949-BD03-1C5F545E9E4B}" type="datetime1">
              <a:rPr lang="en-IE" sz="1300" smtClean="0"/>
              <a:pPr/>
              <a:t>27/11/2017</a:t>
            </a:fld>
            <a:endParaRPr lang="en-IE" sz="1300" smtClean="0"/>
          </a:p>
        </p:txBody>
      </p:sp>
      <p:sp>
        <p:nvSpPr>
          <p:cNvPr id="1392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392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E1C3CD8-E831-435C-A008-2FFF2CB7A79B}" type="slidenum">
              <a:rPr lang="en-IE" sz="1300" smtClean="0"/>
              <a:pPr/>
              <a:t>2</a:t>
            </a:fld>
            <a:endParaRPr lang="en-IE" sz="1300" smtClean="0"/>
          </a:p>
        </p:txBody>
      </p:sp>
      <p:sp>
        <p:nvSpPr>
          <p:cNvPr id="139269" name="Rectangle 2"/>
          <p:cNvSpPr>
            <a:spLocks noGrp="1" noRot="1" noChangeAspect="1" noChangeArrowheads="1" noTextEdit="1"/>
          </p:cNvSpPr>
          <p:nvPr>
            <p:ph type="sldImg"/>
          </p:nvPr>
        </p:nvSpPr>
        <p:spPr>
          <a:ln/>
        </p:spPr>
      </p:sp>
      <p:sp>
        <p:nvSpPr>
          <p:cNvPr id="1392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95277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2757ECA-4E38-4780-B43D-205CC143BA3C}" type="datetime1">
              <a:rPr lang="en-IE" sz="1300" smtClean="0"/>
              <a:pPr/>
              <a:t>27/11/2017</a:t>
            </a:fld>
            <a:endParaRPr lang="en-IE" sz="1300" smtClean="0"/>
          </a:p>
        </p:txBody>
      </p:sp>
      <p:sp>
        <p:nvSpPr>
          <p:cNvPr id="1576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77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7F877DF-17D3-4702-B89A-0FEADE62FB2A}" type="slidenum">
              <a:rPr lang="en-IE" sz="1300" smtClean="0"/>
              <a:pPr/>
              <a:t>21</a:t>
            </a:fld>
            <a:endParaRPr lang="en-IE" sz="1300" smtClean="0"/>
          </a:p>
        </p:txBody>
      </p:sp>
      <p:sp>
        <p:nvSpPr>
          <p:cNvPr id="157701" name="Rectangle 2"/>
          <p:cNvSpPr>
            <a:spLocks noGrp="1" noRot="1" noChangeAspect="1" noChangeArrowheads="1" noTextEdit="1"/>
          </p:cNvSpPr>
          <p:nvPr>
            <p:ph type="sldImg"/>
          </p:nvPr>
        </p:nvSpPr>
        <p:spPr>
          <a:ln/>
        </p:spPr>
      </p:sp>
      <p:sp>
        <p:nvSpPr>
          <p:cNvPr id="1577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26481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11676EA-D859-4C40-BA42-05E6ECE8FC05}" type="datetime1">
              <a:rPr lang="en-IE" sz="1300" smtClean="0"/>
              <a:pPr/>
              <a:t>27/11/2017</a:t>
            </a:fld>
            <a:endParaRPr lang="en-IE" sz="1300" smtClean="0"/>
          </a:p>
        </p:txBody>
      </p:sp>
      <p:sp>
        <p:nvSpPr>
          <p:cNvPr id="1587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87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685F342-1FCA-4E60-9C5B-714339B3A0D7}" type="slidenum">
              <a:rPr lang="en-IE" sz="1300" smtClean="0"/>
              <a:pPr/>
              <a:t>22</a:t>
            </a:fld>
            <a:endParaRPr lang="en-IE" sz="1300" smtClean="0"/>
          </a:p>
        </p:txBody>
      </p:sp>
      <p:sp>
        <p:nvSpPr>
          <p:cNvPr id="158725" name="Rectangle 2"/>
          <p:cNvSpPr>
            <a:spLocks noGrp="1" noRot="1" noChangeAspect="1" noChangeArrowheads="1" noTextEdit="1"/>
          </p:cNvSpPr>
          <p:nvPr>
            <p:ph type="sldImg"/>
          </p:nvPr>
        </p:nvSpPr>
        <p:spPr>
          <a:ln/>
        </p:spPr>
      </p:sp>
      <p:sp>
        <p:nvSpPr>
          <p:cNvPr id="1587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15777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0234FDC-BE9D-4CB1-996C-F6DFD3F84268}" type="datetime1">
              <a:rPr lang="en-IE" sz="1300" smtClean="0"/>
              <a:pPr/>
              <a:t>27/11/2017</a:t>
            </a:fld>
            <a:endParaRPr lang="en-IE" sz="1300" smtClean="0"/>
          </a:p>
        </p:txBody>
      </p:sp>
      <p:sp>
        <p:nvSpPr>
          <p:cNvPr id="1597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59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ECDC13C-340A-4B1C-B785-05D12F825E12}" type="slidenum">
              <a:rPr lang="en-IE" sz="1300" smtClean="0"/>
              <a:pPr/>
              <a:t>23</a:t>
            </a:fld>
            <a:endParaRPr lang="en-IE" sz="1300" smtClean="0"/>
          </a:p>
        </p:txBody>
      </p:sp>
      <p:sp>
        <p:nvSpPr>
          <p:cNvPr id="159749" name="Rectangle 2"/>
          <p:cNvSpPr>
            <a:spLocks noGrp="1" noRot="1" noChangeAspect="1" noChangeArrowheads="1" noTextEdit="1"/>
          </p:cNvSpPr>
          <p:nvPr>
            <p:ph type="sldImg"/>
          </p:nvPr>
        </p:nvSpPr>
        <p:spPr>
          <a:ln/>
        </p:spPr>
      </p:sp>
      <p:sp>
        <p:nvSpPr>
          <p:cNvPr id="159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52353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E088050-ADB8-4A0E-A691-4B4165135E09}" type="datetime1">
              <a:rPr lang="en-IE" sz="1300" smtClean="0"/>
              <a:pPr/>
              <a:t>27/11/2017</a:t>
            </a:fld>
            <a:endParaRPr lang="en-IE" sz="1300" smtClean="0"/>
          </a:p>
        </p:txBody>
      </p:sp>
      <p:sp>
        <p:nvSpPr>
          <p:cNvPr id="1607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07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227873A-5A01-483F-ADF8-BC0DC6D74E14}" type="slidenum">
              <a:rPr lang="en-IE" sz="1300" smtClean="0"/>
              <a:pPr/>
              <a:t>24</a:t>
            </a:fld>
            <a:endParaRPr lang="en-IE" sz="1300" smtClean="0"/>
          </a:p>
        </p:txBody>
      </p:sp>
      <p:sp>
        <p:nvSpPr>
          <p:cNvPr id="160773" name="Rectangle 2"/>
          <p:cNvSpPr>
            <a:spLocks noGrp="1" noRot="1" noChangeAspect="1" noChangeArrowheads="1" noTextEdit="1"/>
          </p:cNvSpPr>
          <p:nvPr>
            <p:ph type="sldImg"/>
          </p:nvPr>
        </p:nvSpPr>
        <p:spPr>
          <a:ln/>
        </p:spPr>
      </p:sp>
      <p:sp>
        <p:nvSpPr>
          <p:cNvPr id="1607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54790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7F0C4E4-4F0E-45C6-869A-ECEAAA2EF478}" type="datetime1">
              <a:rPr lang="en-IE" sz="1300" smtClean="0"/>
              <a:pPr/>
              <a:t>27/11/2017</a:t>
            </a:fld>
            <a:endParaRPr lang="en-IE" sz="1300" smtClean="0"/>
          </a:p>
        </p:txBody>
      </p:sp>
      <p:sp>
        <p:nvSpPr>
          <p:cNvPr id="1617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17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4F61A1C-2943-402D-BCB5-36BFB2DD85B3}" type="slidenum">
              <a:rPr lang="en-IE" sz="1300" smtClean="0"/>
              <a:pPr/>
              <a:t>25</a:t>
            </a:fld>
            <a:endParaRPr lang="en-IE" sz="1300" smtClean="0"/>
          </a:p>
        </p:txBody>
      </p:sp>
      <p:sp>
        <p:nvSpPr>
          <p:cNvPr id="161797" name="Rectangle 2"/>
          <p:cNvSpPr>
            <a:spLocks noGrp="1" noRot="1" noChangeAspect="1" noChangeArrowheads="1" noTextEdit="1"/>
          </p:cNvSpPr>
          <p:nvPr>
            <p:ph type="sldImg"/>
          </p:nvPr>
        </p:nvSpPr>
        <p:spPr>
          <a:ln/>
        </p:spPr>
      </p:sp>
      <p:sp>
        <p:nvSpPr>
          <p:cNvPr id="1617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54932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5DE5B5E-403D-4710-A1FA-FA6BBBAFF370}" type="datetime1">
              <a:rPr lang="en-IE" sz="1300" smtClean="0"/>
              <a:pPr/>
              <a:t>27/11/2017</a:t>
            </a:fld>
            <a:endParaRPr lang="en-IE" sz="1300" smtClean="0"/>
          </a:p>
        </p:txBody>
      </p:sp>
      <p:sp>
        <p:nvSpPr>
          <p:cNvPr id="1628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28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38DE131-9371-4F52-8F8F-2F0313868A67}" type="slidenum">
              <a:rPr lang="en-IE" sz="1300" smtClean="0"/>
              <a:pPr/>
              <a:t>26</a:t>
            </a:fld>
            <a:endParaRPr lang="en-IE" sz="1300" smtClean="0"/>
          </a:p>
        </p:txBody>
      </p:sp>
      <p:sp>
        <p:nvSpPr>
          <p:cNvPr id="162821" name="Rectangle 2"/>
          <p:cNvSpPr>
            <a:spLocks noGrp="1" noRot="1" noChangeAspect="1" noChangeArrowheads="1" noTextEdit="1"/>
          </p:cNvSpPr>
          <p:nvPr>
            <p:ph type="sldImg"/>
          </p:nvPr>
        </p:nvSpPr>
        <p:spPr>
          <a:ln/>
        </p:spPr>
      </p:sp>
      <p:sp>
        <p:nvSpPr>
          <p:cNvPr id="1628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22057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E08869D-5E34-448F-80B6-776293916F22}" type="datetime1">
              <a:rPr lang="en-IE" sz="1300" smtClean="0"/>
              <a:pPr/>
              <a:t>27/11/2017</a:t>
            </a:fld>
            <a:endParaRPr lang="en-IE" sz="1300" smtClean="0"/>
          </a:p>
        </p:txBody>
      </p:sp>
      <p:sp>
        <p:nvSpPr>
          <p:cNvPr id="1638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38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C3D4D7C-53F1-4EAB-B088-CF8F942F65A1}" type="slidenum">
              <a:rPr lang="en-IE" sz="1300" smtClean="0"/>
              <a:pPr/>
              <a:t>27</a:t>
            </a:fld>
            <a:endParaRPr lang="en-IE" sz="1300" smtClean="0"/>
          </a:p>
        </p:txBody>
      </p:sp>
      <p:sp>
        <p:nvSpPr>
          <p:cNvPr id="163845" name="Rectangle 2"/>
          <p:cNvSpPr>
            <a:spLocks noGrp="1" noRot="1" noChangeAspect="1" noChangeArrowheads="1" noTextEdit="1"/>
          </p:cNvSpPr>
          <p:nvPr>
            <p:ph type="sldImg"/>
          </p:nvPr>
        </p:nvSpPr>
        <p:spPr>
          <a:ln/>
        </p:spPr>
      </p:sp>
      <p:sp>
        <p:nvSpPr>
          <p:cNvPr id="1638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09171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F5AE0F8-C1D9-4123-BF88-2E4046E49C31}" type="datetime1">
              <a:rPr lang="en-IE" sz="1300" smtClean="0"/>
              <a:pPr/>
              <a:t>27/11/2017</a:t>
            </a:fld>
            <a:endParaRPr lang="en-IE" sz="1300" smtClean="0"/>
          </a:p>
        </p:txBody>
      </p:sp>
      <p:sp>
        <p:nvSpPr>
          <p:cNvPr id="1648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48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FF6F5A5-9D36-46CA-B853-857A9B5C4FE3}" type="slidenum">
              <a:rPr lang="en-IE" sz="1300" smtClean="0"/>
              <a:pPr/>
              <a:t>30</a:t>
            </a:fld>
            <a:endParaRPr lang="en-IE" sz="1300" smtClean="0"/>
          </a:p>
        </p:txBody>
      </p:sp>
      <p:sp>
        <p:nvSpPr>
          <p:cNvPr id="164869" name="Rectangle 2"/>
          <p:cNvSpPr>
            <a:spLocks noGrp="1" noRot="1" noChangeAspect="1" noChangeArrowheads="1" noTextEdit="1"/>
          </p:cNvSpPr>
          <p:nvPr>
            <p:ph type="sldImg"/>
          </p:nvPr>
        </p:nvSpPr>
        <p:spPr>
          <a:ln/>
        </p:spPr>
      </p:sp>
      <p:sp>
        <p:nvSpPr>
          <p:cNvPr id="1648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73937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7078442-4A0B-4C59-893B-700DAE059191}" type="datetime1">
              <a:rPr lang="en-IE" sz="1300" smtClean="0"/>
              <a:pPr/>
              <a:t>27/11/2017</a:t>
            </a:fld>
            <a:endParaRPr lang="en-IE" sz="1300" smtClean="0"/>
          </a:p>
        </p:txBody>
      </p:sp>
      <p:sp>
        <p:nvSpPr>
          <p:cNvPr id="165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5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B06C385-C7FF-4FA7-A449-4649EE42E574}" type="slidenum">
              <a:rPr lang="en-IE" sz="1300" smtClean="0"/>
              <a:pPr/>
              <a:t>31</a:t>
            </a:fld>
            <a:endParaRPr lang="en-IE" sz="1300" smtClean="0"/>
          </a:p>
        </p:txBody>
      </p:sp>
      <p:sp>
        <p:nvSpPr>
          <p:cNvPr id="165893" name="Rectangle 2"/>
          <p:cNvSpPr>
            <a:spLocks noGrp="1" noRot="1" noChangeAspect="1" noChangeArrowheads="1" noTextEdit="1"/>
          </p:cNvSpPr>
          <p:nvPr>
            <p:ph type="sldImg"/>
          </p:nvPr>
        </p:nvSpPr>
        <p:spPr>
          <a:ln/>
        </p:spPr>
      </p:sp>
      <p:sp>
        <p:nvSpPr>
          <p:cNvPr id="165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224964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B8C5275-DE99-4848-9C91-28FB89238FEC}" type="datetime1">
              <a:rPr lang="en-IE" sz="1300" smtClean="0"/>
              <a:pPr/>
              <a:t>27/11/2017</a:t>
            </a:fld>
            <a:endParaRPr lang="en-IE" sz="1300" smtClean="0"/>
          </a:p>
        </p:txBody>
      </p:sp>
      <p:sp>
        <p:nvSpPr>
          <p:cNvPr id="1669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69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B9CC46D-A6CA-4457-9052-514E55D5B0C7}" type="slidenum">
              <a:rPr lang="en-IE" sz="1300" smtClean="0"/>
              <a:pPr/>
              <a:t>32</a:t>
            </a:fld>
            <a:endParaRPr lang="en-IE" sz="1300" smtClean="0"/>
          </a:p>
        </p:txBody>
      </p:sp>
      <p:sp>
        <p:nvSpPr>
          <p:cNvPr id="166917" name="Rectangle 2"/>
          <p:cNvSpPr>
            <a:spLocks noGrp="1" noRot="1" noChangeAspect="1" noChangeArrowheads="1" noTextEdit="1"/>
          </p:cNvSpPr>
          <p:nvPr>
            <p:ph type="sldImg"/>
          </p:nvPr>
        </p:nvSpPr>
        <p:spPr>
          <a:ln/>
        </p:spPr>
      </p:sp>
      <p:sp>
        <p:nvSpPr>
          <p:cNvPr id="1669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3894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870EBD2-B8F8-4226-86DF-428CD6AE41F4}" type="datetime1">
              <a:rPr lang="en-IE" sz="1300" smtClean="0"/>
              <a:pPr/>
              <a:t>27/11/2017</a:t>
            </a:fld>
            <a:endParaRPr lang="en-IE" sz="1300" smtClean="0"/>
          </a:p>
        </p:txBody>
      </p:sp>
      <p:sp>
        <p:nvSpPr>
          <p:cNvPr id="1402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02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7AA7189-AEAA-4F0C-9F62-47798BA4BE3C}" type="slidenum">
              <a:rPr lang="en-IE" sz="1300" smtClean="0"/>
              <a:pPr/>
              <a:t>3</a:t>
            </a:fld>
            <a:endParaRPr lang="en-IE" sz="1300" smtClean="0"/>
          </a:p>
        </p:txBody>
      </p:sp>
      <p:sp>
        <p:nvSpPr>
          <p:cNvPr id="140293" name="Rectangle 2"/>
          <p:cNvSpPr>
            <a:spLocks noGrp="1" noRot="1" noChangeAspect="1" noChangeArrowheads="1" noTextEdit="1"/>
          </p:cNvSpPr>
          <p:nvPr>
            <p:ph type="sldImg"/>
          </p:nvPr>
        </p:nvSpPr>
        <p:spPr>
          <a:ln/>
        </p:spPr>
      </p:sp>
      <p:sp>
        <p:nvSpPr>
          <p:cNvPr id="1402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02355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41BB270-4BFA-4657-A0DF-F07FD791105E}" type="datetime1">
              <a:rPr lang="en-IE" sz="1300" smtClean="0"/>
              <a:pPr/>
              <a:t>27/11/2017</a:t>
            </a:fld>
            <a:endParaRPr lang="en-IE" sz="1300" smtClean="0"/>
          </a:p>
        </p:txBody>
      </p:sp>
      <p:sp>
        <p:nvSpPr>
          <p:cNvPr id="1679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7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324EC50-1D2C-4236-BF9F-BE9986AFCB9A}" type="slidenum">
              <a:rPr lang="en-IE" sz="1300" smtClean="0"/>
              <a:pPr/>
              <a:t>33</a:t>
            </a:fld>
            <a:endParaRPr lang="en-IE" sz="1300" smtClean="0"/>
          </a:p>
        </p:txBody>
      </p:sp>
      <p:sp>
        <p:nvSpPr>
          <p:cNvPr id="167941" name="Rectangle 2"/>
          <p:cNvSpPr>
            <a:spLocks noGrp="1" noRot="1" noChangeAspect="1" noChangeArrowheads="1" noTextEdit="1"/>
          </p:cNvSpPr>
          <p:nvPr>
            <p:ph type="sldImg"/>
          </p:nvPr>
        </p:nvSpPr>
        <p:spPr>
          <a:ln/>
        </p:spPr>
      </p:sp>
      <p:sp>
        <p:nvSpPr>
          <p:cNvPr id="1679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75024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1120A4D-2E10-4C6F-8AD7-A5B65F65E953}" type="datetime1">
              <a:rPr lang="en-IE" sz="1300" smtClean="0"/>
              <a:pPr/>
              <a:t>27/11/2017</a:t>
            </a:fld>
            <a:endParaRPr lang="en-IE" sz="1300" smtClean="0"/>
          </a:p>
        </p:txBody>
      </p:sp>
      <p:sp>
        <p:nvSpPr>
          <p:cNvPr id="1689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8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953E44C-651F-4173-BB6E-95AB0BB843E3}" type="slidenum">
              <a:rPr lang="en-IE" sz="1300" smtClean="0"/>
              <a:pPr/>
              <a:t>34</a:t>
            </a:fld>
            <a:endParaRPr lang="en-IE" sz="1300" smtClean="0"/>
          </a:p>
        </p:txBody>
      </p:sp>
      <p:sp>
        <p:nvSpPr>
          <p:cNvPr id="168965" name="Rectangle 2"/>
          <p:cNvSpPr>
            <a:spLocks noGrp="1" noRot="1" noChangeAspect="1" noChangeArrowheads="1" noTextEdit="1"/>
          </p:cNvSpPr>
          <p:nvPr>
            <p:ph type="sldImg"/>
          </p:nvPr>
        </p:nvSpPr>
        <p:spPr>
          <a:ln/>
        </p:spPr>
      </p:sp>
      <p:sp>
        <p:nvSpPr>
          <p:cNvPr id="1689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18734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70E30E7-ACB0-4BB1-87CF-33C8198F4037}" type="datetime1">
              <a:rPr lang="en-IE" sz="1300" smtClean="0"/>
              <a:pPr/>
              <a:t>27/11/2017</a:t>
            </a:fld>
            <a:endParaRPr lang="en-IE" sz="1300" smtClean="0"/>
          </a:p>
        </p:txBody>
      </p:sp>
      <p:sp>
        <p:nvSpPr>
          <p:cNvPr id="1699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699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6893039-D23A-4849-9E23-35F5086A530D}" type="slidenum">
              <a:rPr lang="en-IE" sz="1300" smtClean="0"/>
              <a:pPr/>
              <a:t>35</a:t>
            </a:fld>
            <a:endParaRPr lang="en-IE" sz="1300" smtClean="0"/>
          </a:p>
        </p:txBody>
      </p:sp>
      <p:sp>
        <p:nvSpPr>
          <p:cNvPr id="169989" name="Rectangle 2"/>
          <p:cNvSpPr>
            <a:spLocks noGrp="1" noRot="1" noChangeAspect="1" noChangeArrowheads="1" noTextEdit="1"/>
          </p:cNvSpPr>
          <p:nvPr>
            <p:ph type="sldImg"/>
          </p:nvPr>
        </p:nvSpPr>
        <p:spPr>
          <a:ln/>
        </p:spPr>
      </p:sp>
      <p:sp>
        <p:nvSpPr>
          <p:cNvPr id="1699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30229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BDA7B61-BDA0-453D-89C9-FCD1350D9A82}" type="datetime1">
              <a:rPr lang="en-IE" sz="1300" smtClean="0"/>
              <a:pPr/>
              <a:t>27/11/2017</a:t>
            </a:fld>
            <a:endParaRPr lang="en-IE" sz="1300" smtClean="0"/>
          </a:p>
        </p:txBody>
      </p:sp>
      <p:sp>
        <p:nvSpPr>
          <p:cNvPr id="1710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10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7AF8636-C267-426F-A53F-B8F30E989DE1}" type="slidenum">
              <a:rPr lang="en-IE" sz="1300" smtClean="0"/>
              <a:pPr/>
              <a:t>36</a:t>
            </a:fld>
            <a:endParaRPr lang="en-IE" sz="1300" smtClean="0"/>
          </a:p>
        </p:txBody>
      </p:sp>
      <p:sp>
        <p:nvSpPr>
          <p:cNvPr id="171013" name="Rectangle 2"/>
          <p:cNvSpPr>
            <a:spLocks noGrp="1" noRot="1" noChangeAspect="1" noChangeArrowheads="1" noTextEdit="1"/>
          </p:cNvSpPr>
          <p:nvPr>
            <p:ph type="sldImg"/>
          </p:nvPr>
        </p:nvSpPr>
        <p:spPr>
          <a:ln/>
        </p:spPr>
      </p:sp>
      <p:sp>
        <p:nvSpPr>
          <p:cNvPr id="1710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88706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E2EAE10-F990-4529-BAF0-5CE6A210BD56}" type="datetime1">
              <a:rPr lang="en-IE" sz="1300" smtClean="0"/>
              <a:pPr/>
              <a:t>27/11/2017</a:t>
            </a:fld>
            <a:endParaRPr lang="en-IE" sz="1300" smtClean="0"/>
          </a:p>
        </p:txBody>
      </p:sp>
      <p:sp>
        <p:nvSpPr>
          <p:cNvPr id="1720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20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65B9365-850C-4472-8EF2-6DFD84D7EDA0}" type="slidenum">
              <a:rPr lang="en-IE" sz="1300" smtClean="0"/>
              <a:pPr/>
              <a:t>37</a:t>
            </a:fld>
            <a:endParaRPr lang="en-IE" sz="1300" smtClean="0"/>
          </a:p>
        </p:txBody>
      </p:sp>
      <p:sp>
        <p:nvSpPr>
          <p:cNvPr id="172037" name="Rectangle 2"/>
          <p:cNvSpPr>
            <a:spLocks noGrp="1" noRot="1" noChangeAspect="1" noChangeArrowheads="1" noTextEdit="1"/>
          </p:cNvSpPr>
          <p:nvPr>
            <p:ph type="sldImg"/>
          </p:nvPr>
        </p:nvSpPr>
        <p:spPr>
          <a:ln/>
        </p:spPr>
      </p:sp>
      <p:sp>
        <p:nvSpPr>
          <p:cNvPr id="1720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001115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6A58A2E-EE95-4511-8034-5E647BD47B46}" type="datetime1">
              <a:rPr lang="en-IE" sz="1300" smtClean="0"/>
              <a:pPr/>
              <a:t>27/11/2017</a:t>
            </a:fld>
            <a:endParaRPr lang="en-IE" sz="1300" smtClean="0"/>
          </a:p>
        </p:txBody>
      </p:sp>
      <p:sp>
        <p:nvSpPr>
          <p:cNvPr id="1730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30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AFA36AD-4C16-42B4-94C3-EA563E00A384}" type="slidenum">
              <a:rPr lang="en-IE" sz="1300" smtClean="0"/>
              <a:pPr/>
              <a:t>38</a:t>
            </a:fld>
            <a:endParaRPr lang="en-IE" sz="1300" smtClean="0"/>
          </a:p>
        </p:txBody>
      </p:sp>
      <p:sp>
        <p:nvSpPr>
          <p:cNvPr id="173061" name="Rectangle 2"/>
          <p:cNvSpPr>
            <a:spLocks noGrp="1" noRot="1" noChangeAspect="1" noChangeArrowheads="1" noTextEdit="1"/>
          </p:cNvSpPr>
          <p:nvPr>
            <p:ph type="sldImg"/>
          </p:nvPr>
        </p:nvSpPr>
        <p:spPr>
          <a:ln/>
        </p:spPr>
      </p:sp>
      <p:sp>
        <p:nvSpPr>
          <p:cNvPr id="1730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055381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95CA60C-0D6F-41DB-9185-C77F93AB0780}" type="datetime1">
              <a:rPr lang="en-IE" sz="1300" smtClean="0"/>
              <a:pPr/>
              <a:t>27/11/2017</a:t>
            </a:fld>
            <a:endParaRPr lang="en-IE" sz="1300" smtClean="0"/>
          </a:p>
        </p:txBody>
      </p:sp>
      <p:sp>
        <p:nvSpPr>
          <p:cNvPr id="1740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40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6D59E5B-27C3-44FF-96BF-0B06D7233528}" type="slidenum">
              <a:rPr lang="en-IE" sz="1300" smtClean="0"/>
              <a:pPr/>
              <a:t>40</a:t>
            </a:fld>
            <a:endParaRPr lang="en-IE" sz="1300" smtClean="0"/>
          </a:p>
        </p:txBody>
      </p:sp>
      <p:sp>
        <p:nvSpPr>
          <p:cNvPr id="174085" name="Rectangle 2"/>
          <p:cNvSpPr>
            <a:spLocks noGrp="1" noRot="1" noChangeAspect="1" noChangeArrowheads="1" noTextEdit="1"/>
          </p:cNvSpPr>
          <p:nvPr>
            <p:ph type="sldImg"/>
          </p:nvPr>
        </p:nvSpPr>
        <p:spPr>
          <a:ln/>
        </p:spPr>
      </p:sp>
      <p:sp>
        <p:nvSpPr>
          <p:cNvPr id="1740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96482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0AB49A7-2F86-45EC-A9BC-F6842CE38430}" type="datetime1">
              <a:rPr lang="en-IE" sz="1300" smtClean="0"/>
              <a:pPr/>
              <a:t>27/11/2017</a:t>
            </a:fld>
            <a:endParaRPr lang="en-IE" sz="1300" smtClean="0"/>
          </a:p>
        </p:txBody>
      </p:sp>
      <p:sp>
        <p:nvSpPr>
          <p:cNvPr id="1751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51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5BBF8D5-DF86-4D50-A3C9-DF6759517514}" type="slidenum">
              <a:rPr lang="en-IE" sz="1300" smtClean="0"/>
              <a:pPr/>
              <a:t>41</a:t>
            </a:fld>
            <a:endParaRPr lang="en-IE" sz="1300" smtClean="0"/>
          </a:p>
        </p:txBody>
      </p:sp>
      <p:sp>
        <p:nvSpPr>
          <p:cNvPr id="175109" name="Rectangle 2"/>
          <p:cNvSpPr>
            <a:spLocks noGrp="1" noRot="1" noChangeAspect="1" noChangeArrowheads="1" noTextEdit="1"/>
          </p:cNvSpPr>
          <p:nvPr>
            <p:ph type="sldImg"/>
          </p:nvPr>
        </p:nvSpPr>
        <p:spPr>
          <a:ln/>
        </p:spPr>
      </p:sp>
      <p:sp>
        <p:nvSpPr>
          <p:cNvPr id="1751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83955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B6C7850-8B7F-4C66-A0B9-848703E00F21}" type="datetime1">
              <a:rPr lang="en-IE" sz="1300" smtClean="0"/>
              <a:pPr/>
              <a:t>27/11/2017</a:t>
            </a:fld>
            <a:endParaRPr lang="en-IE" sz="1300" smtClean="0"/>
          </a:p>
        </p:txBody>
      </p:sp>
      <p:sp>
        <p:nvSpPr>
          <p:cNvPr id="176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6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B7DE612-0A16-40A3-B7EB-F7AE3FE46E82}" type="slidenum">
              <a:rPr lang="en-IE" sz="1300" smtClean="0"/>
              <a:pPr/>
              <a:t>42</a:t>
            </a:fld>
            <a:endParaRPr lang="en-IE" sz="1300" smtClean="0"/>
          </a:p>
        </p:txBody>
      </p:sp>
      <p:sp>
        <p:nvSpPr>
          <p:cNvPr id="176133" name="Rectangle 2"/>
          <p:cNvSpPr>
            <a:spLocks noGrp="1" noRot="1" noChangeAspect="1" noChangeArrowheads="1" noTextEdit="1"/>
          </p:cNvSpPr>
          <p:nvPr>
            <p:ph type="sldImg"/>
          </p:nvPr>
        </p:nvSpPr>
        <p:spPr>
          <a:ln/>
        </p:spPr>
      </p:sp>
      <p:sp>
        <p:nvSpPr>
          <p:cNvPr id="1761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83857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6F6F4FA-93EC-4BC9-BC6B-CAA9E5189381}" type="datetime1">
              <a:rPr lang="en-IE" sz="1300" smtClean="0"/>
              <a:pPr/>
              <a:t>27/11/2017</a:t>
            </a:fld>
            <a:endParaRPr lang="en-IE" sz="1300" smtClean="0"/>
          </a:p>
        </p:txBody>
      </p:sp>
      <p:sp>
        <p:nvSpPr>
          <p:cNvPr id="177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7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B6D28F7-B158-4797-AC7E-F5751E58FD05}" type="slidenum">
              <a:rPr lang="en-IE" sz="1300" smtClean="0"/>
              <a:pPr/>
              <a:t>43</a:t>
            </a:fld>
            <a:endParaRPr lang="en-IE" sz="1300" smtClean="0"/>
          </a:p>
        </p:txBody>
      </p:sp>
      <p:sp>
        <p:nvSpPr>
          <p:cNvPr id="177157" name="Rectangle 2"/>
          <p:cNvSpPr>
            <a:spLocks noGrp="1" noRot="1" noChangeAspect="1" noChangeArrowheads="1" noTextEdit="1"/>
          </p:cNvSpPr>
          <p:nvPr>
            <p:ph type="sldImg"/>
          </p:nvPr>
        </p:nvSpPr>
        <p:spPr>
          <a:ln/>
        </p:spPr>
      </p:sp>
      <p:sp>
        <p:nvSpPr>
          <p:cNvPr id="1771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6717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9A3B4C3-8C50-4F32-B4B6-2F17A0F5990A}" type="datetime1">
              <a:rPr lang="en-IE" sz="1300" smtClean="0"/>
              <a:pPr/>
              <a:t>27/11/2017</a:t>
            </a:fld>
            <a:endParaRPr lang="en-IE" sz="1300" smtClean="0"/>
          </a:p>
        </p:txBody>
      </p:sp>
      <p:sp>
        <p:nvSpPr>
          <p:cNvPr id="1413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13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AFBA555-B0A7-4CE1-BD37-1B2C181C9828}" type="slidenum">
              <a:rPr lang="en-IE" sz="1300" smtClean="0"/>
              <a:pPr/>
              <a:t>4</a:t>
            </a:fld>
            <a:endParaRPr lang="en-IE" sz="1300" smtClean="0"/>
          </a:p>
        </p:txBody>
      </p:sp>
      <p:sp>
        <p:nvSpPr>
          <p:cNvPr id="141317" name="Rectangle 2"/>
          <p:cNvSpPr>
            <a:spLocks noGrp="1" noRot="1" noChangeAspect="1" noChangeArrowheads="1" noTextEdit="1"/>
          </p:cNvSpPr>
          <p:nvPr>
            <p:ph type="sldImg"/>
          </p:nvPr>
        </p:nvSpPr>
        <p:spPr>
          <a:ln/>
        </p:spPr>
      </p:sp>
      <p:sp>
        <p:nvSpPr>
          <p:cNvPr id="1413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20651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E23A880-83A1-432F-A407-CF23172C7B76}" type="datetime1">
              <a:rPr lang="en-IE" sz="1300" smtClean="0"/>
              <a:pPr/>
              <a:t>27/11/2017</a:t>
            </a:fld>
            <a:endParaRPr lang="en-IE" sz="1300" smtClean="0"/>
          </a:p>
        </p:txBody>
      </p:sp>
      <p:sp>
        <p:nvSpPr>
          <p:cNvPr id="1781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8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B7263E8-C6DC-42F2-BA39-4EC1574B9F54}" type="slidenum">
              <a:rPr lang="en-IE" sz="1300" smtClean="0"/>
              <a:pPr/>
              <a:t>44</a:t>
            </a:fld>
            <a:endParaRPr lang="en-IE" sz="1300" smtClean="0"/>
          </a:p>
        </p:txBody>
      </p:sp>
      <p:sp>
        <p:nvSpPr>
          <p:cNvPr id="178181" name="Rectangle 2"/>
          <p:cNvSpPr>
            <a:spLocks noGrp="1" noRot="1" noChangeAspect="1" noChangeArrowheads="1" noTextEdit="1"/>
          </p:cNvSpPr>
          <p:nvPr>
            <p:ph type="sldImg"/>
          </p:nvPr>
        </p:nvSpPr>
        <p:spPr>
          <a:ln/>
        </p:spPr>
      </p:sp>
      <p:sp>
        <p:nvSpPr>
          <p:cNvPr id="1781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244444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D4FA157-FB59-4E2F-B12A-1CC3196E09FB}" type="datetime1">
              <a:rPr lang="en-IE" sz="1300" smtClean="0"/>
              <a:pPr/>
              <a:t>27/11/2017</a:t>
            </a:fld>
            <a:endParaRPr lang="en-IE" sz="1300" smtClean="0"/>
          </a:p>
        </p:txBody>
      </p:sp>
      <p:sp>
        <p:nvSpPr>
          <p:cNvPr id="1792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79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32D4F3E-5FE2-426E-A84F-1F6D35F80D42}" type="slidenum">
              <a:rPr lang="en-IE" sz="1300" smtClean="0"/>
              <a:pPr/>
              <a:t>45</a:t>
            </a:fld>
            <a:endParaRPr lang="en-IE" sz="1300" smtClean="0"/>
          </a:p>
        </p:txBody>
      </p:sp>
      <p:sp>
        <p:nvSpPr>
          <p:cNvPr id="179205" name="Rectangle 2"/>
          <p:cNvSpPr>
            <a:spLocks noGrp="1" noRot="1" noChangeAspect="1" noChangeArrowheads="1" noTextEdit="1"/>
          </p:cNvSpPr>
          <p:nvPr>
            <p:ph type="sldImg"/>
          </p:nvPr>
        </p:nvSpPr>
        <p:spPr>
          <a:ln/>
        </p:spPr>
      </p:sp>
      <p:sp>
        <p:nvSpPr>
          <p:cNvPr id="1792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559627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BEC4649-4B89-410F-87B9-F5A698B8684F}" type="datetime1">
              <a:rPr lang="en-IE" sz="1300" smtClean="0"/>
              <a:pPr/>
              <a:t>27/11/2017</a:t>
            </a:fld>
            <a:endParaRPr lang="en-IE" sz="1300" smtClean="0"/>
          </a:p>
        </p:txBody>
      </p:sp>
      <p:sp>
        <p:nvSpPr>
          <p:cNvPr id="1802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02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B85FCE0-B886-436F-92A7-B0A49546660B}" type="slidenum">
              <a:rPr lang="en-IE" sz="1300" smtClean="0"/>
              <a:pPr/>
              <a:t>46</a:t>
            </a:fld>
            <a:endParaRPr lang="en-IE" sz="1300" smtClean="0"/>
          </a:p>
        </p:txBody>
      </p:sp>
      <p:sp>
        <p:nvSpPr>
          <p:cNvPr id="180229" name="Rectangle 2"/>
          <p:cNvSpPr>
            <a:spLocks noGrp="1" noRot="1" noChangeAspect="1" noChangeArrowheads="1" noTextEdit="1"/>
          </p:cNvSpPr>
          <p:nvPr>
            <p:ph type="sldImg"/>
          </p:nvPr>
        </p:nvSpPr>
        <p:spPr>
          <a:ln/>
        </p:spPr>
      </p:sp>
      <p:sp>
        <p:nvSpPr>
          <p:cNvPr id="1802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264680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0A3512B-1539-4463-B8AE-28B2C069FC91}" type="datetime1">
              <a:rPr lang="en-IE" sz="1300" smtClean="0"/>
              <a:pPr/>
              <a:t>27/11/2017</a:t>
            </a:fld>
            <a:endParaRPr lang="en-IE" sz="1300" smtClean="0"/>
          </a:p>
        </p:txBody>
      </p:sp>
      <p:sp>
        <p:nvSpPr>
          <p:cNvPr id="1812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1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DAE243A-628D-45F6-9C51-00D4A1131670}" type="slidenum">
              <a:rPr lang="en-IE" sz="1300" smtClean="0"/>
              <a:pPr/>
              <a:t>47</a:t>
            </a:fld>
            <a:endParaRPr lang="en-IE" sz="1300" smtClean="0"/>
          </a:p>
        </p:txBody>
      </p:sp>
      <p:sp>
        <p:nvSpPr>
          <p:cNvPr id="181253" name="Rectangle 2"/>
          <p:cNvSpPr>
            <a:spLocks noGrp="1" noRot="1" noChangeAspect="1" noChangeArrowheads="1" noTextEdit="1"/>
          </p:cNvSpPr>
          <p:nvPr>
            <p:ph type="sldImg"/>
          </p:nvPr>
        </p:nvSpPr>
        <p:spPr>
          <a:ln/>
        </p:spPr>
      </p:sp>
      <p:sp>
        <p:nvSpPr>
          <p:cNvPr id="181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00261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FC249CF-BC98-4341-977B-4FD1DF9904D3}" type="datetime1">
              <a:rPr lang="en-IE" sz="1300" smtClean="0"/>
              <a:pPr/>
              <a:t>27/11/2017</a:t>
            </a:fld>
            <a:endParaRPr lang="en-IE" sz="1300" smtClean="0"/>
          </a:p>
        </p:txBody>
      </p:sp>
      <p:sp>
        <p:nvSpPr>
          <p:cNvPr id="1822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2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DF41A5F-B90B-4A9D-AEED-0D877F1FD4F9}" type="slidenum">
              <a:rPr lang="en-IE" sz="1300" smtClean="0"/>
              <a:pPr/>
              <a:t>48</a:t>
            </a:fld>
            <a:endParaRPr lang="en-IE" sz="1300" smtClean="0"/>
          </a:p>
        </p:txBody>
      </p:sp>
      <p:sp>
        <p:nvSpPr>
          <p:cNvPr id="182277" name="Rectangle 2"/>
          <p:cNvSpPr>
            <a:spLocks noGrp="1" noRot="1" noChangeAspect="1" noChangeArrowheads="1" noTextEdit="1"/>
          </p:cNvSpPr>
          <p:nvPr>
            <p:ph type="sldImg"/>
          </p:nvPr>
        </p:nvSpPr>
        <p:spPr>
          <a:ln/>
        </p:spPr>
      </p:sp>
      <p:sp>
        <p:nvSpPr>
          <p:cNvPr id="1822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846736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E677E5C-1EC9-4D62-AF7B-D3EED8956C15}" type="datetime1">
              <a:rPr lang="en-IE" sz="1300" smtClean="0"/>
              <a:pPr/>
              <a:t>27/11/2017</a:t>
            </a:fld>
            <a:endParaRPr lang="en-IE" sz="1300" smtClean="0"/>
          </a:p>
        </p:txBody>
      </p:sp>
      <p:sp>
        <p:nvSpPr>
          <p:cNvPr id="1832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33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DB2EA60-48E9-440E-A1B8-6E6DCC467B31}" type="slidenum">
              <a:rPr lang="en-IE" sz="1300" smtClean="0"/>
              <a:pPr/>
              <a:t>49</a:t>
            </a:fld>
            <a:endParaRPr lang="en-IE" sz="1300" smtClean="0"/>
          </a:p>
        </p:txBody>
      </p:sp>
      <p:sp>
        <p:nvSpPr>
          <p:cNvPr id="183301" name="Rectangle 2"/>
          <p:cNvSpPr>
            <a:spLocks noGrp="1" noRot="1" noChangeAspect="1" noChangeArrowheads="1" noTextEdit="1"/>
          </p:cNvSpPr>
          <p:nvPr>
            <p:ph type="sldImg"/>
          </p:nvPr>
        </p:nvSpPr>
        <p:spPr>
          <a:ln/>
        </p:spPr>
      </p:sp>
      <p:sp>
        <p:nvSpPr>
          <p:cNvPr id="1833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78265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9E872A5-F723-42A9-8180-308112D05C06}" type="datetime1">
              <a:rPr lang="en-IE" sz="1300" smtClean="0"/>
              <a:pPr/>
              <a:t>27/11/2017</a:t>
            </a:fld>
            <a:endParaRPr lang="en-IE" sz="1300" smtClean="0"/>
          </a:p>
        </p:txBody>
      </p:sp>
      <p:sp>
        <p:nvSpPr>
          <p:cNvPr id="1843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4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3ABB420-687F-4BE8-9A1A-E241FD7075A8}" type="slidenum">
              <a:rPr lang="en-IE" sz="1300" smtClean="0"/>
              <a:pPr/>
              <a:t>50</a:t>
            </a:fld>
            <a:endParaRPr lang="en-IE" sz="1300" smtClean="0"/>
          </a:p>
        </p:txBody>
      </p:sp>
      <p:sp>
        <p:nvSpPr>
          <p:cNvPr id="184325" name="Rectangle 2"/>
          <p:cNvSpPr>
            <a:spLocks noGrp="1" noRot="1" noChangeAspect="1" noChangeArrowheads="1" noTextEdit="1"/>
          </p:cNvSpPr>
          <p:nvPr>
            <p:ph type="sldImg"/>
          </p:nvPr>
        </p:nvSpPr>
        <p:spPr>
          <a:ln/>
        </p:spPr>
      </p:sp>
      <p:sp>
        <p:nvSpPr>
          <p:cNvPr id="1843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32256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4DCD60F-E463-44DE-B766-688DED52E2AF}" type="datetime1">
              <a:rPr lang="en-IE" sz="1300" smtClean="0"/>
              <a:pPr/>
              <a:t>27/11/2017</a:t>
            </a:fld>
            <a:endParaRPr lang="en-IE" sz="1300" smtClean="0"/>
          </a:p>
        </p:txBody>
      </p:sp>
      <p:sp>
        <p:nvSpPr>
          <p:cNvPr id="1853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5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B30C460-8415-432D-A84E-267B70017E66}" type="slidenum">
              <a:rPr lang="en-IE" sz="1300" smtClean="0"/>
              <a:pPr/>
              <a:t>51</a:t>
            </a:fld>
            <a:endParaRPr lang="en-IE" sz="1300" smtClean="0"/>
          </a:p>
        </p:txBody>
      </p:sp>
      <p:sp>
        <p:nvSpPr>
          <p:cNvPr id="185349" name="Rectangle 2"/>
          <p:cNvSpPr>
            <a:spLocks noGrp="1" noRot="1" noChangeAspect="1" noChangeArrowheads="1" noTextEdit="1"/>
          </p:cNvSpPr>
          <p:nvPr>
            <p:ph type="sldImg"/>
          </p:nvPr>
        </p:nvSpPr>
        <p:spPr>
          <a:ln/>
        </p:spPr>
      </p:sp>
      <p:sp>
        <p:nvSpPr>
          <p:cNvPr id="1853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056834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8686D87-18B0-419D-9312-3213AFE468EC}" type="datetime1">
              <a:rPr lang="en-IE" sz="1300" smtClean="0"/>
              <a:pPr/>
              <a:t>27/11/2017</a:t>
            </a:fld>
            <a:endParaRPr lang="en-IE" sz="1300" smtClean="0"/>
          </a:p>
        </p:txBody>
      </p:sp>
      <p:sp>
        <p:nvSpPr>
          <p:cNvPr id="1863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63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DD8FE71-ECC6-41F4-B64C-E810E8CEC0BE}" type="slidenum">
              <a:rPr lang="en-IE" sz="1300" smtClean="0"/>
              <a:pPr/>
              <a:t>52</a:t>
            </a:fld>
            <a:endParaRPr lang="en-IE" sz="1300" smtClean="0"/>
          </a:p>
        </p:txBody>
      </p:sp>
      <p:sp>
        <p:nvSpPr>
          <p:cNvPr id="186373" name="Rectangle 2"/>
          <p:cNvSpPr>
            <a:spLocks noGrp="1" noRot="1" noChangeAspect="1" noChangeArrowheads="1" noTextEdit="1"/>
          </p:cNvSpPr>
          <p:nvPr>
            <p:ph type="sldImg"/>
          </p:nvPr>
        </p:nvSpPr>
        <p:spPr>
          <a:ln/>
        </p:spPr>
      </p:sp>
      <p:sp>
        <p:nvSpPr>
          <p:cNvPr id="1863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147861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1C725C9-CEE5-46EF-B7B9-A507DADB79B1}" type="datetime1">
              <a:rPr lang="en-IE" sz="1300" smtClean="0"/>
              <a:pPr/>
              <a:t>27/11/2017</a:t>
            </a:fld>
            <a:endParaRPr lang="en-IE" sz="1300" smtClean="0"/>
          </a:p>
        </p:txBody>
      </p:sp>
      <p:sp>
        <p:nvSpPr>
          <p:cNvPr id="1873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7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A3B4A41-D94C-4A0B-88A3-C7A323577307}" type="slidenum">
              <a:rPr lang="en-IE" sz="1300" smtClean="0"/>
              <a:pPr/>
              <a:t>53</a:t>
            </a:fld>
            <a:endParaRPr lang="en-IE" sz="1300" smtClean="0"/>
          </a:p>
        </p:txBody>
      </p:sp>
      <p:sp>
        <p:nvSpPr>
          <p:cNvPr id="187397" name="Rectangle 2"/>
          <p:cNvSpPr>
            <a:spLocks noGrp="1" noRot="1" noChangeAspect="1" noChangeArrowheads="1" noTextEdit="1"/>
          </p:cNvSpPr>
          <p:nvPr>
            <p:ph type="sldImg"/>
          </p:nvPr>
        </p:nvSpPr>
        <p:spPr>
          <a:ln/>
        </p:spPr>
      </p:sp>
      <p:sp>
        <p:nvSpPr>
          <p:cNvPr id="1873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64669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34FE564-0D93-4C21-95E8-BDA2341DCF32}" type="datetime1">
              <a:rPr lang="en-IE" sz="1300" smtClean="0"/>
              <a:pPr/>
              <a:t>27/11/2017</a:t>
            </a:fld>
            <a:endParaRPr lang="en-IE" sz="1300" smtClean="0"/>
          </a:p>
        </p:txBody>
      </p:sp>
      <p:sp>
        <p:nvSpPr>
          <p:cNvPr id="1423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23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150A993-1E9F-4B6E-9A28-02A1D3F540EC}" type="slidenum">
              <a:rPr lang="en-IE" sz="1300" smtClean="0"/>
              <a:pPr/>
              <a:t>5</a:t>
            </a:fld>
            <a:endParaRPr lang="en-IE" sz="1300" smtClean="0"/>
          </a:p>
        </p:txBody>
      </p:sp>
      <p:sp>
        <p:nvSpPr>
          <p:cNvPr id="142341" name="Rectangle 2"/>
          <p:cNvSpPr>
            <a:spLocks noGrp="1" noRot="1" noChangeAspect="1" noChangeArrowheads="1" noTextEdit="1"/>
          </p:cNvSpPr>
          <p:nvPr>
            <p:ph type="sldImg"/>
          </p:nvPr>
        </p:nvSpPr>
        <p:spPr>
          <a:ln/>
        </p:spPr>
      </p:sp>
      <p:sp>
        <p:nvSpPr>
          <p:cNvPr id="1423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189322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59A7C59-06EA-46DB-A1ED-D37E21E317C6}" type="datetime1">
              <a:rPr lang="en-IE" sz="1300" smtClean="0"/>
              <a:pPr/>
              <a:t>27/11/2017</a:t>
            </a:fld>
            <a:endParaRPr lang="en-IE" sz="1300" smtClean="0"/>
          </a:p>
        </p:txBody>
      </p:sp>
      <p:sp>
        <p:nvSpPr>
          <p:cNvPr id="1884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84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3FD420A-8AB0-48C0-8547-90823803BED3}" type="slidenum">
              <a:rPr lang="en-IE" sz="1300" smtClean="0"/>
              <a:pPr/>
              <a:t>54</a:t>
            </a:fld>
            <a:endParaRPr lang="en-IE" sz="1300" smtClean="0"/>
          </a:p>
        </p:txBody>
      </p:sp>
      <p:sp>
        <p:nvSpPr>
          <p:cNvPr id="188421" name="Rectangle 2"/>
          <p:cNvSpPr>
            <a:spLocks noGrp="1" noRot="1" noChangeAspect="1" noChangeArrowheads="1" noTextEdit="1"/>
          </p:cNvSpPr>
          <p:nvPr>
            <p:ph type="sldImg"/>
          </p:nvPr>
        </p:nvSpPr>
        <p:spPr>
          <a:ln/>
        </p:spPr>
      </p:sp>
      <p:sp>
        <p:nvSpPr>
          <p:cNvPr id="1884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910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9B3215F-22B9-492F-9869-DC4C5826C536}" type="datetime1">
              <a:rPr lang="en-IE" sz="1300" smtClean="0"/>
              <a:pPr/>
              <a:t>27/11/2017</a:t>
            </a:fld>
            <a:endParaRPr lang="en-IE" sz="1300" smtClean="0"/>
          </a:p>
        </p:txBody>
      </p:sp>
      <p:sp>
        <p:nvSpPr>
          <p:cNvPr id="1894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894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83BEDA0-4DFD-4665-98CB-94DE20DCB035}" type="slidenum">
              <a:rPr lang="en-IE" sz="1300" smtClean="0"/>
              <a:pPr/>
              <a:t>55</a:t>
            </a:fld>
            <a:endParaRPr lang="en-IE" sz="1300" smtClean="0"/>
          </a:p>
        </p:txBody>
      </p:sp>
      <p:sp>
        <p:nvSpPr>
          <p:cNvPr id="189445" name="Rectangle 2"/>
          <p:cNvSpPr>
            <a:spLocks noGrp="1" noRot="1" noChangeAspect="1" noChangeArrowheads="1" noTextEdit="1"/>
          </p:cNvSpPr>
          <p:nvPr>
            <p:ph type="sldImg"/>
          </p:nvPr>
        </p:nvSpPr>
        <p:spPr>
          <a:ln/>
        </p:spPr>
      </p:sp>
      <p:sp>
        <p:nvSpPr>
          <p:cNvPr id="1894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170035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6E70B39-041A-4E79-90E0-A59642AB157B}" type="datetime1">
              <a:rPr lang="en-IE" sz="1300" smtClean="0"/>
              <a:pPr/>
              <a:t>27/11/2017</a:t>
            </a:fld>
            <a:endParaRPr lang="en-IE" sz="1300" smtClean="0"/>
          </a:p>
        </p:txBody>
      </p:sp>
      <p:sp>
        <p:nvSpPr>
          <p:cNvPr id="1904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04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1C9C8AF-3B01-4C76-ADF0-FCCCA3B51B2E}" type="slidenum">
              <a:rPr lang="en-IE" sz="1300" smtClean="0"/>
              <a:pPr/>
              <a:t>56</a:t>
            </a:fld>
            <a:endParaRPr lang="en-IE" sz="1300" smtClean="0"/>
          </a:p>
        </p:txBody>
      </p:sp>
      <p:sp>
        <p:nvSpPr>
          <p:cNvPr id="190469" name="Rectangle 2"/>
          <p:cNvSpPr>
            <a:spLocks noGrp="1" noRot="1" noChangeAspect="1" noChangeArrowheads="1" noTextEdit="1"/>
          </p:cNvSpPr>
          <p:nvPr>
            <p:ph type="sldImg"/>
          </p:nvPr>
        </p:nvSpPr>
        <p:spPr>
          <a:ln/>
        </p:spPr>
      </p:sp>
      <p:sp>
        <p:nvSpPr>
          <p:cNvPr id="1904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819729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73135FE-81BA-4097-8642-B8A4E6D56D50}" type="datetime1">
              <a:rPr lang="en-IE" sz="1300" smtClean="0"/>
              <a:pPr/>
              <a:t>27/11/2017</a:t>
            </a:fld>
            <a:endParaRPr lang="en-IE" sz="1300" smtClean="0"/>
          </a:p>
        </p:txBody>
      </p:sp>
      <p:sp>
        <p:nvSpPr>
          <p:cNvPr id="1914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14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0394961-E5A8-4640-84DD-C581DF803B00}" type="slidenum">
              <a:rPr lang="en-IE" sz="1300" smtClean="0"/>
              <a:pPr/>
              <a:t>57</a:t>
            </a:fld>
            <a:endParaRPr lang="en-IE" sz="1300" smtClean="0"/>
          </a:p>
        </p:txBody>
      </p:sp>
      <p:sp>
        <p:nvSpPr>
          <p:cNvPr id="191493" name="Rectangle 2"/>
          <p:cNvSpPr>
            <a:spLocks noGrp="1" noRot="1" noChangeAspect="1" noChangeArrowheads="1" noTextEdit="1"/>
          </p:cNvSpPr>
          <p:nvPr>
            <p:ph type="sldImg"/>
          </p:nvPr>
        </p:nvSpPr>
        <p:spPr>
          <a:ln/>
        </p:spPr>
      </p:sp>
      <p:sp>
        <p:nvSpPr>
          <p:cNvPr id="1914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194810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5926363-5746-4E2E-973F-350F83C33A1E}" type="datetime1">
              <a:rPr lang="en-IE" sz="1300" smtClean="0"/>
              <a:pPr/>
              <a:t>27/11/2017</a:t>
            </a:fld>
            <a:endParaRPr lang="en-IE" sz="1300" smtClean="0"/>
          </a:p>
        </p:txBody>
      </p:sp>
      <p:sp>
        <p:nvSpPr>
          <p:cNvPr id="1925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25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9570C43-83DA-4520-8199-0E5542B1EB5C}" type="slidenum">
              <a:rPr lang="en-IE" sz="1300" smtClean="0"/>
              <a:pPr/>
              <a:t>58</a:t>
            </a:fld>
            <a:endParaRPr lang="en-IE" sz="1300" smtClean="0"/>
          </a:p>
        </p:txBody>
      </p:sp>
      <p:sp>
        <p:nvSpPr>
          <p:cNvPr id="192517" name="Rectangle 2"/>
          <p:cNvSpPr>
            <a:spLocks noGrp="1" noRot="1" noChangeAspect="1" noChangeArrowheads="1" noTextEdit="1"/>
          </p:cNvSpPr>
          <p:nvPr>
            <p:ph type="sldImg"/>
          </p:nvPr>
        </p:nvSpPr>
        <p:spPr>
          <a:ln/>
        </p:spPr>
      </p:sp>
      <p:sp>
        <p:nvSpPr>
          <p:cNvPr id="1925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743228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EFD41BA-9F47-4F38-8573-BD0A6E4F75A3}" type="datetime1">
              <a:rPr lang="en-IE" sz="1300" smtClean="0"/>
              <a:pPr/>
              <a:t>27/11/2017</a:t>
            </a:fld>
            <a:endParaRPr lang="en-IE" sz="1300" smtClean="0"/>
          </a:p>
        </p:txBody>
      </p:sp>
      <p:sp>
        <p:nvSpPr>
          <p:cNvPr id="1935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35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E6DFB5D-6664-43BA-AE51-90DA04CBBF29}" type="slidenum">
              <a:rPr lang="en-IE" sz="1300" smtClean="0"/>
              <a:pPr/>
              <a:t>59</a:t>
            </a:fld>
            <a:endParaRPr lang="en-IE" sz="1300" smtClean="0"/>
          </a:p>
        </p:txBody>
      </p:sp>
      <p:sp>
        <p:nvSpPr>
          <p:cNvPr id="193541" name="Rectangle 2"/>
          <p:cNvSpPr>
            <a:spLocks noGrp="1" noRot="1" noChangeAspect="1" noChangeArrowheads="1" noTextEdit="1"/>
          </p:cNvSpPr>
          <p:nvPr>
            <p:ph type="sldImg"/>
          </p:nvPr>
        </p:nvSpPr>
        <p:spPr>
          <a:ln/>
        </p:spPr>
      </p:sp>
      <p:sp>
        <p:nvSpPr>
          <p:cNvPr id="1935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812661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1D1AB20-BE92-4AA5-8DDC-E4D4EF532831}" type="datetime1">
              <a:rPr lang="en-IE" sz="1300" smtClean="0"/>
              <a:pPr/>
              <a:t>27/11/2017</a:t>
            </a:fld>
            <a:endParaRPr lang="en-IE" sz="1300" smtClean="0"/>
          </a:p>
        </p:txBody>
      </p:sp>
      <p:sp>
        <p:nvSpPr>
          <p:cNvPr id="1945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45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29F6CD7-0E5B-4A52-8BB1-1B52585C9D78}" type="slidenum">
              <a:rPr lang="en-IE" sz="1300" smtClean="0"/>
              <a:pPr/>
              <a:t>60</a:t>
            </a:fld>
            <a:endParaRPr lang="en-IE" sz="1300" smtClean="0"/>
          </a:p>
        </p:txBody>
      </p:sp>
      <p:sp>
        <p:nvSpPr>
          <p:cNvPr id="194565" name="Rectangle 2"/>
          <p:cNvSpPr>
            <a:spLocks noGrp="1" noRot="1" noChangeAspect="1" noChangeArrowheads="1" noTextEdit="1"/>
          </p:cNvSpPr>
          <p:nvPr>
            <p:ph type="sldImg"/>
          </p:nvPr>
        </p:nvSpPr>
        <p:spPr>
          <a:ln/>
        </p:spPr>
      </p:sp>
      <p:sp>
        <p:nvSpPr>
          <p:cNvPr id="1945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99598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BF5B168-42DC-4961-85F5-38A4F82A6744}" type="datetime1">
              <a:rPr lang="en-IE" sz="1300" smtClean="0"/>
              <a:pPr/>
              <a:t>27/11/2017</a:t>
            </a:fld>
            <a:endParaRPr lang="en-IE" sz="1300" smtClean="0"/>
          </a:p>
        </p:txBody>
      </p:sp>
      <p:sp>
        <p:nvSpPr>
          <p:cNvPr id="1955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55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EA0DE6B-4298-4293-BB9B-496216254BE9}" type="slidenum">
              <a:rPr lang="en-IE" sz="1300" smtClean="0"/>
              <a:pPr/>
              <a:t>61</a:t>
            </a:fld>
            <a:endParaRPr lang="en-IE" sz="1300" smtClean="0"/>
          </a:p>
        </p:txBody>
      </p:sp>
      <p:sp>
        <p:nvSpPr>
          <p:cNvPr id="195589" name="Rectangle 2"/>
          <p:cNvSpPr>
            <a:spLocks noGrp="1" noRot="1" noChangeAspect="1" noChangeArrowheads="1" noTextEdit="1"/>
          </p:cNvSpPr>
          <p:nvPr>
            <p:ph type="sldImg"/>
          </p:nvPr>
        </p:nvSpPr>
        <p:spPr>
          <a:ln/>
        </p:spPr>
      </p:sp>
      <p:sp>
        <p:nvSpPr>
          <p:cNvPr id="1955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594289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2710A28-C6DF-47BD-BCFB-A23C4C15E2F1}" type="datetime1">
              <a:rPr lang="en-IE" sz="1300" smtClean="0"/>
              <a:pPr/>
              <a:t>27/11/2017</a:t>
            </a:fld>
            <a:endParaRPr lang="en-IE" sz="1300" smtClean="0"/>
          </a:p>
        </p:txBody>
      </p:sp>
      <p:sp>
        <p:nvSpPr>
          <p:cNvPr id="1966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66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3121D71-6907-4874-90E2-9ACF37903FB0}" type="slidenum">
              <a:rPr lang="en-IE" sz="1300" smtClean="0"/>
              <a:pPr/>
              <a:t>62</a:t>
            </a:fld>
            <a:endParaRPr lang="en-IE" sz="1300" smtClean="0"/>
          </a:p>
        </p:txBody>
      </p:sp>
      <p:sp>
        <p:nvSpPr>
          <p:cNvPr id="196613" name="Rectangle 2"/>
          <p:cNvSpPr>
            <a:spLocks noGrp="1" noRot="1" noChangeAspect="1" noChangeArrowheads="1" noTextEdit="1"/>
          </p:cNvSpPr>
          <p:nvPr>
            <p:ph type="sldImg"/>
          </p:nvPr>
        </p:nvSpPr>
        <p:spPr>
          <a:ln/>
        </p:spPr>
      </p:sp>
      <p:sp>
        <p:nvSpPr>
          <p:cNvPr id="1966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408140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131CF78-8EF8-4C67-B607-D6332CC5746F}" type="datetime1">
              <a:rPr lang="en-IE" sz="1300" smtClean="0"/>
              <a:pPr/>
              <a:t>27/11/2017</a:t>
            </a:fld>
            <a:endParaRPr lang="en-IE" sz="1300" smtClean="0"/>
          </a:p>
        </p:txBody>
      </p:sp>
      <p:sp>
        <p:nvSpPr>
          <p:cNvPr id="1976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76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139E8E8-AE88-4DDC-A59D-5AFFB2637C6B}" type="slidenum">
              <a:rPr lang="en-IE" sz="1300" smtClean="0"/>
              <a:pPr/>
              <a:t>63</a:t>
            </a:fld>
            <a:endParaRPr lang="en-IE" sz="1300" smtClean="0"/>
          </a:p>
        </p:txBody>
      </p:sp>
      <p:sp>
        <p:nvSpPr>
          <p:cNvPr id="197637" name="Rectangle 2"/>
          <p:cNvSpPr>
            <a:spLocks noGrp="1" noRot="1" noChangeAspect="1" noChangeArrowheads="1" noTextEdit="1"/>
          </p:cNvSpPr>
          <p:nvPr>
            <p:ph type="sldImg"/>
          </p:nvPr>
        </p:nvSpPr>
        <p:spPr>
          <a:ln/>
        </p:spPr>
      </p:sp>
      <p:sp>
        <p:nvSpPr>
          <p:cNvPr id="1976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10606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34EA078-2F9B-4B94-9DAD-C6FA8850CE5F}" type="datetime1">
              <a:rPr lang="en-IE" sz="1300" smtClean="0"/>
              <a:pPr/>
              <a:t>27/11/2017</a:t>
            </a:fld>
            <a:endParaRPr lang="en-IE" sz="1300" smtClean="0"/>
          </a:p>
        </p:txBody>
      </p:sp>
      <p:sp>
        <p:nvSpPr>
          <p:cNvPr id="1433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33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4064795-7C62-4D24-8FBF-AEDC3D7DD6D8}" type="slidenum">
              <a:rPr lang="en-IE" sz="1300" smtClean="0"/>
              <a:pPr/>
              <a:t>6</a:t>
            </a:fld>
            <a:endParaRPr lang="en-IE" sz="1300" smtClean="0"/>
          </a:p>
        </p:txBody>
      </p:sp>
      <p:sp>
        <p:nvSpPr>
          <p:cNvPr id="143365" name="Rectangle 2"/>
          <p:cNvSpPr>
            <a:spLocks noGrp="1" noRot="1" noChangeAspect="1" noChangeArrowheads="1" noTextEdit="1"/>
          </p:cNvSpPr>
          <p:nvPr>
            <p:ph type="sldImg"/>
          </p:nvPr>
        </p:nvSpPr>
        <p:spPr>
          <a:ln/>
        </p:spPr>
      </p:sp>
      <p:sp>
        <p:nvSpPr>
          <p:cNvPr id="1433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072224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9BFAFAC-6407-4291-B13B-CEBCB71FDD03}" type="datetime1">
              <a:rPr lang="en-IE" sz="1300" smtClean="0"/>
              <a:pPr/>
              <a:t>27/11/2017</a:t>
            </a:fld>
            <a:endParaRPr lang="en-IE" sz="1300" smtClean="0"/>
          </a:p>
        </p:txBody>
      </p:sp>
      <p:sp>
        <p:nvSpPr>
          <p:cNvPr id="1986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86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DFE41AE-0257-4C6B-844C-27F1137C0082}" type="slidenum">
              <a:rPr lang="en-IE" sz="1300" smtClean="0"/>
              <a:pPr/>
              <a:t>64</a:t>
            </a:fld>
            <a:endParaRPr lang="en-IE" sz="1300" smtClean="0"/>
          </a:p>
        </p:txBody>
      </p:sp>
      <p:sp>
        <p:nvSpPr>
          <p:cNvPr id="198661" name="Rectangle 2"/>
          <p:cNvSpPr>
            <a:spLocks noGrp="1" noRot="1" noChangeAspect="1" noChangeArrowheads="1" noTextEdit="1"/>
          </p:cNvSpPr>
          <p:nvPr>
            <p:ph type="sldImg"/>
          </p:nvPr>
        </p:nvSpPr>
        <p:spPr>
          <a:ln/>
        </p:spPr>
      </p:sp>
      <p:sp>
        <p:nvSpPr>
          <p:cNvPr id="1986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500163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4DECD94-5488-440A-A38B-2E87F97C46E1}" type="datetime1">
              <a:rPr lang="en-IE" sz="1300" smtClean="0"/>
              <a:pPr/>
              <a:t>27/11/2017</a:t>
            </a:fld>
            <a:endParaRPr lang="en-IE" sz="1300" smtClean="0"/>
          </a:p>
        </p:txBody>
      </p:sp>
      <p:sp>
        <p:nvSpPr>
          <p:cNvPr id="1996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996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0B86DE1-0405-4109-A19F-32219CD8B5EF}" type="slidenum">
              <a:rPr lang="en-IE" sz="1300" smtClean="0"/>
              <a:pPr/>
              <a:t>65</a:t>
            </a:fld>
            <a:endParaRPr lang="en-IE" sz="1300" smtClean="0"/>
          </a:p>
        </p:txBody>
      </p:sp>
      <p:sp>
        <p:nvSpPr>
          <p:cNvPr id="199685" name="Rectangle 2"/>
          <p:cNvSpPr>
            <a:spLocks noGrp="1" noRot="1" noChangeAspect="1" noChangeArrowheads="1" noTextEdit="1"/>
          </p:cNvSpPr>
          <p:nvPr>
            <p:ph type="sldImg"/>
          </p:nvPr>
        </p:nvSpPr>
        <p:spPr>
          <a:ln/>
        </p:spPr>
      </p:sp>
      <p:sp>
        <p:nvSpPr>
          <p:cNvPr id="1996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460108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D98625E-12C9-4308-B8B9-221F6EED7B05}" type="datetime1">
              <a:rPr lang="en-IE" sz="1300" smtClean="0"/>
              <a:pPr/>
              <a:t>27/11/2017</a:t>
            </a:fld>
            <a:endParaRPr lang="en-IE" sz="1300" smtClean="0"/>
          </a:p>
        </p:txBody>
      </p:sp>
      <p:sp>
        <p:nvSpPr>
          <p:cNvPr id="2007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07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50BCEB2-A418-4E4F-BA51-15B225AD43C5}" type="slidenum">
              <a:rPr lang="en-IE" sz="1300" smtClean="0"/>
              <a:pPr/>
              <a:t>66</a:t>
            </a:fld>
            <a:endParaRPr lang="en-IE" sz="1300" smtClean="0"/>
          </a:p>
        </p:txBody>
      </p:sp>
      <p:sp>
        <p:nvSpPr>
          <p:cNvPr id="200709" name="Rectangle 2"/>
          <p:cNvSpPr>
            <a:spLocks noGrp="1" noRot="1" noChangeAspect="1" noChangeArrowheads="1" noTextEdit="1"/>
          </p:cNvSpPr>
          <p:nvPr>
            <p:ph type="sldImg"/>
          </p:nvPr>
        </p:nvSpPr>
        <p:spPr>
          <a:ln/>
        </p:spPr>
      </p:sp>
      <p:sp>
        <p:nvSpPr>
          <p:cNvPr id="2007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152569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1714E60-38B6-46AD-BB7A-429E8757EC13}" type="datetime1">
              <a:rPr lang="en-IE" sz="1300" smtClean="0"/>
              <a:pPr/>
              <a:t>27/11/2017</a:t>
            </a:fld>
            <a:endParaRPr lang="en-IE" sz="1300" smtClean="0"/>
          </a:p>
        </p:txBody>
      </p:sp>
      <p:sp>
        <p:nvSpPr>
          <p:cNvPr id="2017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17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BED6ECB-3F04-4515-B44D-D65E72231B28}" type="slidenum">
              <a:rPr lang="en-IE" sz="1300" smtClean="0"/>
              <a:pPr/>
              <a:t>67</a:t>
            </a:fld>
            <a:endParaRPr lang="en-IE" sz="1300" smtClean="0"/>
          </a:p>
        </p:txBody>
      </p:sp>
      <p:sp>
        <p:nvSpPr>
          <p:cNvPr id="201733" name="Rectangle 2"/>
          <p:cNvSpPr>
            <a:spLocks noGrp="1" noRot="1" noChangeAspect="1" noChangeArrowheads="1" noTextEdit="1"/>
          </p:cNvSpPr>
          <p:nvPr>
            <p:ph type="sldImg"/>
          </p:nvPr>
        </p:nvSpPr>
        <p:spPr>
          <a:ln/>
        </p:spPr>
      </p:sp>
      <p:sp>
        <p:nvSpPr>
          <p:cNvPr id="2017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11870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1BA6C70-4FDF-4AA3-9665-D3F82BC1DE43}" type="datetime1">
              <a:rPr lang="en-IE" sz="1300" smtClean="0"/>
              <a:pPr/>
              <a:t>27/11/2017</a:t>
            </a:fld>
            <a:endParaRPr lang="en-IE" sz="1300" smtClean="0"/>
          </a:p>
        </p:txBody>
      </p:sp>
      <p:sp>
        <p:nvSpPr>
          <p:cNvPr id="2027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27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47E1D69-ED8E-44DA-9E71-3062EE139DBE}" type="slidenum">
              <a:rPr lang="en-IE" sz="1300" smtClean="0"/>
              <a:pPr/>
              <a:t>68</a:t>
            </a:fld>
            <a:endParaRPr lang="en-IE" sz="1300" smtClean="0"/>
          </a:p>
        </p:txBody>
      </p:sp>
      <p:sp>
        <p:nvSpPr>
          <p:cNvPr id="202757" name="Rectangle 2"/>
          <p:cNvSpPr>
            <a:spLocks noGrp="1" noRot="1" noChangeAspect="1" noChangeArrowheads="1" noTextEdit="1"/>
          </p:cNvSpPr>
          <p:nvPr>
            <p:ph type="sldImg"/>
          </p:nvPr>
        </p:nvSpPr>
        <p:spPr>
          <a:ln/>
        </p:spPr>
      </p:sp>
      <p:sp>
        <p:nvSpPr>
          <p:cNvPr id="2027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760869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873E0F3-84FE-4C0D-A9F4-E17624121421}" type="datetime1">
              <a:rPr lang="en-IE" sz="1300" smtClean="0"/>
              <a:pPr/>
              <a:t>27/11/2017</a:t>
            </a:fld>
            <a:endParaRPr lang="en-IE" sz="1300" smtClean="0"/>
          </a:p>
        </p:txBody>
      </p:sp>
      <p:sp>
        <p:nvSpPr>
          <p:cNvPr id="2037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37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CE332A4-34B0-4799-AEFA-FCE0640A178C}" type="slidenum">
              <a:rPr lang="en-IE" sz="1300" smtClean="0"/>
              <a:pPr/>
              <a:t>69</a:t>
            </a:fld>
            <a:endParaRPr lang="en-IE" sz="1300" smtClean="0"/>
          </a:p>
        </p:txBody>
      </p:sp>
      <p:sp>
        <p:nvSpPr>
          <p:cNvPr id="203781" name="Rectangle 2"/>
          <p:cNvSpPr>
            <a:spLocks noGrp="1" noRot="1" noChangeAspect="1" noChangeArrowheads="1" noTextEdit="1"/>
          </p:cNvSpPr>
          <p:nvPr>
            <p:ph type="sldImg"/>
          </p:nvPr>
        </p:nvSpPr>
        <p:spPr>
          <a:ln/>
        </p:spPr>
      </p:sp>
      <p:sp>
        <p:nvSpPr>
          <p:cNvPr id="2037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893370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B876359-40DF-458A-AFD5-48DDE222D523}" type="datetime1">
              <a:rPr lang="en-IE" sz="1300" smtClean="0"/>
              <a:pPr/>
              <a:t>27/11/2017</a:t>
            </a:fld>
            <a:endParaRPr lang="en-IE" sz="1300" smtClean="0"/>
          </a:p>
        </p:txBody>
      </p:sp>
      <p:sp>
        <p:nvSpPr>
          <p:cNvPr id="2048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48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59622C7-9A6B-4FFF-99D5-6D2E0FAE7031}" type="slidenum">
              <a:rPr lang="en-IE" sz="1300" smtClean="0"/>
              <a:pPr/>
              <a:t>70</a:t>
            </a:fld>
            <a:endParaRPr lang="en-IE" sz="1300" smtClean="0"/>
          </a:p>
        </p:txBody>
      </p:sp>
      <p:sp>
        <p:nvSpPr>
          <p:cNvPr id="204805" name="Rectangle 2"/>
          <p:cNvSpPr>
            <a:spLocks noGrp="1" noRot="1" noChangeAspect="1" noChangeArrowheads="1" noTextEdit="1"/>
          </p:cNvSpPr>
          <p:nvPr>
            <p:ph type="sldImg"/>
          </p:nvPr>
        </p:nvSpPr>
        <p:spPr>
          <a:ln/>
        </p:spPr>
      </p:sp>
      <p:sp>
        <p:nvSpPr>
          <p:cNvPr id="2048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883514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208FFDA-7492-4F1E-9A53-31A125205157}" type="datetime1">
              <a:rPr lang="en-IE" sz="1300" smtClean="0"/>
              <a:pPr/>
              <a:t>27/11/2017</a:t>
            </a:fld>
            <a:endParaRPr lang="en-IE" sz="1300" smtClean="0"/>
          </a:p>
        </p:txBody>
      </p:sp>
      <p:sp>
        <p:nvSpPr>
          <p:cNvPr id="2058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58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590CA28-E999-48DA-8E1A-F890F4B859CE}" type="slidenum">
              <a:rPr lang="en-IE" sz="1300" smtClean="0"/>
              <a:pPr/>
              <a:t>71</a:t>
            </a:fld>
            <a:endParaRPr lang="en-IE" sz="1300" smtClean="0"/>
          </a:p>
        </p:txBody>
      </p:sp>
      <p:sp>
        <p:nvSpPr>
          <p:cNvPr id="205829" name="Rectangle 2"/>
          <p:cNvSpPr>
            <a:spLocks noGrp="1" noRot="1" noChangeAspect="1" noChangeArrowheads="1" noTextEdit="1"/>
          </p:cNvSpPr>
          <p:nvPr>
            <p:ph type="sldImg"/>
          </p:nvPr>
        </p:nvSpPr>
        <p:spPr>
          <a:ln/>
        </p:spPr>
      </p:sp>
      <p:sp>
        <p:nvSpPr>
          <p:cNvPr id="2058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031016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F838949-5332-42BC-8248-B8902F3285FF}" type="datetime1">
              <a:rPr lang="en-IE" sz="1300" smtClean="0"/>
              <a:pPr/>
              <a:t>27/11/2017</a:t>
            </a:fld>
            <a:endParaRPr lang="en-IE" sz="1300" smtClean="0"/>
          </a:p>
        </p:txBody>
      </p:sp>
      <p:sp>
        <p:nvSpPr>
          <p:cNvPr id="2068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68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C966B28-0148-44AA-945B-86BD7209AD1F}" type="slidenum">
              <a:rPr lang="en-IE" sz="1300" smtClean="0"/>
              <a:pPr/>
              <a:t>72</a:t>
            </a:fld>
            <a:endParaRPr lang="en-IE" sz="1300" smtClean="0"/>
          </a:p>
        </p:txBody>
      </p:sp>
      <p:sp>
        <p:nvSpPr>
          <p:cNvPr id="206853" name="Rectangle 2"/>
          <p:cNvSpPr>
            <a:spLocks noGrp="1" noRot="1" noChangeAspect="1" noChangeArrowheads="1" noTextEdit="1"/>
          </p:cNvSpPr>
          <p:nvPr>
            <p:ph type="sldImg"/>
          </p:nvPr>
        </p:nvSpPr>
        <p:spPr>
          <a:ln/>
        </p:spPr>
      </p:sp>
      <p:sp>
        <p:nvSpPr>
          <p:cNvPr id="2068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026607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A3002B1-2D0D-4A86-93E6-BFA6ADAD9CC3}" type="datetime1">
              <a:rPr lang="en-IE" sz="1300" smtClean="0"/>
              <a:pPr/>
              <a:t>27/11/2017</a:t>
            </a:fld>
            <a:endParaRPr lang="en-IE" sz="1300" smtClean="0"/>
          </a:p>
        </p:txBody>
      </p:sp>
      <p:sp>
        <p:nvSpPr>
          <p:cNvPr id="2078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78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C8F71A6-3240-4F31-9AA8-FE85529000A0}" type="slidenum">
              <a:rPr lang="en-IE" sz="1300" smtClean="0"/>
              <a:pPr/>
              <a:t>73</a:t>
            </a:fld>
            <a:endParaRPr lang="en-IE" sz="1300" smtClean="0"/>
          </a:p>
        </p:txBody>
      </p:sp>
      <p:sp>
        <p:nvSpPr>
          <p:cNvPr id="207877" name="Rectangle 2"/>
          <p:cNvSpPr>
            <a:spLocks noGrp="1" noRot="1" noChangeAspect="1" noChangeArrowheads="1" noTextEdit="1"/>
          </p:cNvSpPr>
          <p:nvPr>
            <p:ph type="sldImg"/>
          </p:nvPr>
        </p:nvSpPr>
        <p:spPr>
          <a:ln/>
        </p:spPr>
      </p:sp>
      <p:sp>
        <p:nvSpPr>
          <p:cNvPr id="2078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06434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57E717E-E5E7-4603-BBB0-DC615459BE30}" type="datetime1">
              <a:rPr lang="en-IE" sz="1300" smtClean="0"/>
              <a:pPr/>
              <a:t>27/11/2017</a:t>
            </a:fld>
            <a:endParaRPr lang="en-IE" sz="1300" smtClean="0"/>
          </a:p>
        </p:txBody>
      </p:sp>
      <p:sp>
        <p:nvSpPr>
          <p:cNvPr id="1443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43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C158C36-A3A7-4581-AAFB-5276EE3F5764}" type="slidenum">
              <a:rPr lang="en-IE" sz="1300" smtClean="0"/>
              <a:pPr/>
              <a:t>7</a:t>
            </a:fld>
            <a:endParaRPr lang="en-IE" sz="1300" smtClean="0"/>
          </a:p>
        </p:txBody>
      </p:sp>
      <p:sp>
        <p:nvSpPr>
          <p:cNvPr id="144389" name="Rectangle 2"/>
          <p:cNvSpPr>
            <a:spLocks noGrp="1" noRot="1" noChangeAspect="1" noChangeArrowheads="1" noTextEdit="1"/>
          </p:cNvSpPr>
          <p:nvPr>
            <p:ph type="sldImg"/>
          </p:nvPr>
        </p:nvSpPr>
        <p:spPr>
          <a:ln/>
        </p:spPr>
      </p:sp>
      <p:sp>
        <p:nvSpPr>
          <p:cNvPr id="1443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209498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2247709-8798-4128-80D6-FF2834DEBE9D}" type="datetime1">
              <a:rPr lang="en-IE" sz="1300" smtClean="0"/>
              <a:pPr/>
              <a:t>27/11/2017</a:t>
            </a:fld>
            <a:endParaRPr lang="en-IE" sz="1300" smtClean="0"/>
          </a:p>
        </p:txBody>
      </p:sp>
      <p:sp>
        <p:nvSpPr>
          <p:cNvPr id="2088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89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B977C37-4F5C-4EAA-80CB-53B8C2EB42BC}" type="slidenum">
              <a:rPr lang="en-IE" sz="1300" smtClean="0"/>
              <a:pPr/>
              <a:t>74</a:t>
            </a:fld>
            <a:endParaRPr lang="en-IE" sz="1300" smtClean="0"/>
          </a:p>
        </p:txBody>
      </p:sp>
      <p:sp>
        <p:nvSpPr>
          <p:cNvPr id="208901" name="Rectangle 2"/>
          <p:cNvSpPr>
            <a:spLocks noGrp="1" noRot="1" noChangeAspect="1" noChangeArrowheads="1" noTextEdit="1"/>
          </p:cNvSpPr>
          <p:nvPr>
            <p:ph type="sldImg"/>
          </p:nvPr>
        </p:nvSpPr>
        <p:spPr>
          <a:ln/>
        </p:spPr>
      </p:sp>
      <p:sp>
        <p:nvSpPr>
          <p:cNvPr id="2089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984486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BECE17B-18BC-49C3-80DB-0BF0765A1AA9}" type="datetime1">
              <a:rPr lang="en-IE" sz="1300" smtClean="0"/>
              <a:pPr/>
              <a:t>27/11/2017</a:t>
            </a:fld>
            <a:endParaRPr lang="en-IE" sz="1300" smtClean="0"/>
          </a:p>
        </p:txBody>
      </p:sp>
      <p:sp>
        <p:nvSpPr>
          <p:cNvPr id="2099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099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C8DE9CF-DBAA-45D9-B880-F8B364BCE96B}" type="slidenum">
              <a:rPr lang="en-IE" sz="1300" smtClean="0"/>
              <a:pPr/>
              <a:t>75</a:t>
            </a:fld>
            <a:endParaRPr lang="en-IE" sz="1300" smtClean="0"/>
          </a:p>
        </p:txBody>
      </p:sp>
      <p:sp>
        <p:nvSpPr>
          <p:cNvPr id="209925" name="Rectangle 2"/>
          <p:cNvSpPr>
            <a:spLocks noGrp="1" noRot="1" noChangeAspect="1" noChangeArrowheads="1" noTextEdit="1"/>
          </p:cNvSpPr>
          <p:nvPr>
            <p:ph type="sldImg"/>
          </p:nvPr>
        </p:nvSpPr>
        <p:spPr>
          <a:ln/>
        </p:spPr>
      </p:sp>
      <p:sp>
        <p:nvSpPr>
          <p:cNvPr id="2099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783935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943B277-5E1E-4A9B-9FBB-0AAC8204B587}" type="datetime1">
              <a:rPr lang="en-IE" sz="1300" smtClean="0"/>
              <a:pPr/>
              <a:t>27/11/2017</a:t>
            </a:fld>
            <a:endParaRPr lang="en-IE" sz="1300" smtClean="0"/>
          </a:p>
        </p:txBody>
      </p:sp>
      <p:sp>
        <p:nvSpPr>
          <p:cNvPr id="2109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09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C8B30DA-1B6A-4F72-AA87-8E4A37D7F8A8}" type="slidenum">
              <a:rPr lang="en-IE" sz="1300" smtClean="0"/>
              <a:pPr/>
              <a:t>76</a:t>
            </a:fld>
            <a:endParaRPr lang="en-IE" sz="1300" smtClean="0"/>
          </a:p>
        </p:txBody>
      </p:sp>
      <p:sp>
        <p:nvSpPr>
          <p:cNvPr id="210949" name="Rectangle 2"/>
          <p:cNvSpPr>
            <a:spLocks noGrp="1" noRot="1" noChangeAspect="1" noChangeArrowheads="1" noTextEdit="1"/>
          </p:cNvSpPr>
          <p:nvPr>
            <p:ph type="sldImg"/>
          </p:nvPr>
        </p:nvSpPr>
        <p:spPr>
          <a:ln/>
        </p:spPr>
      </p:sp>
      <p:sp>
        <p:nvSpPr>
          <p:cNvPr id="2109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283392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CFBC2F2-8D31-4BF0-9518-29FC8E42FAC3}" type="datetime1">
              <a:rPr lang="en-IE" sz="1300" smtClean="0"/>
              <a:pPr/>
              <a:t>27/11/2017</a:t>
            </a:fld>
            <a:endParaRPr lang="en-IE" sz="1300" smtClean="0"/>
          </a:p>
        </p:txBody>
      </p:sp>
      <p:sp>
        <p:nvSpPr>
          <p:cNvPr id="2119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19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80478FF-5EB2-4A56-9FFA-389E4D620B28}" type="slidenum">
              <a:rPr lang="en-IE" sz="1300" smtClean="0"/>
              <a:pPr/>
              <a:t>77</a:t>
            </a:fld>
            <a:endParaRPr lang="en-IE" sz="1300" smtClean="0"/>
          </a:p>
        </p:txBody>
      </p:sp>
      <p:sp>
        <p:nvSpPr>
          <p:cNvPr id="211973" name="Rectangle 2"/>
          <p:cNvSpPr>
            <a:spLocks noGrp="1" noRot="1" noChangeAspect="1" noChangeArrowheads="1" noTextEdit="1"/>
          </p:cNvSpPr>
          <p:nvPr>
            <p:ph type="sldImg"/>
          </p:nvPr>
        </p:nvSpPr>
        <p:spPr>
          <a:ln/>
        </p:spPr>
      </p:sp>
      <p:sp>
        <p:nvSpPr>
          <p:cNvPr id="2119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868818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9982646-1D65-43AE-8927-867B5B815F9C}" type="datetime1">
              <a:rPr lang="en-IE" sz="1300" smtClean="0"/>
              <a:pPr/>
              <a:t>27/11/2017</a:t>
            </a:fld>
            <a:endParaRPr lang="en-IE" sz="1300" smtClean="0"/>
          </a:p>
        </p:txBody>
      </p:sp>
      <p:sp>
        <p:nvSpPr>
          <p:cNvPr id="2129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29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CD47311-2BE5-443E-912A-3134E9CD3124}" type="slidenum">
              <a:rPr lang="en-IE" sz="1300" smtClean="0"/>
              <a:pPr/>
              <a:t>78</a:t>
            </a:fld>
            <a:endParaRPr lang="en-IE" sz="1300" smtClean="0"/>
          </a:p>
        </p:txBody>
      </p:sp>
      <p:sp>
        <p:nvSpPr>
          <p:cNvPr id="212997" name="Rectangle 2"/>
          <p:cNvSpPr>
            <a:spLocks noGrp="1" noRot="1" noChangeAspect="1" noChangeArrowheads="1" noTextEdit="1"/>
          </p:cNvSpPr>
          <p:nvPr>
            <p:ph type="sldImg"/>
          </p:nvPr>
        </p:nvSpPr>
        <p:spPr>
          <a:ln/>
        </p:spPr>
      </p:sp>
      <p:sp>
        <p:nvSpPr>
          <p:cNvPr id="2129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681542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E7659B0-8643-42E7-B9B6-8543A98565E7}" type="datetime1">
              <a:rPr lang="en-IE" sz="1300" smtClean="0"/>
              <a:pPr/>
              <a:t>27/11/2017</a:t>
            </a:fld>
            <a:endParaRPr lang="en-IE" sz="1300" smtClean="0"/>
          </a:p>
        </p:txBody>
      </p:sp>
      <p:sp>
        <p:nvSpPr>
          <p:cNvPr id="21401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402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75C398F-DE16-4A44-B018-9FBE71CF6351}" type="slidenum">
              <a:rPr lang="en-IE" sz="1300" smtClean="0"/>
              <a:pPr/>
              <a:t>79</a:t>
            </a:fld>
            <a:endParaRPr lang="en-IE" sz="1300" smtClean="0"/>
          </a:p>
        </p:txBody>
      </p:sp>
      <p:sp>
        <p:nvSpPr>
          <p:cNvPr id="214021" name="Rectangle 2"/>
          <p:cNvSpPr>
            <a:spLocks noGrp="1" noRot="1" noChangeAspect="1" noChangeArrowheads="1" noTextEdit="1"/>
          </p:cNvSpPr>
          <p:nvPr>
            <p:ph type="sldImg"/>
          </p:nvPr>
        </p:nvSpPr>
        <p:spPr>
          <a:ln/>
        </p:spPr>
      </p:sp>
      <p:sp>
        <p:nvSpPr>
          <p:cNvPr id="2140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047194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197A330-DB49-4164-A613-3D2F2DE504C6}" type="datetime1">
              <a:rPr lang="en-IE" sz="1300" smtClean="0"/>
              <a:pPr/>
              <a:t>27/11/2017</a:t>
            </a:fld>
            <a:endParaRPr lang="en-IE" sz="1300" smtClean="0"/>
          </a:p>
        </p:txBody>
      </p:sp>
      <p:sp>
        <p:nvSpPr>
          <p:cNvPr id="215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5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F5E9972-76E5-4052-803D-473D8B18BF75}" type="slidenum">
              <a:rPr lang="en-IE" sz="1300" smtClean="0"/>
              <a:pPr/>
              <a:t>80</a:t>
            </a:fld>
            <a:endParaRPr lang="en-IE" sz="1300" smtClean="0"/>
          </a:p>
        </p:txBody>
      </p:sp>
      <p:sp>
        <p:nvSpPr>
          <p:cNvPr id="215045" name="Rectangle 2"/>
          <p:cNvSpPr>
            <a:spLocks noGrp="1" noRot="1" noChangeAspect="1" noChangeArrowheads="1" noTextEdit="1"/>
          </p:cNvSpPr>
          <p:nvPr>
            <p:ph type="sldImg"/>
          </p:nvPr>
        </p:nvSpPr>
        <p:spPr>
          <a:ln/>
        </p:spPr>
      </p:sp>
      <p:sp>
        <p:nvSpPr>
          <p:cNvPr id="2150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6757008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172F4FD-8321-4E60-B8C8-3ADBB70B3332}" type="datetime1">
              <a:rPr lang="en-IE" sz="1300" smtClean="0"/>
              <a:pPr/>
              <a:t>27/11/2017</a:t>
            </a:fld>
            <a:endParaRPr lang="en-IE" sz="1300" smtClean="0"/>
          </a:p>
        </p:txBody>
      </p:sp>
      <p:sp>
        <p:nvSpPr>
          <p:cNvPr id="2160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60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7FC6915-DDC6-4A4B-B06B-1FE1EE1D4B98}" type="slidenum">
              <a:rPr lang="en-IE" sz="1300" smtClean="0"/>
              <a:pPr/>
              <a:t>81</a:t>
            </a:fld>
            <a:endParaRPr lang="en-IE" sz="1300" smtClean="0"/>
          </a:p>
        </p:txBody>
      </p:sp>
      <p:sp>
        <p:nvSpPr>
          <p:cNvPr id="216069" name="Rectangle 2"/>
          <p:cNvSpPr>
            <a:spLocks noGrp="1" noRot="1" noChangeAspect="1" noChangeArrowheads="1" noTextEdit="1"/>
          </p:cNvSpPr>
          <p:nvPr>
            <p:ph type="sldImg"/>
          </p:nvPr>
        </p:nvSpPr>
        <p:spPr>
          <a:ln/>
        </p:spPr>
      </p:sp>
      <p:sp>
        <p:nvSpPr>
          <p:cNvPr id="2160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4222268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4C49BD6-7040-40AE-AE46-43C3ABB1CAB9}" type="datetime1">
              <a:rPr lang="en-IE" sz="1300" smtClean="0"/>
              <a:pPr/>
              <a:t>27/11/2017</a:t>
            </a:fld>
            <a:endParaRPr lang="en-IE" sz="1300" smtClean="0"/>
          </a:p>
        </p:txBody>
      </p:sp>
      <p:sp>
        <p:nvSpPr>
          <p:cNvPr id="2170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70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E2F4FDD-E7C7-4B2B-9477-EBB7A8C6D5C4}" type="slidenum">
              <a:rPr lang="en-IE" sz="1300" smtClean="0"/>
              <a:pPr/>
              <a:t>82</a:t>
            </a:fld>
            <a:endParaRPr lang="en-IE" sz="1300" smtClean="0"/>
          </a:p>
        </p:txBody>
      </p:sp>
      <p:sp>
        <p:nvSpPr>
          <p:cNvPr id="217093" name="Rectangle 2"/>
          <p:cNvSpPr>
            <a:spLocks noGrp="1" noRot="1" noChangeAspect="1" noChangeArrowheads="1" noTextEdit="1"/>
          </p:cNvSpPr>
          <p:nvPr>
            <p:ph type="sldImg"/>
          </p:nvPr>
        </p:nvSpPr>
        <p:spPr>
          <a:ln/>
        </p:spPr>
      </p:sp>
      <p:sp>
        <p:nvSpPr>
          <p:cNvPr id="2170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57485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86B3084-EB2F-4C8C-BB0E-92CD12C6CC87}" type="datetime1">
              <a:rPr lang="en-IE" sz="1300" smtClean="0"/>
              <a:pPr/>
              <a:t>27/11/2017</a:t>
            </a:fld>
            <a:endParaRPr lang="en-IE" sz="1300" smtClean="0"/>
          </a:p>
        </p:txBody>
      </p:sp>
      <p:sp>
        <p:nvSpPr>
          <p:cNvPr id="21811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811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AF5C19E6-B347-46AF-B6CC-35973426D20E}" type="slidenum">
              <a:rPr lang="en-IE" sz="1300" smtClean="0"/>
              <a:pPr/>
              <a:t>83</a:t>
            </a:fld>
            <a:endParaRPr lang="en-IE" sz="1300" smtClean="0"/>
          </a:p>
        </p:txBody>
      </p:sp>
      <p:sp>
        <p:nvSpPr>
          <p:cNvPr id="218117" name="Rectangle 2"/>
          <p:cNvSpPr>
            <a:spLocks noGrp="1" noRot="1" noChangeAspect="1" noChangeArrowheads="1" noTextEdit="1"/>
          </p:cNvSpPr>
          <p:nvPr>
            <p:ph type="sldImg"/>
          </p:nvPr>
        </p:nvSpPr>
        <p:spPr>
          <a:ln/>
        </p:spPr>
      </p:sp>
      <p:sp>
        <p:nvSpPr>
          <p:cNvPr id="2181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26147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68E2D4C-51EB-435C-9C5C-40ECF77CBEA7}" type="datetime1">
              <a:rPr lang="en-IE" sz="1300" smtClean="0"/>
              <a:pPr/>
              <a:t>27/11/2017</a:t>
            </a:fld>
            <a:endParaRPr lang="en-IE" sz="1300" smtClean="0"/>
          </a:p>
        </p:txBody>
      </p:sp>
      <p:sp>
        <p:nvSpPr>
          <p:cNvPr id="1454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54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EC2A7C8-789B-4985-AD31-77B7BD69C3A9}" type="slidenum">
              <a:rPr lang="en-IE" sz="1300" smtClean="0"/>
              <a:pPr/>
              <a:t>8</a:t>
            </a:fld>
            <a:endParaRPr lang="en-IE" sz="1300" smtClean="0"/>
          </a:p>
        </p:txBody>
      </p:sp>
      <p:sp>
        <p:nvSpPr>
          <p:cNvPr id="145413" name="Rectangle 2"/>
          <p:cNvSpPr>
            <a:spLocks noGrp="1" noRot="1" noChangeAspect="1" noChangeArrowheads="1" noTextEdit="1"/>
          </p:cNvSpPr>
          <p:nvPr>
            <p:ph type="sldImg"/>
          </p:nvPr>
        </p:nvSpPr>
        <p:spPr>
          <a:ln/>
        </p:spPr>
      </p:sp>
      <p:sp>
        <p:nvSpPr>
          <p:cNvPr id="1454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40111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285E2FC-9A96-46E8-A418-FBD91F1DEAC4}" type="datetime1">
              <a:rPr lang="en-IE" sz="1300" smtClean="0"/>
              <a:pPr/>
              <a:t>27/11/2017</a:t>
            </a:fld>
            <a:endParaRPr lang="en-IE" sz="1300" smtClean="0"/>
          </a:p>
        </p:txBody>
      </p:sp>
      <p:sp>
        <p:nvSpPr>
          <p:cNvPr id="2191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191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1F6B994-6A04-4200-A899-43E924FAC2C4}" type="slidenum">
              <a:rPr lang="en-IE" sz="1300" smtClean="0"/>
              <a:pPr/>
              <a:t>84</a:t>
            </a:fld>
            <a:endParaRPr lang="en-IE" sz="1300" smtClean="0"/>
          </a:p>
        </p:txBody>
      </p:sp>
      <p:sp>
        <p:nvSpPr>
          <p:cNvPr id="219141" name="Rectangle 2"/>
          <p:cNvSpPr>
            <a:spLocks noGrp="1" noRot="1" noChangeAspect="1" noChangeArrowheads="1" noTextEdit="1"/>
          </p:cNvSpPr>
          <p:nvPr>
            <p:ph type="sldImg"/>
          </p:nvPr>
        </p:nvSpPr>
        <p:spPr>
          <a:ln/>
        </p:spPr>
      </p:sp>
      <p:sp>
        <p:nvSpPr>
          <p:cNvPr id="2191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8710543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2F454DF-324C-408D-AABA-7FD576B22A3F}" type="datetime1">
              <a:rPr lang="en-IE" sz="1300" smtClean="0"/>
              <a:pPr/>
              <a:t>27/11/2017</a:t>
            </a:fld>
            <a:endParaRPr lang="en-IE" sz="1300" smtClean="0"/>
          </a:p>
        </p:txBody>
      </p:sp>
      <p:sp>
        <p:nvSpPr>
          <p:cNvPr id="2201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01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2B924A64-752D-4342-8FD8-D085373DE849}" type="slidenum">
              <a:rPr lang="en-IE" sz="1300" smtClean="0"/>
              <a:pPr/>
              <a:t>85</a:t>
            </a:fld>
            <a:endParaRPr lang="en-IE" sz="1300" smtClean="0"/>
          </a:p>
        </p:txBody>
      </p:sp>
      <p:sp>
        <p:nvSpPr>
          <p:cNvPr id="220165" name="Rectangle 2"/>
          <p:cNvSpPr>
            <a:spLocks noGrp="1" noRot="1" noChangeAspect="1" noChangeArrowheads="1" noTextEdit="1"/>
          </p:cNvSpPr>
          <p:nvPr>
            <p:ph type="sldImg"/>
          </p:nvPr>
        </p:nvSpPr>
        <p:spPr>
          <a:ln/>
        </p:spPr>
      </p:sp>
      <p:sp>
        <p:nvSpPr>
          <p:cNvPr id="2201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8629583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B021075-1870-43D8-A3E5-B65FC10AC52E}" type="datetime1">
              <a:rPr lang="en-IE" sz="1300" smtClean="0"/>
              <a:pPr/>
              <a:t>27/11/2017</a:t>
            </a:fld>
            <a:endParaRPr lang="en-IE" sz="1300" smtClean="0"/>
          </a:p>
        </p:txBody>
      </p:sp>
      <p:sp>
        <p:nvSpPr>
          <p:cNvPr id="22118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11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6187D95-B9AB-4BC1-820A-1A1442C015BE}" type="slidenum">
              <a:rPr lang="en-IE" sz="1300" smtClean="0"/>
              <a:pPr/>
              <a:t>86</a:t>
            </a:fld>
            <a:endParaRPr lang="en-IE" sz="1300" smtClean="0"/>
          </a:p>
        </p:txBody>
      </p:sp>
      <p:sp>
        <p:nvSpPr>
          <p:cNvPr id="221189" name="Rectangle 2"/>
          <p:cNvSpPr>
            <a:spLocks noGrp="1" noRot="1" noChangeAspect="1" noChangeArrowheads="1" noTextEdit="1"/>
          </p:cNvSpPr>
          <p:nvPr>
            <p:ph type="sldImg"/>
          </p:nvPr>
        </p:nvSpPr>
        <p:spPr>
          <a:ln/>
        </p:spPr>
      </p:sp>
      <p:sp>
        <p:nvSpPr>
          <p:cNvPr id="2211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811029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57E2FDF-77D7-43C6-B42E-B92C8001F7C1}" type="datetime1">
              <a:rPr lang="en-IE" sz="1300" smtClean="0"/>
              <a:pPr/>
              <a:t>27/11/2017</a:t>
            </a:fld>
            <a:endParaRPr lang="en-IE" sz="1300" smtClean="0"/>
          </a:p>
        </p:txBody>
      </p:sp>
      <p:sp>
        <p:nvSpPr>
          <p:cNvPr id="2222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22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22A30B2-1314-4C15-8A81-CF3DC488CBE3}" type="slidenum">
              <a:rPr lang="en-IE" sz="1300" smtClean="0"/>
              <a:pPr/>
              <a:t>87</a:t>
            </a:fld>
            <a:endParaRPr lang="en-IE" sz="1300" smtClean="0"/>
          </a:p>
        </p:txBody>
      </p:sp>
      <p:sp>
        <p:nvSpPr>
          <p:cNvPr id="222213" name="Rectangle 2"/>
          <p:cNvSpPr>
            <a:spLocks noGrp="1" noRot="1" noChangeAspect="1" noChangeArrowheads="1" noTextEdit="1"/>
          </p:cNvSpPr>
          <p:nvPr>
            <p:ph type="sldImg"/>
          </p:nvPr>
        </p:nvSpPr>
        <p:spPr>
          <a:ln/>
        </p:spPr>
      </p:sp>
      <p:sp>
        <p:nvSpPr>
          <p:cNvPr id="2222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026672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63C40C5-B799-4E92-98C9-8DA113442FC0}" type="datetime1">
              <a:rPr lang="en-IE" sz="1300" smtClean="0"/>
              <a:pPr/>
              <a:t>27/11/2017</a:t>
            </a:fld>
            <a:endParaRPr lang="en-IE" sz="1300" smtClean="0"/>
          </a:p>
        </p:txBody>
      </p:sp>
      <p:sp>
        <p:nvSpPr>
          <p:cNvPr id="2232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32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20818DC-B3FF-481F-ADCC-95FB8DAAE33E}" type="slidenum">
              <a:rPr lang="en-IE" sz="1300" smtClean="0"/>
              <a:pPr/>
              <a:t>88</a:t>
            </a:fld>
            <a:endParaRPr lang="en-IE" sz="1300" smtClean="0"/>
          </a:p>
        </p:txBody>
      </p:sp>
      <p:sp>
        <p:nvSpPr>
          <p:cNvPr id="223237" name="Rectangle 2"/>
          <p:cNvSpPr>
            <a:spLocks noGrp="1" noRot="1" noChangeAspect="1" noChangeArrowheads="1" noTextEdit="1"/>
          </p:cNvSpPr>
          <p:nvPr>
            <p:ph type="sldImg"/>
          </p:nvPr>
        </p:nvSpPr>
        <p:spPr>
          <a:ln/>
        </p:spPr>
      </p:sp>
      <p:sp>
        <p:nvSpPr>
          <p:cNvPr id="2232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2916445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6115FD9-E688-4336-A227-FDF982056558}" type="datetime1">
              <a:rPr lang="en-IE" sz="1300" smtClean="0"/>
              <a:pPr/>
              <a:t>27/11/2017</a:t>
            </a:fld>
            <a:endParaRPr lang="en-IE" sz="1300" smtClean="0"/>
          </a:p>
        </p:txBody>
      </p:sp>
      <p:sp>
        <p:nvSpPr>
          <p:cNvPr id="2242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42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119A6A1-4C3B-436D-8B59-2C48BFCDAE5E}" type="slidenum">
              <a:rPr lang="en-IE" sz="1300" smtClean="0"/>
              <a:pPr/>
              <a:t>89</a:t>
            </a:fld>
            <a:endParaRPr lang="en-IE" sz="1300" smtClean="0"/>
          </a:p>
        </p:txBody>
      </p:sp>
      <p:sp>
        <p:nvSpPr>
          <p:cNvPr id="224261" name="Rectangle 2"/>
          <p:cNvSpPr>
            <a:spLocks noGrp="1" noRot="1" noChangeAspect="1" noChangeArrowheads="1" noTextEdit="1"/>
          </p:cNvSpPr>
          <p:nvPr>
            <p:ph type="sldImg"/>
          </p:nvPr>
        </p:nvSpPr>
        <p:spPr>
          <a:ln/>
        </p:spPr>
      </p:sp>
      <p:sp>
        <p:nvSpPr>
          <p:cNvPr id="2242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0585151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355DE5C-D0CA-4ACF-A950-B61D7430D5E9}" type="datetime1">
              <a:rPr lang="en-IE" sz="1300" smtClean="0"/>
              <a:pPr/>
              <a:t>27/11/2017</a:t>
            </a:fld>
            <a:endParaRPr lang="en-IE" sz="1300" smtClean="0"/>
          </a:p>
        </p:txBody>
      </p:sp>
      <p:sp>
        <p:nvSpPr>
          <p:cNvPr id="2252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52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38845DC-D47F-430C-9EC5-A3B598DFA6B4}" type="slidenum">
              <a:rPr lang="en-IE" sz="1300" smtClean="0"/>
              <a:pPr/>
              <a:t>90</a:t>
            </a:fld>
            <a:endParaRPr lang="en-IE" sz="1300" smtClean="0"/>
          </a:p>
        </p:txBody>
      </p:sp>
      <p:sp>
        <p:nvSpPr>
          <p:cNvPr id="225285" name="Rectangle 2"/>
          <p:cNvSpPr>
            <a:spLocks noGrp="1" noRot="1" noChangeAspect="1" noChangeArrowheads="1" noTextEdit="1"/>
          </p:cNvSpPr>
          <p:nvPr>
            <p:ph type="sldImg"/>
          </p:nvPr>
        </p:nvSpPr>
        <p:spPr>
          <a:ln/>
        </p:spPr>
      </p:sp>
      <p:sp>
        <p:nvSpPr>
          <p:cNvPr id="2252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756830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CF59167-4F6A-4A5F-B34C-E1FA56629DF4}" type="datetime1">
              <a:rPr lang="en-IE" sz="1300" smtClean="0"/>
              <a:pPr/>
              <a:t>27/11/2017</a:t>
            </a:fld>
            <a:endParaRPr lang="en-IE" sz="1300" smtClean="0"/>
          </a:p>
        </p:txBody>
      </p:sp>
      <p:sp>
        <p:nvSpPr>
          <p:cNvPr id="2263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63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BEBE6DD-6131-4814-9583-B51037AE161B}" type="slidenum">
              <a:rPr lang="en-IE" sz="1300" smtClean="0"/>
              <a:pPr/>
              <a:t>92</a:t>
            </a:fld>
            <a:endParaRPr lang="en-IE" sz="1300" smtClean="0"/>
          </a:p>
        </p:txBody>
      </p:sp>
      <p:sp>
        <p:nvSpPr>
          <p:cNvPr id="226309" name="Rectangle 2"/>
          <p:cNvSpPr>
            <a:spLocks noGrp="1" noRot="1" noChangeAspect="1" noChangeArrowheads="1" noTextEdit="1"/>
          </p:cNvSpPr>
          <p:nvPr>
            <p:ph type="sldImg"/>
          </p:nvPr>
        </p:nvSpPr>
        <p:spPr>
          <a:ln/>
        </p:spPr>
      </p:sp>
      <p:sp>
        <p:nvSpPr>
          <p:cNvPr id="2263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2052874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5E47187-5F1B-4B2A-9D39-71D4963632B9}" type="datetime1">
              <a:rPr lang="en-IE" sz="1300" smtClean="0"/>
              <a:pPr/>
              <a:t>27/11/2017</a:t>
            </a:fld>
            <a:endParaRPr lang="en-IE" sz="1300" smtClean="0"/>
          </a:p>
        </p:txBody>
      </p:sp>
      <p:sp>
        <p:nvSpPr>
          <p:cNvPr id="2273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73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DBCBACA-A40D-4443-B441-09A6A9DC3CDE}" type="slidenum">
              <a:rPr lang="en-IE" sz="1300" smtClean="0"/>
              <a:pPr/>
              <a:t>93</a:t>
            </a:fld>
            <a:endParaRPr lang="en-IE" sz="1300" smtClean="0"/>
          </a:p>
        </p:txBody>
      </p:sp>
      <p:sp>
        <p:nvSpPr>
          <p:cNvPr id="227333" name="Rectangle 2"/>
          <p:cNvSpPr>
            <a:spLocks noGrp="1" noRot="1" noChangeAspect="1" noChangeArrowheads="1" noTextEdit="1"/>
          </p:cNvSpPr>
          <p:nvPr>
            <p:ph type="sldImg"/>
          </p:nvPr>
        </p:nvSpPr>
        <p:spPr>
          <a:ln/>
        </p:spPr>
      </p:sp>
      <p:sp>
        <p:nvSpPr>
          <p:cNvPr id="2273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2678582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342717E-AE43-4E22-9038-4069668D71D7}" type="datetime1">
              <a:rPr lang="en-IE" sz="1300" smtClean="0"/>
              <a:pPr/>
              <a:t>27/11/2017</a:t>
            </a:fld>
            <a:endParaRPr lang="en-IE" sz="1300" smtClean="0"/>
          </a:p>
        </p:txBody>
      </p:sp>
      <p:sp>
        <p:nvSpPr>
          <p:cNvPr id="2283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83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D6BCBB38-44CA-4CBC-87AD-94B6FD57F232}" type="slidenum">
              <a:rPr lang="en-IE" sz="1300" smtClean="0"/>
              <a:pPr/>
              <a:t>94</a:t>
            </a:fld>
            <a:endParaRPr lang="en-IE" sz="1300" smtClean="0"/>
          </a:p>
        </p:txBody>
      </p:sp>
      <p:sp>
        <p:nvSpPr>
          <p:cNvPr id="228357" name="Rectangle 2"/>
          <p:cNvSpPr>
            <a:spLocks noGrp="1" noRot="1" noChangeAspect="1" noChangeArrowheads="1" noTextEdit="1"/>
          </p:cNvSpPr>
          <p:nvPr>
            <p:ph type="sldImg"/>
          </p:nvPr>
        </p:nvSpPr>
        <p:spPr>
          <a:ln/>
        </p:spPr>
      </p:sp>
      <p:sp>
        <p:nvSpPr>
          <p:cNvPr id="2283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38290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5AD72DF4-E4CB-47D9-9A68-7BA65A7B3291}" type="datetime1">
              <a:rPr lang="en-IE" sz="1300" smtClean="0"/>
              <a:pPr/>
              <a:t>27/11/2017</a:t>
            </a:fld>
            <a:endParaRPr lang="en-IE" sz="1300" smtClean="0"/>
          </a:p>
        </p:txBody>
      </p:sp>
      <p:sp>
        <p:nvSpPr>
          <p:cNvPr id="1464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1464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42C2C686-C2DB-4422-A4F0-44582D316160}" type="slidenum">
              <a:rPr lang="en-IE" sz="1300" smtClean="0"/>
              <a:pPr/>
              <a:t>9</a:t>
            </a:fld>
            <a:endParaRPr lang="en-IE" sz="1300" smtClean="0"/>
          </a:p>
        </p:txBody>
      </p:sp>
      <p:sp>
        <p:nvSpPr>
          <p:cNvPr id="146437" name="Rectangle 2"/>
          <p:cNvSpPr>
            <a:spLocks noGrp="1" noRot="1" noChangeAspect="1" noChangeArrowheads="1" noTextEdit="1"/>
          </p:cNvSpPr>
          <p:nvPr>
            <p:ph type="sldImg"/>
          </p:nvPr>
        </p:nvSpPr>
        <p:spPr>
          <a:ln/>
        </p:spPr>
      </p:sp>
      <p:sp>
        <p:nvSpPr>
          <p:cNvPr id="1464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1432485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61CA160-7D9B-4F17-B0F2-106AD5524ED0}" type="datetime1">
              <a:rPr lang="en-IE" sz="1300" smtClean="0"/>
              <a:pPr/>
              <a:t>27/11/2017</a:t>
            </a:fld>
            <a:endParaRPr lang="en-IE" sz="1300" smtClean="0"/>
          </a:p>
        </p:txBody>
      </p:sp>
      <p:sp>
        <p:nvSpPr>
          <p:cNvPr id="2293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293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6A65D3AE-264E-4494-8E99-03107CBAA102}" type="slidenum">
              <a:rPr lang="en-IE" sz="1300" smtClean="0"/>
              <a:pPr/>
              <a:t>95</a:t>
            </a:fld>
            <a:endParaRPr lang="en-IE" sz="1300" smtClean="0"/>
          </a:p>
        </p:txBody>
      </p:sp>
      <p:sp>
        <p:nvSpPr>
          <p:cNvPr id="229381" name="Rectangle 2"/>
          <p:cNvSpPr>
            <a:spLocks noGrp="1" noRot="1" noChangeAspect="1" noChangeArrowheads="1" noTextEdit="1"/>
          </p:cNvSpPr>
          <p:nvPr>
            <p:ph type="sldImg"/>
          </p:nvPr>
        </p:nvSpPr>
        <p:spPr>
          <a:ln/>
        </p:spPr>
      </p:sp>
      <p:sp>
        <p:nvSpPr>
          <p:cNvPr id="2293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1452462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3B7BC30E-25F9-4E62-B8DF-01702A787825}" type="datetime1">
              <a:rPr lang="en-IE" sz="1300" smtClean="0"/>
              <a:pPr/>
              <a:t>27/11/2017</a:t>
            </a:fld>
            <a:endParaRPr lang="en-IE" sz="1300" smtClean="0"/>
          </a:p>
        </p:txBody>
      </p:sp>
      <p:sp>
        <p:nvSpPr>
          <p:cNvPr id="23040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04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0376337-B777-4AEF-9F5F-6E54E235B62F}" type="slidenum">
              <a:rPr lang="en-IE" sz="1300" smtClean="0"/>
              <a:pPr/>
              <a:t>96</a:t>
            </a:fld>
            <a:endParaRPr lang="en-IE" sz="1300" smtClean="0"/>
          </a:p>
        </p:txBody>
      </p:sp>
      <p:sp>
        <p:nvSpPr>
          <p:cNvPr id="230405" name="Rectangle 2"/>
          <p:cNvSpPr>
            <a:spLocks noGrp="1" noRot="1" noChangeAspect="1" noChangeArrowheads="1" noTextEdit="1"/>
          </p:cNvSpPr>
          <p:nvPr>
            <p:ph type="sldImg"/>
          </p:nvPr>
        </p:nvSpPr>
        <p:spPr>
          <a:ln/>
        </p:spPr>
      </p:sp>
      <p:sp>
        <p:nvSpPr>
          <p:cNvPr id="2304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1278010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4ED21C7-CC39-40FF-ADB0-30F5C50505FA}" type="datetime1">
              <a:rPr lang="en-IE" sz="1300" smtClean="0"/>
              <a:pPr/>
              <a:t>27/11/2017</a:t>
            </a:fld>
            <a:endParaRPr lang="en-IE" sz="1300" smtClean="0"/>
          </a:p>
        </p:txBody>
      </p:sp>
      <p:sp>
        <p:nvSpPr>
          <p:cNvPr id="23142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142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B8CFBED-93EB-4608-99C4-C214B5462A87}" type="slidenum">
              <a:rPr lang="en-IE" sz="1300" smtClean="0"/>
              <a:pPr/>
              <a:t>97</a:t>
            </a:fld>
            <a:endParaRPr lang="en-IE" sz="1300" smtClean="0"/>
          </a:p>
        </p:txBody>
      </p:sp>
      <p:sp>
        <p:nvSpPr>
          <p:cNvPr id="231429" name="Rectangle 2"/>
          <p:cNvSpPr>
            <a:spLocks noGrp="1" noRot="1" noChangeAspect="1" noChangeArrowheads="1" noTextEdit="1"/>
          </p:cNvSpPr>
          <p:nvPr>
            <p:ph type="sldImg"/>
          </p:nvPr>
        </p:nvSpPr>
        <p:spPr>
          <a:ln/>
        </p:spPr>
      </p:sp>
      <p:sp>
        <p:nvSpPr>
          <p:cNvPr id="2314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1091363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962B06AB-8FD4-464F-9195-0EE96D064F49}" type="datetime1">
              <a:rPr lang="en-IE" sz="1300" smtClean="0"/>
              <a:pPr/>
              <a:t>27/11/2017</a:t>
            </a:fld>
            <a:endParaRPr lang="en-IE" sz="1300" smtClean="0"/>
          </a:p>
        </p:txBody>
      </p:sp>
      <p:sp>
        <p:nvSpPr>
          <p:cNvPr id="2324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24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8D4595B-44A1-42DA-9712-634A8C14640A}" type="slidenum">
              <a:rPr lang="en-IE" sz="1300" smtClean="0"/>
              <a:pPr/>
              <a:t>98</a:t>
            </a:fld>
            <a:endParaRPr lang="en-IE" sz="1300" smtClean="0"/>
          </a:p>
        </p:txBody>
      </p:sp>
      <p:sp>
        <p:nvSpPr>
          <p:cNvPr id="232453" name="Rectangle 2"/>
          <p:cNvSpPr>
            <a:spLocks noGrp="1" noRot="1" noChangeAspect="1" noChangeArrowheads="1" noTextEdit="1"/>
          </p:cNvSpPr>
          <p:nvPr>
            <p:ph type="sldImg"/>
          </p:nvPr>
        </p:nvSpPr>
        <p:spPr>
          <a:ln/>
        </p:spPr>
      </p:sp>
      <p:sp>
        <p:nvSpPr>
          <p:cNvPr id="2324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78275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FF1C628-5098-44D2-9698-D3E29196316F}" type="datetime1">
              <a:rPr lang="en-IE" sz="1300" smtClean="0"/>
              <a:pPr/>
              <a:t>27/11/2017</a:t>
            </a:fld>
            <a:endParaRPr lang="en-IE" sz="1300" smtClean="0"/>
          </a:p>
        </p:txBody>
      </p:sp>
      <p:sp>
        <p:nvSpPr>
          <p:cNvPr id="2334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34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83A60EC8-7071-4609-A6F2-1DF57AC78F12}" type="slidenum">
              <a:rPr lang="en-IE" sz="1300" smtClean="0"/>
              <a:pPr/>
              <a:t>99</a:t>
            </a:fld>
            <a:endParaRPr lang="en-IE" sz="1300" smtClean="0"/>
          </a:p>
        </p:txBody>
      </p:sp>
      <p:sp>
        <p:nvSpPr>
          <p:cNvPr id="233477" name="Rectangle 2"/>
          <p:cNvSpPr>
            <a:spLocks noGrp="1" noRot="1" noChangeAspect="1" noChangeArrowheads="1" noTextEdit="1"/>
          </p:cNvSpPr>
          <p:nvPr>
            <p:ph type="sldImg"/>
          </p:nvPr>
        </p:nvSpPr>
        <p:spPr>
          <a:ln/>
        </p:spPr>
      </p:sp>
      <p:sp>
        <p:nvSpPr>
          <p:cNvPr id="2334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2401923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22F2CB8-65E1-43C3-9141-D37510B28187}" type="datetime1">
              <a:rPr lang="en-IE" sz="1300" smtClean="0"/>
              <a:pPr/>
              <a:t>27/11/2017</a:t>
            </a:fld>
            <a:endParaRPr lang="en-IE" sz="1300" smtClean="0"/>
          </a:p>
        </p:txBody>
      </p:sp>
      <p:sp>
        <p:nvSpPr>
          <p:cNvPr id="2344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45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FE683EFE-6A9B-4C32-972B-0E7E03EE8DFB}" type="slidenum">
              <a:rPr lang="en-IE" sz="1300" smtClean="0"/>
              <a:pPr/>
              <a:t>100</a:t>
            </a:fld>
            <a:endParaRPr lang="en-IE" sz="1300" smtClean="0"/>
          </a:p>
        </p:txBody>
      </p:sp>
      <p:sp>
        <p:nvSpPr>
          <p:cNvPr id="234501" name="Rectangle 2"/>
          <p:cNvSpPr>
            <a:spLocks noGrp="1" noRot="1" noChangeAspect="1" noChangeArrowheads="1" noTextEdit="1"/>
          </p:cNvSpPr>
          <p:nvPr>
            <p:ph type="sldImg"/>
          </p:nvPr>
        </p:nvSpPr>
        <p:spPr>
          <a:ln/>
        </p:spPr>
      </p:sp>
      <p:sp>
        <p:nvSpPr>
          <p:cNvPr id="2345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331745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08E847EE-2F25-4B2B-8642-0A0734C4C719}" type="datetime1">
              <a:rPr lang="en-IE" sz="1300" smtClean="0"/>
              <a:pPr/>
              <a:t>27/11/2017</a:t>
            </a:fld>
            <a:endParaRPr lang="en-IE" sz="1300" smtClean="0"/>
          </a:p>
        </p:txBody>
      </p:sp>
      <p:sp>
        <p:nvSpPr>
          <p:cNvPr id="2355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55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72018F7D-1626-4EDD-94B8-30A0C2F97642}" type="slidenum">
              <a:rPr lang="en-IE" sz="1300" smtClean="0"/>
              <a:pPr/>
              <a:t>101</a:t>
            </a:fld>
            <a:endParaRPr lang="en-IE" sz="1300" smtClean="0"/>
          </a:p>
        </p:txBody>
      </p:sp>
      <p:sp>
        <p:nvSpPr>
          <p:cNvPr id="235525" name="Rectangle 2"/>
          <p:cNvSpPr>
            <a:spLocks noGrp="1" noRot="1" noChangeAspect="1" noChangeArrowheads="1" noTextEdit="1"/>
          </p:cNvSpPr>
          <p:nvPr>
            <p:ph type="sldImg"/>
          </p:nvPr>
        </p:nvSpPr>
        <p:spPr>
          <a:ln/>
        </p:spPr>
      </p:sp>
      <p:sp>
        <p:nvSpPr>
          <p:cNvPr id="2355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3140681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BEC9016C-270B-4F86-A261-7A460B128C1A}" type="datetime1">
              <a:rPr lang="en-IE" sz="1300" smtClean="0"/>
              <a:pPr/>
              <a:t>27/11/2017</a:t>
            </a:fld>
            <a:endParaRPr lang="en-IE" sz="1300" smtClean="0"/>
          </a:p>
        </p:txBody>
      </p:sp>
      <p:sp>
        <p:nvSpPr>
          <p:cNvPr id="2365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65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F833709-24CF-44DC-8BEC-4006A03E568D}" type="slidenum">
              <a:rPr lang="en-IE" sz="1300" smtClean="0"/>
              <a:pPr/>
              <a:t>102</a:t>
            </a:fld>
            <a:endParaRPr lang="en-IE" sz="1300" smtClean="0"/>
          </a:p>
        </p:txBody>
      </p:sp>
      <p:sp>
        <p:nvSpPr>
          <p:cNvPr id="236549" name="Rectangle 2"/>
          <p:cNvSpPr>
            <a:spLocks noGrp="1" noRot="1" noChangeAspect="1" noChangeArrowheads="1" noTextEdit="1"/>
          </p:cNvSpPr>
          <p:nvPr>
            <p:ph type="sldImg"/>
          </p:nvPr>
        </p:nvSpPr>
        <p:spPr>
          <a:ln/>
        </p:spPr>
      </p:sp>
      <p:sp>
        <p:nvSpPr>
          <p:cNvPr id="2365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819907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034E3BF-2DA2-44E0-BD55-98962BBAE21C}" type="datetime1">
              <a:rPr lang="en-IE" sz="1300" smtClean="0"/>
              <a:pPr/>
              <a:t>27/11/2017</a:t>
            </a:fld>
            <a:endParaRPr lang="en-IE" sz="1300" smtClean="0"/>
          </a:p>
        </p:txBody>
      </p:sp>
      <p:sp>
        <p:nvSpPr>
          <p:cNvPr id="23757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75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C02F62B3-119B-451D-93DE-C3880BEEC1C7}" type="slidenum">
              <a:rPr lang="en-IE" sz="1300" smtClean="0"/>
              <a:pPr/>
              <a:t>103</a:t>
            </a:fld>
            <a:endParaRPr lang="en-IE" sz="1300" smtClean="0"/>
          </a:p>
        </p:txBody>
      </p:sp>
      <p:sp>
        <p:nvSpPr>
          <p:cNvPr id="237573" name="Rectangle 2"/>
          <p:cNvSpPr>
            <a:spLocks noGrp="1" noRot="1" noChangeAspect="1" noChangeArrowheads="1" noTextEdit="1"/>
          </p:cNvSpPr>
          <p:nvPr>
            <p:ph type="sldImg"/>
          </p:nvPr>
        </p:nvSpPr>
        <p:spPr>
          <a:ln/>
        </p:spPr>
      </p:sp>
      <p:sp>
        <p:nvSpPr>
          <p:cNvPr id="2375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350337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1DE9BBB5-DA9D-4EFE-8705-4BBEE96E7701}" type="datetime1">
              <a:rPr lang="en-IE" sz="1300" smtClean="0"/>
              <a:pPr/>
              <a:t>27/11/2017</a:t>
            </a:fld>
            <a:endParaRPr lang="en-IE" sz="1300" smtClean="0"/>
          </a:p>
        </p:txBody>
      </p:sp>
      <p:sp>
        <p:nvSpPr>
          <p:cNvPr id="23859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IE" sz="1300" smtClean="0"/>
              <a:t>A nic G OOP2 Slides 7</a:t>
            </a:r>
          </a:p>
        </p:txBody>
      </p:sp>
      <p:sp>
        <p:nvSpPr>
          <p:cNvPr id="2385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fld id="{E354B049-D5E7-44C2-BFFB-612B1C30718E}" type="slidenum">
              <a:rPr lang="en-IE" sz="1300" smtClean="0"/>
              <a:pPr/>
              <a:t>104</a:t>
            </a:fld>
            <a:endParaRPr lang="en-IE" sz="1300" smtClean="0"/>
          </a:p>
        </p:txBody>
      </p:sp>
      <p:sp>
        <p:nvSpPr>
          <p:cNvPr id="238597" name="Rectangle 2"/>
          <p:cNvSpPr>
            <a:spLocks noGrp="1" noRot="1" noChangeAspect="1" noChangeArrowheads="1" noTextEdit="1"/>
          </p:cNvSpPr>
          <p:nvPr>
            <p:ph type="sldImg"/>
          </p:nvPr>
        </p:nvSpPr>
        <p:spPr>
          <a:ln/>
        </p:spPr>
      </p:sp>
      <p:sp>
        <p:nvSpPr>
          <p:cNvPr id="2385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6982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6635D4C8-E2FD-4527-BE4C-DF2C9B2D918F}" type="datetime1">
              <a:rPr lang="en-IE"/>
              <a:pPr>
                <a:defRPr/>
              </a:pPr>
              <a:t>27/11/2017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F2BC92B8-8C32-4A1C-BAB7-111CC552D552}" type="slidenum">
              <a:rPr lang="en-IE"/>
              <a:pPr>
                <a:defRPr/>
              </a:pPr>
              <a:t>‹#›</a:t>
            </a:fld>
            <a:endParaRPr lang="en-IE"/>
          </a:p>
        </p:txBody>
      </p:sp>
    </p:spTree>
    <p:extLst>
      <p:ext uri="{BB962C8B-B14F-4D97-AF65-F5344CB8AC3E}">
        <p14:creationId xmlns:p14="http://schemas.microsoft.com/office/powerpoint/2010/main" val="64536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E9859879-8C91-4BDF-BD81-9AB753E7A281}" type="datetime1">
              <a:rPr lang="en-IE"/>
              <a:pPr>
                <a:defRPr/>
              </a:pPr>
              <a:t>27/11/2017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9FD11272-87D6-418D-9A66-1CFF37C12A64}" type="slidenum">
              <a:rPr lang="en-IE"/>
              <a:pPr>
                <a:defRPr/>
              </a:pPr>
              <a:t>‹#›</a:t>
            </a:fld>
            <a:endParaRPr lang="en-IE"/>
          </a:p>
        </p:txBody>
      </p:sp>
    </p:spTree>
    <p:extLst>
      <p:ext uri="{BB962C8B-B14F-4D97-AF65-F5344CB8AC3E}">
        <p14:creationId xmlns:p14="http://schemas.microsoft.com/office/powerpoint/2010/main" val="246723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410200"/>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685800" y="4572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C6B2014D-EF53-4D45-A765-10E86FC34F24}" type="datetime1">
              <a:rPr lang="en-IE"/>
              <a:pPr>
                <a:defRPr/>
              </a:pPr>
              <a:t>27/11/2017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5D52E0E6-BA45-4119-836C-781B090B7FB8}" type="slidenum">
              <a:rPr lang="en-IE"/>
              <a:pPr>
                <a:defRPr/>
              </a:pPr>
              <a:t>‹#›</a:t>
            </a:fld>
            <a:endParaRPr lang="en-IE"/>
          </a:p>
        </p:txBody>
      </p:sp>
    </p:spTree>
    <p:extLst>
      <p:ext uri="{BB962C8B-B14F-4D97-AF65-F5344CB8AC3E}">
        <p14:creationId xmlns:p14="http://schemas.microsoft.com/office/powerpoint/2010/main" val="2373646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6858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685800" y="1752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BA965FF4-5B4A-4B35-B84F-172DBE624A94}" type="datetime1">
              <a:rPr lang="en-IE"/>
              <a:pPr>
                <a:defRPr/>
              </a:pPr>
              <a:t>27/11/2017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09BE6284-34B4-4A30-BFA3-09AF11602225}" type="slidenum">
              <a:rPr lang="en-IE"/>
              <a:pPr>
                <a:defRPr/>
              </a:pPr>
              <a:t>‹#›</a:t>
            </a:fld>
            <a:endParaRPr lang="en-IE"/>
          </a:p>
        </p:txBody>
      </p:sp>
    </p:spTree>
    <p:extLst>
      <p:ext uri="{BB962C8B-B14F-4D97-AF65-F5344CB8AC3E}">
        <p14:creationId xmlns:p14="http://schemas.microsoft.com/office/powerpoint/2010/main" val="349082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fld id="{610DD8CC-BC33-427B-AC32-98D2E7E94744}" type="datetime1">
              <a:rPr lang="en-IE"/>
              <a:pPr>
                <a:defRPr/>
              </a:pPr>
              <a:t>27/11/2017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526D3FCC-2853-47BC-BC59-ED5B23ED53F8}" type="slidenum">
              <a:rPr lang="en-IE"/>
              <a:pPr>
                <a:defRPr/>
              </a:pPr>
              <a:t>‹#›</a:t>
            </a:fld>
            <a:endParaRPr lang="en-IE"/>
          </a:p>
        </p:txBody>
      </p:sp>
    </p:spTree>
    <p:extLst>
      <p:ext uri="{BB962C8B-B14F-4D97-AF65-F5344CB8AC3E}">
        <p14:creationId xmlns:p14="http://schemas.microsoft.com/office/powerpoint/2010/main" val="291585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69C2B63-5BDF-40AC-8663-1EE013BD4247}" type="datetime1">
              <a:rPr lang="en-IE"/>
              <a:pPr>
                <a:defRPr/>
              </a:pPr>
              <a:t>27/11/2017</a:t>
            </a:fld>
            <a:endParaRPr lang="en-IE"/>
          </a:p>
        </p:txBody>
      </p:sp>
      <p:sp>
        <p:nvSpPr>
          <p:cNvPr id="5" name="Rectangle 5"/>
          <p:cNvSpPr>
            <a:spLocks noGrp="1" noChangeArrowheads="1"/>
          </p:cNvSpPr>
          <p:nvPr>
            <p:ph type="ftr" sz="quarter" idx="11"/>
          </p:nvPr>
        </p:nvSpPr>
        <p:spPr>
          <a:ln/>
        </p:spPr>
        <p:txBody>
          <a:bodyPr/>
          <a:lstStyle>
            <a:lvl1pPr>
              <a:defRPr/>
            </a:lvl1pPr>
          </a:lstStyle>
          <a:p>
            <a:pPr>
              <a:defRPr/>
            </a:pPr>
            <a:endParaRPr lang="en-IE"/>
          </a:p>
        </p:txBody>
      </p:sp>
      <p:sp>
        <p:nvSpPr>
          <p:cNvPr id="6" name="Rectangle 6"/>
          <p:cNvSpPr>
            <a:spLocks noGrp="1" noChangeArrowheads="1"/>
          </p:cNvSpPr>
          <p:nvPr>
            <p:ph type="sldNum" sz="quarter" idx="12"/>
          </p:nvPr>
        </p:nvSpPr>
        <p:spPr>
          <a:ln/>
        </p:spPr>
        <p:txBody>
          <a:bodyPr/>
          <a:lstStyle>
            <a:lvl1pPr>
              <a:defRPr/>
            </a:lvl1pPr>
          </a:lstStyle>
          <a:p>
            <a:pPr>
              <a:defRPr/>
            </a:pPr>
            <a:r>
              <a:rPr lang="en-IE"/>
              <a:t>Slide </a:t>
            </a:r>
            <a:fld id="{F6F908CB-D208-4844-9019-E9D5D63B91CA}" type="slidenum">
              <a:rPr lang="en-IE"/>
              <a:pPr>
                <a:defRPr/>
              </a:pPr>
              <a:t>‹#›</a:t>
            </a:fld>
            <a:endParaRPr lang="en-IE"/>
          </a:p>
        </p:txBody>
      </p:sp>
    </p:spTree>
    <p:extLst>
      <p:ext uri="{BB962C8B-B14F-4D97-AF65-F5344CB8AC3E}">
        <p14:creationId xmlns:p14="http://schemas.microsoft.com/office/powerpoint/2010/main" val="317212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6858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752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fld id="{8CE3998B-1C70-49FF-B4D8-382BBA29E1B3}" type="datetime1">
              <a:rPr lang="en-IE"/>
              <a:pPr>
                <a:defRPr/>
              </a:pPr>
              <a:t>27/11/2017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5E16D2C3-105A-4C17-BA3F-D4B7A45B169B}" type="slidenum">
              <a:rPr lang="en-IE"/>
              <a:pPr>
                <a:defRPr/>
              </a:pPr>
              <a:t>‹#›</a:t>
            </a:fld>
            <a:endParaRPr lang="en-IE"/>
          </a:p>
        </p:txBody>
      </p:sp>
    </p:spTree>
    <p:extLst>
      <p:ext uri="{BB962C8B-B14F-4D97-AF65-F5344CB8AC3E}">
        <p14:creationId xmlns:p14="http://schemas.microsoft.com/office/powerpoint/2010/main" val="195158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fld id="{D1BB4510-79C9-4A6D-8679-7B7AF028AF1E}" type="datetime1">
              <a:rPr lang="en-IE"/>
              <a:pPr>
                <a:defRPr/>
              </a:pPr>
              <a:t>27/11/2017</a:t>
            </a:fld>
            <a:endParaRPr lang="en-IE"/>
          </a:p>
        </p:txBody>
      </p:sp>
      <p:sp>
        <p:nvSpPr>
          <p:cNvPr id="8" name="Rectangle 5"/>
          <p:cNvSpPr>
            <a:spLocks noGrp="1" noChangeArrowheads="1"/>
          </p:cNvSpPr>
          <p:nvPr>
            <p:ph type="ftr" sz="quarter" idx="11"/>
          </p:nvPr>
        </p:nvSpPr>
        <p:spPr>
          <a:ln/>
        </p:spPr>
        <p:txBody>
          <a:bodyPr/>
          <a:lstStyle>
            <a:lvl1pPr>
              <a:defRPr/>
            </a:lvl1pPr>
          </a:lstStyle>
          <a:p>
            <a:pPr>
              <a:defRPr/>
            </a:pPr>
            <a:endParaRPr lang="en-IE"/>
          </a:p>
        </p:txBody>
      </p:sp>
      <p:sp>
        <p:nvSpPr>
          <p:cNvPr id="9" name="Rectangle 6"/>
          <p:cNvSpPr>
            <a:spLocks noGrp="1" noChangeArrowheads="1"/>
          </p:cNvSpPr>
          <p:nvPr>
            <p:ph type="sldNum" sz="quarter" idx="12"/>
          </p:nvPr>
        </p:nvSpPr>
        <p:spPr>
          <a:ln/>
        </p:spPr>
        <p:txBody>
          <a:bodyPr/>
          <a:lstStyle>
            <a:lvl1pPr>
              <a:defRPr/>
            </a:lvl1pPr>
          </a:lstStyle>
          <a:p>
            <a:pPr>
              <a:defRPr/>
            </a:pPr>
            <a:r>
              <a:rPr lang="en-IE"/>
              <a:t>Slide </a:t>
            </a:r>
            <a:fld id="{1F5B000D-B857-46F1-B25C-8D03B0DC9245}" type="slidenum">
              <a:rPr lang="en-IE"/>
              <a:pPr>
                <a:defRPr/>
              </a:pPr>
              <a:t>‹#›</a:t>
            </a:fld>
            <a:endParaRPr lang="en-IE"/>
          </a:p>
        </p:txBody>
      </p:sp>
    </p:spTree>
    <p:extLst>
      <p:ext uri="{BB962C8B-B14F-4D97-AF65-F5344CB8AC3E}">
        <p14:creationId xmlns:p14="http://schemas.microsoft.com/office/powerpoint/2010/main" val="17388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fld id="{7EB26044-32B0-4BC2-B1EA-8E5C8C8CE845}" type="datetime1">
              <a:rPr lang="en-IE"/>
              <a:pPr>
                <a:defRPr/>
              </a:pPr>
              <a:t>27/11/2017</a:t>
            </a:fld>
            <a:endParaRPr lang="en-IE"/>
          </a:p>
        </p:txBody>
      </p:sp>
      <p:sp>
        <p:nvSpPr>
          <p:cNvPr id="4" name="Rectangle 5"/>
          <p:cNvSpPr>
            <a:spLocks noGrp="1" noChangeArrowheads="1"/>
          </p:cNvSpPr>
          <p:nvPr>
            <p:ph type="ftr" sz="quarter" idx="11"/>
          </p:nvPr>
        </p:nvSpPr>
        <p:spPr>
          <a:ln/>
        </p:spPr>
        <p:txBody>
          <a:bodyPr/>
          <a:lstStyle>
            <a:lvl1pPr>
              <a:defRPr/>
            </a:lvl1pPr>
          </a:lstStyle>
          <a:p>
            <a:pPr>
              <a:defRPr/>
            </a:pPr>
            <a:endParaRPr lang="en-IE"/>
          </a:p>
        </p:txBody>
      </p:sp>
      <p:sp>
        <p:nvSpPr>
          <p:cNvPr id="5" name="Rectangle 6"/>
          <p:cNvSpPr>
            <a:spLocks noGrp="1" noChangeArrowheads="1"/>
          </p:cNvSpPr>
          <p:nvPr>
            <p:ph type="sldNum" sz="quarter" idx="12"/>
          </p:nvPr>
        </p:nvSpPr>
        <p:spPr>
          <a:ln/>
        </p:spPr>
        <p:txBody>
          <a:bodyPr/>
          <a:lstStyle>
            <a:lvl1pPr>
              <a:defRPr/>
            </a:lvl1pPr>
          </a:lstStyle>
          <a:p>
            <a:pPr>
              <a:defRPr/>
            </a:pPr>
            <a:r>
              <a:rPr lang="en-IE"/>
              <a:t>Slide </a:t>
            </a:r>
            <a:fld id="{6E53ED11-D0EC-41BB-A73C-2A99AF1E9D1C}" type="slidenum">
              <a:rPr lang="en-IE"/>
              <a:pPr>
                <a:defRPr/>
              </a:pPr>
              <a:t>‹#›</a:t>
            </a:fld>
            <a:endParaRPr lang="en-IE"/>
          </a:p>
        </p:txBody>
      </p:sp>
    </p:spTree>
    <p:extLst>
      <p:ext uri="{BB962C8B-B14F-4D97-AF65-F5344CB8AC3E}">
        <p14:creationId xmlns:p14="http://schemas.microsoft.com/office/powerpoint/2010/main" val="72270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97C2630-50B5-4BFE-9E13-5C9B32DE5BE4}" type="datetime1">
              <a:rPr lang="en-IE"/>
              <a:pPr>
                <a:defRPr/>
              </a:pPr>
              <a:t>27/11/2017</a:t>
            </a:fld>
            <a:endParaRPr lang="en-IE"/>
          </a:p>
        </p:txBody>
      </p:sp>
      <p:sp>
        <p:nvSpPr>
          <p:cNvPr id="3" name="Rectangle 5"/>
          <p:cNvSpPr>
            <a:spLocks noGrp="1" noChangeArrowheads="1"/>
          </p:cNvSpPr>
          <p:nvPr>
            <p:ph type="ftr" sz="quarter" idx="11"/>
          </p:nvPr>
        </p:nvSpPr>
        <p:spPr>
          <a:ln/>
        </p:spPr>
        <p:txBody>
          <a:bodyPr/>
          <a:lstStyle>
            <a:lvl1pPr>
              <a:defRPr/>
            </a:lvl1pPr>
          </a:lstStyle>
          <a:p>
            <a:pPr>
              <a:defRPr/>
            </a:pPr>
            <a:endParaRPr lang="en-IE"/>
          </a:p>
        </p:txBody>
      </p:sp>
      <p:sp>
        <p:nvSpPr>
          <p:cNvPr id="4" name="Rectangle 6"/>
          <p:cNvSpPr>
            <a:spLocks noGrp="1" noChangeArrowheads="1"/>
          </p:cNvSpPr>
          <p:nvPr>
            <p:ph type="sldNum" sz="quarter" idx="12"/>
          </p:nvPr>
        </p:nvSpPr>
        <p:spPr>
          <a:ln/>
        </p:spPr>
        <p:txBody>
          <a:bodyPr/>
          <a:lstStyle>
            <a:lvl1pPr>
              <a:defRPr/>
            </a:lvl1pPr>
          </a:lstStyle>
          <a:p>
            <a:pPr>
              <a:defRPr/>
            </a:pPr>
            <a:r>
              <a:rPr lang="en-IE"/>
              <a:t>Slide </a:t>
            </a:r>
            <a:fld id="{66164767-727D-4678-A0D9-14DB6C92CBEC}" type="slidenum">
              <a:rPr lang="en-IE"/>
              <a:pPr>
                <a:defRPr/>
              </a:pPr>
              <a:t>‹#›</a:t>
            </a:fld>
            <a:endParaRPr lang="en-IE"/>
          </a:p>
        </p:txBody>
      </p:sp>
    </p:spTree>
    <p:extLst>
      <p:ext uri="{BB962C8B-B14F-4D97-AF65-F5344CB8AC3E}">
        <p14:creationId xmlns:p14="http://schemas.microsoft.com/office/powerpoint/2010/main" val="307862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FBD1BC4-42D3-4013-89B1-14685ED19E75}" type="datetime1">
              <a:rPr lang="en-IE"/>
              <a:pPr>
                <a:defRPr/>
              </a:pPr>
              <a:t>27/11/2017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8FBC4C63-4A3B-4AB2-A9CC-35521D175EA8}" type="slidenum">
              <a:rPr lang="en-IE"/>
              <a:pPr>
                <a:defRPr/>
              </a:pPr>
              <a:t>‹#›</a:t>
            </a:fld>
            <a:endParaRPr lang="en-IE"/>
          </a:p>
        </p:txBody>
      </p:sp>
    </p:spTree>
    <p:extLst>
      <p:ext uri="{BB962C8B-B14F-4D97-AF65-F5344CB8AC3E}">
        <p14:creationId xmlns:p14="http://schemas.microsoft.com/office/powerpoint/2010/main" val="293887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1B82012-3FDD-47F0-AC22-568B453D27BA}" type="datetime1">
              <a:rPr lang="en-IE"/>
              <a:pPr>
                <a:defRPr/>
              </a:pPr>
              <a:t>27/11/2017</a:t>
            </a:fld>
            <a:endParaRPr lang="en-IE"/>
          </a:p>
        </p:txBody>
      </p:sp>
      <p:sp>
        <p:nvSpPr>
          <p:cNvPr id="6" name="Rectangle 5"/>
          <p:cNvSpPr>
            <a:spLocks noGrp="1" noChangeArrowheads="1"/>
          </p:cNvSpPr>
          <p:nvPr>
            <p:ph type="ftr" sz="quarter" idx="11"/>
          </p:nvPr>
        </p:nvSpPr>
        <p:spPr>
          <a:ln/>
        </p:spPr>
        <p:txBody>
          <a:bodyPr/>
          <a:lstStyle>
            <a:lvl1pPr>
              <a:defRPr/>
            </a:lvl1pPr>
          </a:lstStyle>
          <a:p>
            <a:pPr>
              <a:defRPr/>
            </a:pPr>
            <a:endParaRPr lang="en-IE"/>
          </a:p>
        </p:txBody>
      </p:sp>
      <p:sp>
        <p:nvSpPr>
          <p:cNvPr id="7" name="Rectangle 6"/>
          <p:cNvSpPr>
            <a:spLocks noGrp="1" noChangeArrowheads="1"/>
          </p:cNvSpPr>
          <p:nvPr>
            <p:ph type="sldNum" sz="quarter" idx="12"/>
          </p:nvPr>
        </p:nvSpPr>
        <p:spPr>
          <a:ln/>
        </p:spPr>
        <p:txBody>
          <a:bodyPr/>
          <a:lstStyle>
            <a:lvl1pPr>
              <a:defRPr/>
            </a:lvl1pPr>
          </a:lstStyle>
          <a:p>
            <a:pPr>
              <a:defRPr/>
            </a:pPr>
            <a:r>
              <a:rPr lang="en-IE"/>
              <a:t>Slide </a:t>
            </a:r>
            <a:fld id="{1BC41E6B-91C2-4AE7-B9A4-D58E9AB08075}" type="slidenum">
              <a:rPr lang="en-IE"/>
              <a:pPr>
                <a:defRPr/>
              </a:pPr>
              <a:t>‹#›</a:t>
            </a:fld>
            <a:endParaRPr lang="en-IE"/>
          </a:p>
        </p:txBody>
      </p:sp>
    </p:spTree>
    <p:extLst>
      <p:ext uri="{BB962C8B-B14F-4D97-AF65-F5344CB8AC3E}">
        <p14:creationId xmlns:p14="http://schemas.microsoft.com/office/powerpoint/2010/main" val="3338376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IE" smtClean="0"/>
              <a:t>Click to edit Master title</a:t>
            </a:r>
          </a:p>
        </p:txBody>
      </p:sp>
      <p:sp>
        <p:nvSpPr>
          <p:cNvPr id="1027" name="Rectangle 3"/>
          <p:cNvSpPr>
            <a:spLocks noGrp="1" noChangeArrowheads="1"/>
          </p:cNvSpPr>
          <p:nvPr>
            <p:ph type="body" idx="1"/>
          </p:nvPr>
        </p:nvSpPr>
        <p:spPr bwMode="auto">
          <a:xfrm>
            <a:off x="685800" y="1752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IE" smtClean="0"/>
              <a:t>Click to edit Master text styles</a:t>
            </a:r>
          </a:p>
          <a:p>
            <a:pPr lvl="1"/>
            <a:r>
              <a:rPr lang="en-IE" smtClean="0"/>
              <a:t>Second level</a:t>
            </a:r>
          </a:p>
          <a:p>
            <a:pPr lvl="2"/>
            <a:r>
              <a:rPr lang="en-IE" smtClean="0"/>
              <a:t>Third level</a:t>
            </a:r>
          </a:p>
          <a:p>
            <a:pPr lvl="3"/>
            <a:r>
              <a:rPr lang="en-IE" smtClean="0"/>
              <a:t>Fourth level</a:t>
            </a:r>
          </a:p>
          <a:p>
            <a:pPr lvl="4"/>
            <a:r>
              <a:rPr lang="en-IE"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DD2C0239-5281-4708-81C8-1BC5145C1051}" type="datetime1">
              <a:rPr lang="en-IE"/>
              <a:pPr>
                <a:defRPr/>
              </a:pPr>
              <a:t>27/11/2017</a:t>
            </a:fld>
            <a:endParaRPr lang="en-IE"/>
          </a:p>
        </p:txBody>
      </p:sp>
      <p:sp>
        <p:nvSpPr>
          <p:cNvPr id="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IE"/>
          </a:p>
        </p:txBody>
      </p:sp>
      <p:sp>
        <p:nvSpPr>
          <p:cNvPr id="1030" name="Rectangle 6"/>
          <p:cNvSpPr>
            <a:spLocks noGrp="1" noChangeArrowheads="1"/>
          </p:cNvSpPr>
          <p:nvPr>
            <p:ph type="sldNum" sz="quarter" idx="4"/>
          </p:nvPr>
        </p:nvSpPr>
        <p:spPr bwMode="auto">
          <a:xfrm>
            <a:off x="6324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IE"/>
              <a:t>Slide </a:t>
            </a:r>
            <a:fld id="{7FF5B534-E1DB-428C-B9CA-F8A676A4FB37}" type="slidenum">
              <a:rPr lang="en-IE"/>
              <a:pPr>
                <a:defRPr/>
              </a:pPr>
              <a:t>‹#›</a:t>
            </a:fld>
            <a:endParaRPr lang="en-IE"/>
          </a:p>
        </p:txBody>
      </p:sp>
      <p:graphicFrame>
        <p:nvGraphicFramePr>
          <p:cNvPr id="1031" name="Object 8"/>
          <p:cNvGraphicFramePr>
            <a:graphicFrameLocks noChangeAspect="1"/>
          </p:cNvGraphicFramePr>
          <p:nvPr/>
        </p:nvGraphicFramePr>
        <p:xfrm>
          <a:off x="0" y="0"/>
          <a:ext cx="390525" cy="6858000"/>
        </p:xfrm>
        <a:graphic>
          <a:graphicData uri="http://schemas.openxmlformats.org/presentationml/2006/ole">
            <mc:AlternateContent xmlns:mc="http://schemas.openxmlformats.org/markup-compatibility/2006">
              <mc:Choice xmlns:v="urn:schemas-microsoft-com:vml" Requires="v">
                <p:oleObj spid="_x0000_s1036" name="Photo Editor Photo" r:id="rId15" imgW="285866" imgH="5028571" progId="MSPhotoEd.3">
                  <p:embed/>
                </p:oleObj>
              </mc:Choice>
              <mc:Fallback>
                <p:oleObj name="Photo Editor Photo" r:id="rId15" imgW="285866" imgH="5028571" progId="MSPhotoEd.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905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400">
          <a:solidFill>
            <a:srgbClr val="008000"/>
          </a:solidFill>
          <a:latin typeface="+mj-lt"/>
          <a:ea typeface="+mj-ea"/>
          <a:cs typeface="+mj-cs"/>
        </a:defRPr>
      </a:lvl1pPr>
      <a:lvl2pPr algn="l" rtl="0" eaLnBrk="0" fontAlgn="base" hangingPunct="0">
        <a:spcBef>
          <a:spcPct val="0"/>
        </a:spcBef>
        <a:spcAft>
          <a:spcPct val="0"/>
        </a:spcAft>
        <a:defRPr sz="4400">
          <a:solidFill>
            <a:srgbClr val="008000"/>
          </a:solidFill>
          <a:latin typeface="Comic Sans MS" pitchFamily="66" charset="0"/>
        </a:defRPr>
      </a:lvl2pPr>
      <a:lvl3pPr algn="l" rtl="0" eaLnBrk="0" fontAlgn="base" hangingPunct="0">
        <a:spcBef>
          <a:spcPct val="0"/>
        </a:spcBef>
        <a:spcAft>
          <a:spcPct val="0"/>
        </a:spcAft>
        <a:defRPr sz="4400">
          <a:solidFill>
            <a:srgbClr val="008000"/>
          </a:solidFill>
          <a:latin typeface="Comic Sans MS" pitchFamily="66" charset="0"/>
        </a:defRPr>
      </a:lvl3pPr>
      <a:lvl4pPr algn="l" rtl="0" eaLnBrk="0" fontAlgn="base" hangingPunct="0">
        <a:spcBef>
          <a:spcPct val="0"/>
        </a:spcBef>
        <a:spcAft>
          <a:spcPct val="0"/>
        </a:spcAft>
        <a:defRPr sz="4400">
          <a:solidFill>
            <a:srgbClr val="008000"/>
          </a:solidFill>
          <a:latin typeface="Comic Sans MS" pitchFamily="66" charset="0"/>
        </a:defRPr>
      </a:lvl4pPr>
      <a:lvl5pPr algn="l" rtl="0" eaLnBrk="0" fontAlgn="base" hangingPunct="0">
        <a:spcBef>
          <a:spcPct val="0"/>
        </a:spcBef>
        <a:spcAft>
          <a:spcPct val="0"/>
        </a:spcAft>
        <a:defRPr sz="4400">
          <a:solidFill>
            <a:srgbClr val="008000"/>
          </a:solidFill>
          <a:latin typeface="Comic Sans MS" pitchFamily="66" charset="0"/>
        </a:defRPr>
      </a:lvl5pPr>
      <a:lvl6pPr marL="457200" algn="l" rtl="0" eaLnBrk="0" fontAlgn="base" hangingPunct="0">
        <a:spcBef>
          <a:spcPct val="0"/>
        </a:spcBef>
        <a:spcAft>
          <a:spcPct val="0"/>
        </a:spcAft>
        <a:defRPr sz="4400">
          <a:solidFill>
            <a:srgbClr val="008000"/>
          </a:solidFill>
          <a:latin typeface="Comic Sans MS" pitchFamily="66" charset="0"/>
        </a:defRPr>
      </a:lvl6pPr>
      <a:lvl7pPr marL="914400" algn="l" rtl="0" eaLnBrk="0" fontAlgn="base" hangingPunct="0">
        <a:spcBef>
          <a:spcPct val="0"/>
        </a:spcBef>
        <a:spcAft>
          <a:spcPct val="0"/>
        </a:spcAft>
        <a:defRPr sz="4400">
          <a:solidFill>
            <a:srgbClr val="008000"/>
          </a:solidFill>
          <a:latin typeface="Comic Sans MS" pitchFamily="66" charset="0"/>
        </a:defRPr>
      </a:lvl7pPr>
      <a:lvl8pPr marL="1371600" algn="l" rtl="0" eaLnBrk="0" fontAlgn="base" hangingPunct="0">
        <a:spcBef>
          <a:spcPct val="0"/>
        </a:spcBef>
        <a:spcAft>
          <a:spcPct val="0"/>
        </a:spcAft>
        <a:defRPr sz="4400">
          <a:solidFill>
            <a:srgbClr val="008000"/>
          </a:solidFill>
          <a:latin typeface="Comic Sans MS" pitchFamily="66" charset="0"/>
        </a:defRPr>
      </a:lvl8pPr>
      <a:lvl9pPr marL="1828800" algn="l" rtl="0" eaLnBrk="0" fontAlgn="base" hangingPunct="0">
        <a:spcBef>
          <a:spcPct val="0"/>
        </a:spcBef>
        <a:spcAft>
          <a:spcPct val="0"/>
        </a:spcAft>
        <a:defRPr sz="4400">
          <a:solidFill>
            <a:srgbClr val="008000"/>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2.xml"/><Relationship Id="rId1" Type="http://schemas.openxmlformats.org/officeDocument/2006/relationships/vmlDrawing" Target="../drawings/vmlDrawing49.vml"/><Relationship Id="rId5" Type="http://schemas.openxmlformats.org/officeDocument/2006/relationships/image" Target="../media/image83.emf"/><Relationship Id="rId4" Type="http://schemas.openxmlformats.org/officeDocument/2006/relationships/oleObject" Target="../embeddings/oleObject49.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2.xml"/><Relationship Id="rId1" Type="http://schemas.openxmlformats.org/officeDocument/2006/relationships/vmlDrawing" Target="../drawings/vmlDrawing50.vml"/><Relationship Id="rId5" Type="http://schemas.openxmlformats.org/officeDocument/2006/relationships/image" Target="../media/image84.emf"/><Relationship Id="rId4" Type="http://schemas.openxmlformats.org/officeDocument/2006/relationships/oleObject" Target="../embeddings/oleObject50.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2.xml"/><Relationship Id="rId1" Type="http://schemas.openxmlformats.org/officeDocument/2006/relationships/vmlDrawing" Target="../drawings/vmlDrawing51.vml"/><Relationship Id="rId5" Type="http://schemas.openxmlformats.org/officeDocument/2006/relationships/image" Target="../media/image85.emf"/><Relationship Id="rId4" Type="http://schemas.openxmlformats.org/officeDocument/2006/relationships/oleObject" Target="../embeddings/oleObject51.bin"/></Relationships>
</file>

<file path=ppt/slides/_rels/slide106.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notesSlide" Target="../notesSlides/notesSlide101.xml"/><Relationship Id="rId7" Type="http://schemas.openxmlformats.org/officeDocument/2006/relationships/image" Target="../media/image88.png"/><Relationship Id="rId2" Type="http://schemas.openxmlformats.org/officeDocument/2006/relationships/slideLayout" Target="../slideLayouts/slideLayout12.xml"/><Relationship Id="rId1" Type="http://schemas.openxmlformats.org/officeDocument/2006/relationships/vmlDrawing" Target="../drawings/vmlDrawing52.vml"/><Relationship Id="rId6" Type="http://schemas.openxmlformats.org/officeDocument/2006/relationships/image" Target="../media/image87.png"/><Relationship Id="rId5" Type="http://schemas.openxmlformats.org/officeDocument/2006/relationships/image" Target="../media/image86.emf"/><Relationship Id="rId4" Type="http://schemas.openxmlformats.org/officeDocument/2006/relationships/oleObject" Target="../embeddings/oleObject52.bin"/><Relationship Id="rId9" Type="http://schemas.openxmlformats.org/officeDocument/2006/relationships/image" Target="../media/image90.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vmlDrawing" Target="../drawings/vmlDrawing53.vml"/><Relationship Id="rId5" Type="http://schemas.openxmlformats.org/officeDocument/2006/relationships/image" Target="../media/image91.emf"/><Relationship Id="rId4" Type="http://schemas.openxmlformats.org/officeDocument/2006/relationships/oleObject" Target="../embeddings/oleObject53.bin"/></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vmlDrawing" Target="../drawings/vmlDrawing54.vml"/><Relationship Id="rId5" Type="http://schemas.openxmlformats.org/officeDocument/2006/relationships/image" Target="../media/image92.emf"/><Relationship Id="rId4" Type="http://schemas.openxmlformats.org/officeDocument/2006/relationships/oleObject" Target="../embeddings/oleObject5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2.xml"/><Relationship Id="rId1" Type="http://schemas.openxmlformats.org/officeDocument/2006/relationships/vmlDrawing" Target="../drawings/vmlDrawing55.vml"/><Relationship Id="rId5" Type="http://schemas.openxmlformats.org/officeDocument/2006/relationships/image" Target="../media/image93.emf"/><Relationship Id="rId4" Type="http://schemas.openxmlformats.org/officeDocument/2006/relationships/oleObject" Target="../embeddings/oleObject55.bin"/></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2.xml"/><Relationship Id="rId1" Type="http://schemas.openxmlformats.org/officeDocument/2006/relationships/vmlDrawing" Target="../drawings/vmlDrawing56.vml"/><Relationship Id="rId5" Type="http://schemas.openxmlformats.org/officeDocument/2006/relationships/image" Target="../media/image94.emf"/><Relationship Id="rId4" Type="http://schemas.openxmlformats.org/officeDocument/2006/relationships/oleObject" Target="../embeddings/oleObject56.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2.xml"/><Relationship Id="rId1" Type="http://schemas.openxmlformats.org/officeDocument/2006/relationships/vmlDrawing" Target="../drawings/vmlDrawing57.vml"/><Relationship Id="rId5" Type="http://schemas.openxmlformats.org/officeDocument/2006/relationships/image" Target="../media/image95.emf"/><Relationship Id="rId4" Type="http://schemas.openxmlformats.org/officeDocument/2006/relationships/oleObject" Target="../embeddings/oleObject57.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2.xml"/><Relationship Id="rId1" Type="http://schemas.openxmlformats.org/officeDocument/2006/relationships/vmlDrawing" Target="../drawings/vmlDrawing58.vml"/><Relationship Id="rId5" Type="http://schemas.openxmlformats.org/officeDocument/2006/relationships/image" Target="../media/image96.emf"/><Relationship Id="rId4" Type="http://schemas.openxmlformats.org/officeDocument/2006/relationships/oleObject" Target="../embeddings/oleObject58.bin"/></Relationships>
</file>

<file path=ppt/slides/_rels/slide11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notesSlide" Target="../notesSlides/notesSlide109.xml"/><Relationship Id="rId7" Type="http://schemas.openxmlformats.org/officeDocument/2006/relationships/image" Target="../media/image99.png"/><Relationship Id="rId2" Type="http://schemas.openxmlformats.org/officeDocument/2006/relationships/slideLayout" Target="../slideLayouts/slideLayout12.xml"/><Relationship Id="rId1" Type="http://schemas.openxmlformats.org/officeDocument/2006/relationships/vmlDrawing" Target="../drawings/vmlDrawing59.vml"/><Relationship Id="rId6" Type="http://schemas.openxmlformats.org/officeDocument/2006/relationships/image" Target="../media/image98.png"/><Relationship Id="rId5" Type="http://schemas.openxmlformats.org/officeDocument/2006/relationships/image" Target="../media/image97.emf"/><Relationship Id="rId4" Type="http://schemas.openxmlformats.org/officeDocument/2006/relationships/oleObject" Target="../embeddings/oleObject59.bin"/><Relationship Id="rId9" Type="http://schemas.openxmlformats.org/officeDocument/2006/relationships/image" Target="../media/image101.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vmlDrawing" Target="../drawings/vmlDrawing60.vml"/><Relationship Id="rId5" Type="http://schemas.openxmlformats.org/officeDocument/2006/relationships/image" Target="../media/image102.emf"/><Relationship Id="rId4" Type="http://schemas.openxmlformats.org/officeDocument/2006/relationships/oleObject" Target="../embeddings/oleObject60.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2.xml"/><Relationship Id="rId1" Type="http://schemas.openxmlformats.org/officeDocument/2006/relationships/vmlDrawing" Target="../drawings/vmlDrawing61.vml"/><Relationship Id="rId5" Type="http://schemas.openxmlformats.org/officeDocument/2006/relationships/image" Target="../media/image103.emf"/><Relationship Id="rId4" Type="http://schemas.openxmlformats.org/officeDocument/2006/relationships/oleObject" Target="../embeddings/oleObject6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2.xml"/><Relationship Id="rId1" Type="http://schemas.openxmlformats.org/officeDocument/2006/relationships/vmlDrawing" Target="../drawings/vmlDrawing62.vml"/><Relationship Id="rId5" Type="http://schemas.openxmlformats.org/officeDocument/2006/relationships/image" Target="../media/image104.emf"/><Relationship Id="rId4" Type="http://schemas.openxmlformats.org/officeDocument/2006/relationships/oleObject" Target="../embeddings/oleObject62.bin"/></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16.xml"/><Relationship Id="rId7" Type="http://schemas.openxmlformats.org/officeDocument/2006/relationships/image" Target="../media/image107.png"/><Relationship Id="rId2" Type="http://schemas.openxmlformats.org/officeDocument/2006/relationships/slideLayout" Target="../slideLayouts/slideLayout12.xml"/><Relationship Id="rId1" Type="http://schemas.openxmlformats.org/officeDocument/2006/relationships/vmlDrawing" Target="../drawings/vmlDrawing63.vml"/><Relationship Id="rId6" Type="http://schemas.openxmlformats.org/officeDocument/2006/relationships/image" Target="../media/image106.png"/><Relationship Id="rId5" Type="http://schemas.openxmlformats.org/officeDocument/2006/relationships/image" Target="../media/image105.emf"/><Relationship Id="rId4" Type="http://schemas.openxmlformats.org/officeDocument/2006/relationships/oleObject" Target="../embeddings/oleObject63.bin"/></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vmlDrawing" Target="../drawings/vmlDrawing64.vml"/><Relationship Id="rId5" Type="http://schemas.openxmlformats.org/officeDocument/2006/relationships/image" Target="../media/image108.emf"/><Relationship Id="rId4" Type="http://schemas.openxmlformats.org/officeDocument/2006/relationships/oleObject" Target="../embeddings/oleObject64.bin"/></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12.xml"/><Relationship Id="rId1" Type="http://schemas.openxmlformats.org/officeDocument/2006/relationships/vmlDrawing" Target="../drawings/vmlDrawing65.vml"/><Relationship Id="rId5" Type="http://schemas.openxmlformats.org/officeDocument/2006/relationships/image" Target="../media/image109.emf"/><Relationship Id="rId4" Type="http://schemas.openxmlformats.org/officeDocument/2006/relationships/oleObject" Target="../embeddings/oleObject65.bin"/></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12.xml"/><Relationship Id="rId1" Type="http://schemas.openxmlformats.org/officeDocument/2006/relationships/vmlDrawing" Target="../drawings/vmlDrawing66.vml"/><Relationship Id="rId5" Type="http://schemas.openxmlformats.org/officeDocument/2006/relationships/image" Target="../media/image110.emf"/><Relationship Id="rId4" Type="http://schemas.openxmlformats.org/officeDocument/2006/relationships/oleObject" Target="../embeddings/oleObject6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2.xml"/><Relationship Id="rId1" Type="http://schemas.openxmlformats.org/officeDocument/2006/relationships/vmlDrawing" Target="../drawings/vmlDrawing67.vml"/><Relationship Id="rId5" Type="http://schemas.openxmlformats.org/officeDocument/2006/relationships/image" Target="../media/image111.emf"/><Relationship Id="rId4" Type="http://schemas.openxmlformats.org/officeDocument/2006/relationships/oleObject" Target="../embeddings/oleObject6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8.png"/><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19.emf"/><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20.emf"/><Relationship Id="rId4"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vmlDrawing" Target="../drawings/vmlDrawing16.vml"/><Relationship Id="rId5" Type="http://schemas.openxmlformats.org/officeDocument/2006/relationships/image" Target="../media/image23.emf"/><Relationship Id="rId4" Type="http://schemas.openxmlformats.org/officeDocument/2006/relationships/oleObject" Target="../embeddings/oleObject1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vmlDrawing" Target="../drawings/vmlDrawing17.vml"/><Relationship Id="rId5" Type="http://schemas.openxmlformats.org/officeDocument/2006/relationships/image" Target="../media/image24.e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26.png"/><Relationship Id="rId5" Type="http://schemas.openxmlformats.org/officeDocument/2006/relationships/image" Target="../media/image25.emf"/><Relationship Id="rId4"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7.emf"/><Relationship Id="rId4" Type="http://schemas.openxmlformats.org/officeDocument/2006/relationships/oleObject" Target="../embeddings/oleObject19.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vmlDrawing" Target="../drawings/vmlDrawing20.vml"/><Relationship Id="rId5" Type="http://schemas.openxmlformats.org/officeDocument/2006/relationships/image" Target="../media/image28.emf"/><Relationship Id="rId4" Type="http://schemas.openxmlformats.org/officeDocument/2006/relationships/oleObject" Target="../embeddings/oleObject20.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vmlDrawing" Target="../drawings/vmlDrawing21.vml"/><Relationship Id="rId5" Type="http://schemas.openxmlformats.org/officeDocument/2006/relationships/image" Target="../media/image29.emf"/><Relationship Id="rId4"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32.png"/><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31.png"/><Relationship Id="rId5" Type="http://schemas.openxmlformats.org/officeDocument/2006/relationships/image" Target="../media/image30.emf"/><Relationship Id="rId4" Type="http://schemas.openxmlformats.org/officeDocument/2006/relationships/oleObject" Target="../embeddings/oleObject2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33.emf"/><Relationship Id="rId4" Type="http://schemas.openxmlformats.org/officeDocument/2006/relationships/oleObject" Target="../embeddings/oleObject2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vmlDrawing" Target="../drawings/vmlDrawing24.vml"/><Relationship Id="rId5" Type="http://schemas.openxmlformats.org/officeDocument/2006/relationships/image" Target="../media/image34.emf"/><Relationship Id="rId4" Type="http://schemas.openxmlformats.org/officeDocument/2006/relationships/oleObject" Target="../embeddings/oleObject24.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2.xml"/><Relationship Id="rId1" Type="http://schemas.openxmlformats.org/officeDocument/2006/relationships/vmlDrawing" Target="../drawings/vmlDrawing25.vml"/><Relationship Id="rId5" Type="http://schemas.openxmlformats.org/officeDocument/2006/relationships/image" Target="../media/image35.emf"/><Relationship Id="rId4" Type="http://schemas.openxmlformats.org/officeDocument/2006/relationships/oleObject" Target="../embeddings/oleObject25.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2.xml"/><Relationship Id="rId1" Type="http://schemas.openxmlformats.org/officeDocument/2006/relationships/vmlDrawing" Target="../drawings/vmlDrawing26.vml"/><Relationship Id="rId5" Type="http://schemas.openxmlformats.org/officeDocument/2006/relationships/image" Target="../media/image36.emf"/><Relationship Id="rId4" Type="http://schemas.openxmlformats.org/officeDocument/2006/relationships/oleObject" Target="../embeddings/oleObject26.bin"/></Relationships>
</file>

<file path=ppt/slides/_rels/slide5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55.xml"/><Relationship Id="rId7" Type="http://schemas.openxmlformats.org/officeDocument/2006/relationships/image" Target="../media/image39.png"/><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38.png"/><Relationship Id="rId5" Type="http://schemas.openxmlformats.org/officeDocument/2006/relationships/image" Target="../media/image37.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xml"/><Relationship Id="rId1" Type="http://schemas.openxmlformats.org/officeDocument/2006/relationships/vmlDrawing" Target="../drawings/vmlDrawing28.vml"/><Relationship Id="rId5" Type="http://schemas.openxmlformats.org/officeDocument/2006/relationships/image" Target="../media/image44.emf"/><Relationship Id="rId4" Type="http://schemas.openxmlformats.org/officeDocument/2006/relationships/oleObject" Target="../embeddings/oleObject28.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2.xml"/><Relationship Id="rId1" Type="http://schemas.openxmlformats.org/officeDocument/2006/relationships/vmlDrawing" Target="../drawings/vmlDrawing29.vml"/><Relationship Id="rId5" Type="http://schemas.openxmlformats.org/officeDocument/2006/relationships/image" Target="../media/image45.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notesSlide" Target="../notesSlides/notesSlide65.xml"/><Relationship Id="rId7" Type="http://schemas.openxmlformats.org/officeDocument/2006/relationships/image" Target="../media/image48.png"/><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47.png"/><Relationship Id="rId5" Type="http://schemas.openxmlformats.org/officeDocument/2006/relationships/image" Target="../media/image46.emf"/><Relationship Id="rId4" Type="http://schemas.openxmlformats.org/officeDocument/2006/relationships/oleObject" Target="../embeddings/oleObject30.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2.xml"/><Relationship Id="rId1" Type="http://schemas.openxmlformats.org/officeDocument/2006/relationships/vmlDrawing" Target="../drawings/vmlDrawing31.vml"/><Relationship Id="rId5" Type="http://schemas.openxmlformats.org/officeDocument/2006/relationships/image" Target="../media/image50.emf"/><Relationship Id="rId4" Type="http://schemas.openxmlformats.org/officeDocument/2006/relationships/oleObject" Target="../embeddings/oleObject31.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2.xml"/><Relationship Id="rId1" Type="http://schemas.openxmlformats.org/officeDocument/2006/relationships/vmlDrawing" Target="../drawings/vmlDrawing32.vml"/><Relationship Id="rId5" Type="http://schemas.openxmlformats.org/officeDocument/2006/relationships/image" Target="../media/image51.emf"/><Relationship Id="rId4" Type="http://schemas.openxmlformats.org/officeDocument/2006/relationships/oleObject" Target="../embeddings/oleObject32.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2.xml"/><Relationship Id="rId1" Type="http://schemas.openxmlformats.org/officeDocument/2006/relationships/vmlDrawing" Target="../drawings/vmlDrawing33.vml"/><Relationship Id="rId5" Type="http://schemas.openxmlformats.org/officeDocument/2006/relationships/image" Target="../media/image52.emf"/><Relationship Id="rId4" Type="http://schemas.openxmlformats.org/officeDocument/2006/relationships/oleObject" Target="../embeddings/oleObject33.bin"/></Relationships>
</file>

<file path=ppt/slides/_rels/slide7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notesSlide" Target="../notesSlides/notesSlide74.xml"/><Relationship Id="rId7" Type="http://schemas.openxmlformats.org/officeDocument/2006/relationships/image" Target="../media/image55.png"/><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54.png"/><Relationship Id="rId5" Type="http://schemas.openxmlformats.org/officeDocument/2006/relationships/image" Target="../media/image53.emf"/><Relationship Id="rId4" Type="http://schemas.openxmlformats.org/officeDocument/2006/relationships/oleObject" Target="../embeddings/oleObject34.bin"/><Relationship Id="rId9" Type="http://schemas.openxmlformats.org/officeDocument/2006/relationships/image" Target="../media/image57.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2.xml"/><Relationship Id="rId1" Type="http://schemas.openxmlformats.org/officeDocument/2006/relationships/vmlDrawing" Target="../drawings/vmlDrawing35.vml"/><Relationship Id="rId5" Type="http://schemas.openxmlformats.org/officeDocument/2006/relationships/image" Target="../media/image58.emf"/><Relationship Id="rId4" Type="http://schemas.openxmlformats.org/officeDocument/2006/relationships/oleObject" Target="../embeddings/oleObject35.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2.xml"/><Relationship Id="rId1" Type="http://schemas.openxmlformats.org/officeDocument/2006/relationships/vmlDrawing" Target="../drawings/vmlDrawing36.vml"/><Relationship Id="rId5" Type="http://schemas.openxmlformats.org/officeDocument/2006/relationships/image" Target="../media/image59.emf"/><Relationship Id="rId4" Type="http://schemas.openxmlformats.org/officeDocument/2006/relationships/oleObject" Target="../embeddings/oleObject36.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2.xml"/><Relationship Id="rId1" Type="http://schemas.openxmlformats.org/officeDocument/2006/relationships/vmlDrawing" Target="../drawings/vmlDrawing37.vml"/><Relationship Id="rId5" Type="http://schemas.openxmlformats.org/officeDocument/2006/relationships/image" Target="../media/image60.emf"/><Relationship Id="rId4" Type="http://schemas.openxmlformats.org/officeDocument/2006/relationships/oleObject" Target="../embeddings/oleObject37.bin"/></Relationships>
</file>

<file path=ppt/slides/_rels/slide83.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notesSlide" Target="../notesSlides/notesSlide79.xml"/><Relationship Id="rId7" Type="http://schemas.openxmlformats.org/officeDocument/2006/relationships/image" Target="../media/image63.png"/><Relationship Id="rId2" Type="http://schemas.openxmlformats.org/officeDocument/2006/relationships/slideLayout" Target="../slideLayouts/slideLayout12.xml"/><Relationship Id="rId1" Type="http://schemas.openxmlformats.org/officeDocument/2006/relationships/vmlDrawing" Target="../drawings/vmlDrawing38.vml"/><Relationship Id="rId6" Type="http://schemas.openxmlformats.org/officeDocument/2006/relationships/image" Target="../media/image62.png"/><Relationship Id="rId5" Type="http://schemas.openxmlformats.org/officeDocument/2006/relationships/image" Target="../media/image61.emf"/><Relationship Id="rId4" Type="http://schemas.openxmlformats.org/officeDocument/2006/relationships/oleObject" Target="../embeddings/oleObject38.bin"/><Relationship Id="rId9" Type="http://schemas.openxmlformats.org/officeDocument/2006/relationships/image" Target="../media/image65.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2.xml"/><Relationship Id="rId1" Type="http://schemas.openxmlformats.org/officeDocument/2006/relationships/vmlDrawing" Target="../drawings/vmlDrawing39.vml"/><Relationship Id="rId5" Type="http://schemas.openxmlformats.org/officeDocument/2006/relationships/image" Target="../media/image66.emf"/><Relationship Id="rId4" Type="http://schemas.openxmlformats.org/officeDocument/2006/relationships/oleObject" Target="../embeddings/oleObject39.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2.xml"/><Relationship Id="rId1" Type="http://schemas.openxmlformats.org/officeDocument/2006/relationships/vmlDrawing" Target="../drawings/vmlDrawing40.vml"/><Relationship Id="rId5" Type="http://schemas.openxmlformats.org/officeDocument/2006/relationships/image" Target="../media/image67.emf"/><Relationship Id="rId4" Type="http://schemas.openxmlformats.org/officeDocument/2006/relationships/oleObject" Target="../embeddings/oleObject40.bin"/></Relationships>
</file>

<file path=ppt/slides/_rels/slide89.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notesSlide" Target="../notesSlides/notesSlide85.xml"/><Relationship Id="rId7" Type="http://schemas.openxmlformats.org/officeDocument/2006/relationships/image" Target="../media/image70.png"/><Relationship Id="rId2" Type="http://schemas.openxmlformats.org/officeDocument/2006/relationships/slideLayout" Target="../slideLayouts/slideLayout12.xml"/><Relationship Id="rId1" Type="http://schemas.openxmlformats.org/officeDocument/2006/relationships/vmlDrawing" Target="../drawings/vmlDrawing41.vml"/><Relationship Id="rId6" Type="http://schemas.openxmlformats.org/officeDocument/2006/relationships/image" Target="../media/image69.png"/><Relationship Id="rId5" Type="http://schemas.openxmlformats.org/officeDocument/2006/relationships/image" Target="../media/image68.emf"/><Relationship Id="rId4" Type="http://schemas.openxmlformats.org/officeDocument/2006/relationships/oleObject" Target="../embeddings/oleObject41.bin"/><Relationship Id="rId9" Type="http://schemas.openxmlformats.org/officeDocument/2006/relationships/image" Target="../media/image7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2.xml"/><Relationship Id="rId1" Type="http://schemas.openxmlformats.org/officeDocument/2006/relationships/vmlDrawing" Target="../drawings/vmlDrawing42.vml"/><Relationship Id="rId5" Type="http://schemas.openxmlformats.org/officeDocument/2006/relationships/image" Target="../media/image73.emf"/><Relationship Id="rId4" Type="http://schemas.openxmlformats.org/officeDocument/2006/relationships/oleObject" Target="../embeddings/oleObject42.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2.xml"/><Relationship Id="rId1" Type="http://schemas.openxmlformats.org/officeDocument/2006/relationships/vmlDrawing" Target="../drawings/vmlDrawing43.vml"/><Relationship Id="rId5" Type="http://schemas.openxmlformats.org/officeDocument/2006/relationships/image" Target="../media/image74.emf"/><Relationship Id="rId4" Type="http://schemas.openxmlformats.org/officeDocument/2006/relationships/oleObject" Target="../embeddings/oleObject43.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89.xml"/><Relationship Id="rId7" Type="http://schemas.openxmlformats.org/officeDocument/2006/relationships/image" Target="../media/image77.png"/><Relationship Id="rId2" Type="http://schemas.openxmlformats.org/officeDocument/2006/relationships/slideLayout" Target="../slideLayouts/slideLayout12.xml"/><Relationship Id="rId1" Type="http://schemas.openxmlformats.org/officeDocument/2006/relationships/vmlDrawing" Target="../drawings/vmlDrawing44.vml"/><Relationship Id="rId6" Type="http://schemas.openxmlformats.org/officeDocument/2006/relationships/image" Target="../media/image76.png"/><Relationship Id="rId5" Type="http://schemas.openxmlformats.org/officeDocument/2006/relationships/image" Target="../media/image75.emf"/><Relationship Id="rId4" Type="http://schemas.openxmlformats.org/officeDocument/2006/relationships/oleObject" Target="../embeddings/oleObject44.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2.xml"/><Relationship Id="rId1" Type="http://schemas.openxmlformats.org/officeDocument/2006/relationships/vmlDrawing" Target="../drawings/vmlDrawing45.vml"/><Relationship Id="rId5" Type="http://schemas.openxmlformats.org/officeDocument/2006/relationships/image" Target="../media/image78.emf"/><Relationship Id="rId4" Type="http://schemas.openxmlformats.org/officeDocument/2006/relationships/oleObject" Target="../embeddings/oleObject45.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2.xml"/><Relationship Id="rId1" Type="http://schemas.openxmlformats.org/officeDocument/2006/relationships/vmlDrawing" Target="../drawings/vmlDrawing46.vml"/><Relationship Id="rId5" Type="http://schemas.openxmlformats.org/officeDocument/2006/relationships/image" Target="../media/image79.emf"/><Relationship Id="rId4" Type="http://schemas.openxmlformats.org/officeDocument/2006/relationships/oleObject" Target="../embeddings/oleObject46.bin"/></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2.xml"/><Relationship Id="rId1" Type="http://schemas.openxmlformats.org/officeDocument/2006/relationships/vmlDrawing" Target="../drawings/vmlDrawing47.vml"/><Relationship Id="rId5" Type="http://schemas.openxmlformats.org/officeDocument/2006/relationships/image" Target="../media/image80.emf"/><Relationship Id="rId4" Type="http://schemas.openxmlformats.org/officeDocument/2006/relationships/oleObject" Target="../embeddings/oleObject47.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2.xml"/><Relationship Id="rId1" Type="http://schemas.openxmlformats.org/officeDocument/2006/relationships/vmlDrawing" Target="../drawings/vmlDrawing48.vml"/><Relationship Id="rId6" Type="http://schemas.openxmlformats.org/officeDocument/2006/relationships/image" Target="../media/image82.png"/><Relationship Id="rId5" Type="http://schemas.openxmlformats.org/officeDocument/2006/relationships/image" Target="../media/image81.emf"/><Relationship Id="rId4" Type="http://schemas.openxmlformats.org/officeDocument/2006/relationships/oleObject" Target="../embeddings/oleObject4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5288" y="1052513"/>
            <a:ext cx="8001000" cy="1143000"/>
          </a:xfrm>
        </p:spPr>
        <p:txBody>
          <a:bodyPr/>
          <a:lstStyle/>
          <a:p>
            <a:pPr algn="ctr"/>
            <a:r>
              <a:rPr lang="en-GB" dirty="0" smtClean="0"/>
              <a:t>Object Oriented Programming </a:t>
            </a:r>
            <a:br>
              <a:rPr lang="en-GB" dirty="0" smtClean="0"/>
            </a:br>
            <a:endParaRPr lang="en-GB" dirty="0" smtClean="0"/>
          </a:p>
        </p:txBody>
      </p:sp>
      <p:sp>
        <p:nvSpPr>
          <p:cNvPr id="2051" name="Rectangle 3"/>
          <p:cNvSpPr>
            <a:spLocks noGrp="1" noChangeArrowheads="1"/>
          </p:cNvSpPr>
          <p:nvPr>
            <p:ph type="subTitle" idx="1"/>
          </p:nvPr>
        </p:nvSpPr>
        <p:spPr>
          <a:xfrm>
            <a:off x="900113" y="2924175"/>
            <a:ext cx="7448550" cy="2881313"/>
          </a:xfrm>
        </p:spPr>
        <p:txBody>
          <a:bodyPr/>
          <a:lstStyle/>
          <a:p>
            <a:pPr algn="l"/>
            <a:r>
              <a:rPr lang="en-GB" dirty="0" smtClean="0"/>
              <a:t>Unit 19: Layout Managers</a:t>
            </a:r>
            <a:endParaRPr lang="en-US" dirty="0" smtClean="0"/>
          </a:p>
          <a:p>
            <a:r>
              <a:rPr lang="en-GB" dirty="0" smtClean="0"/>
              <a:t>Unit 20: GUI components : Labels, Buttons, </a:t>
            </a:r>
            <a:r>
              <a:rPr lang="en-GB" dirty="0" err="1" smtClean="0"/>
              <a:t>TextComponents</a:t>
            </a:r>
            <a:r>
              <a:rPr lang="en-GB" dirty="0" smtClean="0"/>
              <a:t> and Lists</a:t>
            </a:r>
          </a:p>
          <a:p>
            <a:pPr algn="l"/>
            <a:r>
              <a:rPr lang="en-GB" dirty="0" smtClean="0"/>
              <a:t>Unit 21: Mouse and key events, </a:t>
            </a:r>
            <a:r>
              <a:rPr lang="en-GB" dirty="0" err="1" smtClean="0"/>
              <a:t>JPanels</a:t>
            </a:r>
            <a:r>
              <a:rPr lang="en-GB" dirty="0" smtClean="0"/>
              <a:t> </a:t>
            </a:r>
          </a:p>
          <a:p>
            <a:pPr algn="l"/>
            <a:r>
              <a:rPr lang="en-GB" dirty="0" smtClean="0"/>
              <a:t>              and </a:t>
            </a:r>
            <a:r>
              <a:rPr lang="en-GB" dirty="0" err="1" smtClean="0"/>
              <a:t>paintComponent</a:t>
            </a:r>
            <a:r>
              <a:rPr lang="en-GB" dirty="0" smtClean="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6057862-23B0-4B02-AC4B-842B5ECBF3CD}" type="slidenum">
              <a:rPr lang="en-IE" sz="1400" smtClean="0"/>
              <a:pPr/>
              <a:t>10</a:t>
            </a:fld>
            <a:endParaRPr lang="en-IE" sz="1400" smtClean="0"/>
          </a:p>
        </p:txBody>
      </p:sp>
      <p:sp>
        <p:nvSpPr>
          <p:cNvPr id="11267" name="Rectangle 2"/>
          <p:cNvSpPr>
            <a:spLocks noGrp="1" noChangeArrowheads="1"/>
          </p:cNvSpPr>
          <p:nvPr>
            <p:ph type="title"/>
          </p:nvPr>
        </p:nvSpPr>
        <p:spPr>
          <a:noFill/>
        </p:spPr>
        <p:txBody>
          <a:bodyPr/>
          <a:lstStyle/>
          <a:p>
            <a:r>
              <a:rPr lang="en-US" sz="4000" b="1" smtClean="0">
                <a:latin typeface="Lucida Console" pitchFamily="49" charset="0"/>
              </a:rPr>
              <a:t>FlowLayout</a:t>
            </a:r>
          </a:p>
        </p:txBody>
      </p:sp>
      <p:sp>
        <p:nvSpPr>
          <p:cNvPr id="11268" name="Rectangle 3"/>
          <p:cNvSpPr>
            <a:spLocks noGrp="1" noChangeArrowheads="1"/>
          </p:cNvSpPr>
          <p:nvPr>
            <p:ph type="body" idx="1"/>
          </p:nvPr>
        </p:nvSpPr>
        <p:spPr/>
        <p:txBody>
          <a:bodyPr/>
          <a:lstStyle/>
          <a:p>
            <a:r>
              <a:rPr lang="en-US" smtClean="0"/>
              <a:t>FlowLayout is the simplest layout manager</a:t>
            </a:r>
          </a:p>
          <a:p>
            <a:pPr lvl="1"/>
            <a:endParaRPr lang="en-US" smtClean="0"/>
          </a:p>
          <a:p>
            <a:pPr lvl="1"/>
            <a:r>
              <a:rPr lang="en-US" smtClean="0"/>
              <a:t>Components are placed left to right in order they are added</a:t>
            </a:r>
          </a:p>
          <a:p>
            <a:pPr lvl="1"/>
            <a:r>
              <a:rPr lang="en-US" smtClean="0"/>
              <a:t>Components can be left aligned, centered or right aligned</a:t>
            </a:r>
          </a:p>
          <a:p>
            <a:pPr lvl="1"/>
            <a:r>
              <a:rPr lang="en-IE" smtClean="0"/>
              <a:t>It’s the default for a JPanel, but not for a JFrame</a:t>
            </a:r>
            <a:endParaRPr lang="en-US" smtClean="0"/>
          </a:p>
          <a:p>
            <a:pPr lvl="1"/>
            <a:endParaRPr 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32D3882-FAFF-4D99-8EF9-A3301BF008D3}" type="slidenum">
              <a:rPr lang="en-IE" sz="1400" smtClean="0"/>
              <a:pPr/>
              <a:t>100</a:t>
            </a:fld>
            <a:endParaRPr lang="en-IE" sz="1400" smtClean="0"/>
          </a:p>
        </p:txBody>
      </p:sp>
      <p:sp>
        <p:nvSpPr>
          <p:cNvPr id="103427" name="Rectangle 2"/>
          <p:cNvSpPr>
            <a:spLocks noGrp="1" noChangeArrowheads="1"/>
          </p:cNvSpPr>
          <p:nvPr>
            <p:ph type="title"/>
          </p:nvPr>
        </p:nvSpPr>
        <p:spPr>
          <a:noFill/>
        </p:spPr>
        <p:txBody>
          <a:bodyPr/>
          <a:lstStyle/>
          <a:p>
            <a:r>
              <a:rPr lang="en-US" sz="4000" smtClean="0"/>
              <a:t>Unit 21 Key-Event  and Mouse-Event Handling</a:t>
            </a:r>
            <a:endParaRPr lang="en-US" sz="4000" b="1" smtClean="0">
              <a:latin typeface="Lucida Console" pitchFamily="49" charset="0"/>
            </a:endParaRPr>
          </a:p>
        </p:txBody>
      </p:sp>
      <p:sp>
        <p:nvSpPr>
          <p:cNvPr id="103428" name="Rectangle 3"/>
          <p:cNvSpPr>
            <a:spLocks noGrp="1" noChangeArrowheads="1"/>
          </p:cNvSpPr>
          <p:nvPr>
            <p:ph type="body" idx="1"/>
          </p:nvPr>
        </p:nvSpPr>
        <p:spPr/>
        <p:txBody>
          <a:bodyPr/>
          <a:lstStyle/>
          <a:p>
            <a:pPr>
              <a:lnSpc>
                <a:spcPct val="90000"/>
              </a:lnSpc>
              <a:buFontTx/>
              <a:buNone/>
            </a:pPr>
            <a:r>
              <a:rPr lang="en-IE" sz="2800" smtClean="0">
                <a:ea typeface="Times New Roman" pitchFamily="18" charset="0"/>
                <a:cs typeface="Goudy Sans Book" pitchFamily="34" charset="0"/>
              </a:rPr>
              <a:t>Objectives:  be able to</a:t>
            </a:r>
            <a:endParaRPr lang="en-US" sz="2800" smtClean="0">
              <a:ea typeface="Times New Roman" pitchFamily="18" charset="0"/>
              <a:cs typeface="Goudy Sans Book" pitchFamily="34" charset="0"/>
            </a:endParaRPr>
          </a:p>
          <a:p>
            <a:pPr>
              <a:lnSpc>
                <a:spcPct val="90000"/>
              </a:lnSpc>
            </a:pPr>
            <a:r>
              <a:rPr lang="en-US" sz="2800" smtClean="0">
                <a:ea typeface="Times New Roman" pitchFamily="18" charset="0"/>
                <a:cs typeface="Goudy Sans Book" pitchFamily="34" charset="0"/>
              </a:rPr>
              <a:t>Write GUI programs which capture and handle mouse events.</a:t>
            </a:r>
          </a:p>
          <a:p>
            <a:pPr>
              <a:lnSpc>
                <a:spcPct val="90000"/>
              </a:lnSpc>
            </a:pPr>
            <a:r>
              <a:rPr lang="en-US" sz="2800" smtClean="0">
                <a:ea typeface="Times New Roman" pitchFamily="18" charset="0"/>
                <a:cs typeface="Goudy Sans Book" pitchFamily="34" charset="0"/>
              </a:rPr>
              <a:t>Write GUI programs which capture and handle keyboard events</a:t>
            </a:r>
          </a:p>
          <a:p>
            <a:pPr>
              <a:lnSpc>
                <a:spcPct val="90000"/>
              </a:lnSpc>
            </a:pPr>
            <a:r>
              <a:rPr lang="en-GB" sz="2800" smtClean="0">
                <a:ea typeface="Times New Roman" pitchFamily="18" charset="0"/>
                <a:cs typeface="Goudy Sans Book" pitchFamily="34" charset="0"/>
              </a:rPr>
              <a:t>Distinguish between MouseMotionListener and MouseListener</a:t>
            </a:r>
          </a:p>
          <a:p>
            <a:pPr>
              <a:lnSpc>
                <a:spcPct val="90000"/>
              </a:lnSpc>
            </a:pPr>
            <a:r>
              <a:rPr lang="en-GB" sz="2800" smtClean="0">
                <a:ea typeface="Times New Roman" pitchFamily="18" charset="0"/>
                <a:cs typeface="Goudy Sans Book" pitchFamily="34" charset="0"/>
              </a:rPr>
              <a:t>Use mouse adapter classes</a:t>
            </a:r>
          </a:p>
          <a:p>
            <a:pPr>
              <a:lnSpc>
                <a:spcPct val="90000"/>
              </a:lnSpc>
            </a:pPr>
            <a:r>
              <a:rPr lang="en-GB" sz="2800" smtClean="0">
                <a:ea typeface="Times New Roman" pitchFamily="18" charset="0"/>
                <a:cs typeface="Goudy Sans Book" pitchFamily="34" charset="0"/>
              </a:rPr>
              <a:t>Describe some of the methods in KeyListener</a:t>
            </a:r>
            <a:endParaRPr lang="en-US" sz="2800" smtClean="0">
              <a:ea typeface="Times New Roman" pitchFamily="18" charset="0"/>
              <a:cs typeface="Goudy Sans Book"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A63175C-2618-432E-B6B2-03ADBCD8043E}" type="slidenum">
              <a:rPr lang="en-IE" sz="1400" smtClean="0"/>
              <a:pPr/>
              <a:t>101</a:t>
            </a:fld>
            <a:endParaRPr lang="en-IE" sz="1400" smtClean="0"/>
          </a:p>
        </p:txBody>
      </p:sp>
      <p:sp>
        <p:nvSpPr>
          <p:cNvPr id="104451" name="Rectangle 2"/>
          <p:cNvSpPr>
            <a:spLocks noGrp="1" noChangeArrowheads="1"/>
          </p:cNvSpPr>
          <p:nvPr>
            <p:ph type="title"/>
          </p:nvPr>
        </p:nvSpPr>
        <p:spPr/>
        <p:txBody>
          <a:bodyPr/>
          <a:lstStyle/>
          <a:p>
            <a:r>
              <a:rPr lang="en-GB" sz="4000" smtClean="0"/>
              <a:t>Reference Material</a:t>
            </a:r>
            <a:endParaRPr lang="en-US" sz="4000" smtClean="0"/>
          </a:p>
        </p:txBody>
      </p:sp>
      <p:sp>
        <p:nvSpPr>
          <p:cNvPr id="104452" name="Rectangle 3"/>
          <p:cNvSpPr>
            <a:spLocks noGrp="1" noChangeArrowheads="1"/>
          </p:cNvSpPr>
          <p:nvPr>
            <p:ph type="body" idx="1"/>
          </p:nvPr>
        </p:nvSpPr>
        <p:spPr/>
        <p:txBody>
          <a:bodyPr/>
          <a:lstStyle/>
          <a:p>
            <a:r>
              <a:rPr lang="en-GB" smtClean="0"/>
              <a:t>Deitel Ch 11, and the sample programs</a:t>
            </a:r>
          </a:p>
          <a:p>
            <a:pPr lvl="1"/>
            <a:r>
              <a:rPr lang="en-GB" smtClean="0"/>
              <a:t>KeyDemoFrame and KeyDemo</a:t>
            </a:r>
          </a:p>
          <a:p>
            <a:pPr lvl="1"/>
            <a:r>
              <a:rPr lang="en-GB" smtClean="0"/>
              <a:t>MouseTrackerFrame and MouseTracker</a:t>
            </a:r>
          </a:p>
          <a:p>
            <a:pPr lvl="1"/>
            <a:r>
              <a:rPr lang="en-GB" smtClean="0"/>
              <a:t>MouseDetailsFrame and MouseDetails</a:t>
            </a:r>
          </a:p>
          <a:p>
            <a:pPr lvl="1"/>
            <a:r>
              <a:rPr lang="en-GB" smtClean="0"/>
              <a:t>PaintPanel and Painter</a:t>
            </a:r>
          </a:p>
          <a:p>
            <a:r>
              <a:rPr lang="en-GB" smtClean="0"/>
              <a:t>Cadenhead Day 12, Wu section 14.8</a:t>
            </a:r>
            <a:endParaRPr lang="en-US"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587514B-38F6-4659-B859-6C7FB6EDBFC8}" type="slidenum">
              <a:rPr lang="en-IE" sz="1400" smtClean="0"/>
              <a:pPr/>
              <a:t>102</a:t>
            </a:fld>
            <a:endParaRPr lang="en-IE" sz="1400" smtClean="0"/>
          </a:p>
        </p:txBody>
      </p:sp>
      <p:sp>
        <p:nvSpPr>
          <p:cNvPr id="105475" name="Rectangle 2"/>
          <p:cNvSpPr>
            <a:spLocks noGrp="1" noChangeArrowheads="1"/>
          </p:cNvSpPr>
          <p:nvPr>
            <p:ph type="title"/>
          </p:nvPr>
        </p:nvSpPr>
        <p:spPr>
          <a:noFill/>
        </p:spPr>
        <p:txBody>
          <a:bodyPr/>
          <a:lstStyle/>
          <a:p>
            <a:r>
              <a:rPr lang="en-US" sz="4000" smtClean="0"/>
              <a:t>Key Events</a:t>
            </a:r>
            <a:endParaRPr lang="en-US" sz="4000" b="1" smtClean="0">
              <a:latin typeface="Lucida Console" pitchFamily="49" charset="0"/>
            </a:endParaRPr>
          </a:p>
        </p:txBody>
      </p:sp>
      <p:sp>
        <p:nvSpPr>
          <p:cNvPr id="105476" name="Rectangle 3"/>
          <p:cNvSpPr>
            <a:spLocks noGrp="1" noChangeArrowheads="1"/>
          </p:cNvSpPr>
          <p:nvPr>
            <p:ph type="body" idx="1"/>
          </p:nvPr>
        </p:nvSpPr>
        <p:spPr/>
        <p:txBody>
          <a:bodyPr/>
          <a:lstStyle/>
          <a:p>
            <a:r>
              <a:rPr lang="en-US" b="1" smtClean="0">
                <a:latin typeface="Lucida Console" pitchFamily="49" charset="0"/>
              </a:rPr>
              <a:t>KeyListener</a:t>
            </a:r>
            <a:r>
              <a:rPr lang="en-US" smtClean="0"/>
              <a:t> interface</a:t>
            </a:r>
          </a:p>
          <a:p>
            <a:pPr lvl="1"/>
            <a:r>
              <a:rPr lang="en-US" smtClean="0"/>
              <a:t>handles </a:t>
            </a:r>
            <a:r>
              <a:rPr lang="en-US" b="1" smtClean="0">
                <a:latin typeface="Lucida Console" pitchFamily="49" charset="0"/>
              </a:rPr>
              <a:t>KeyEvent</a:t>
            </a:r>
            <a:r>
              <a:rPr lang="en-US" smtClean="0"/>
              <a:t>s</a:t>
            </a:r>
          </a:p>
          <a:p>
            <a:pPr lvl="1"/>
            <a:r>
              <a:rPr lang="en-US" smtClean="0"/>
              <a:t>Declares methods </a:t>
            </a:r>
          </a:p>
          <a:p>
            <a:pPr lvl="2"/>
            <a:r>
              <a:rPr lang="en-US" smtClean="0"/>
              <a:t>keyPressed</a:t>
            </a:r>
          </a:p>
          <a:p>
            <a:pPr lvl="2"/>
            <a:r>
              <a:rPr lang="en-US" smtClean="0"/>
              <a:t>keyReleased </a:t>
            </a:r>
          </a:p>
          <a:p>
            <a:pPr lvl="2"/>
            <a:r>
              <a:rPr lang="en-US" smtClean="0"/>
              <a:t>keyTyped</a:t>
            </a:r>
          </a:p>
          <a:p>
            <a:pPr lvl="1"/>
            <a:endParaRPr lang="en-GB" sz="2400" b="1" smtClean="0">
              <a:latin typeface="Lucida Console" pitchFamily="49" charset="0"/>
            </a:endParaRPr>
          </a:p>
          <a:p>
            <a:r>
              <a:rPr lang="en-GB" sz="2800" smtClean="0"/>
              <a:t>Exercise: check it out in the doc files</a:t>
            </a:r>
            <a:endParaRPr lang="en-US" sz="2800" smtClean="0"/>
          </a:p>
          <a:p>
            <a:endParaRPr lang="en-US" sz="2800" smtClean="0"/>
          </a:p>
          <a:p>
            <a:pPr lvl="1"/>
            <a:endParaRPr lang="en-US"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67ADE3F-EB61-455A-8F78-6E1F6421E495}" type="slidenum">
              <a:rPr lang="en-IE" sz="1400" smtClean="0"/>
              <a:pPr/>
              <a:t>103</a:t>
            </a:fld>
            <a:endParaRPr lang="en-IE" sz="1400" smtClean="0"/>
          </a:p>
        </p:txBody>
      </p:sp>
      <p:sp>
        <p:nvSpPr>
          <p:cNvPr id="10649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6500" name="Rectangle 3"/>
          <p:cNvSpPr>
            <a:spLocks noGrp="1" noChangeArrowheads="1"/>
          </p:cNvSpPr>
          <p:nvPr>
            <p:ph type="body" sz="half" idx="1"/>
          </p:nvPr>
        </p:nvSpPr>
        <p:spPr>
          <a:xfrm>
            <a:off x="6948488" y="1066800"/>
            <a:ext cx="2043112" cy="965200"/>
          </a:xfrm>
          <a:noFill/>
        </p:spPr>
        <p:txBody>
          <a:bodyPr/>
          <a:lstStyle/>
          <a:p>
            <a:r>
              <a:rPr lang="en-US" sz="2800" smtClean="0"/>
              <a:t>KeyDemoFrame</a:t>
            </a:r>
            <a:br>
              <a:rPr lang="en-US" sz="2800" smtClean="0"/>
            </a:br>
            <a:r>
              <a:rPr lang="en-US" sz="2800" smtClean="0"/>
              <a:t>.java</a:t>
            </a:r>
          </a:p>
        </p:txBody>
      </p:sp>
      <p:graphicFrame>
        <p:nvGraphicFramePr>
          <p:cNvPr id="106501" name="Object 4"/>
          <p:cNvGraphicFramePr>
            <a:graphicFrameLocks noGrp="1" noChangeAspect="1"/>
          </p:cNvGraphicFramePr>
          <p:nvPr>
            <p:ph sz="half" idx="2"/>
          </p:nvPr>
        </p:nvGraphicFramePr>
        <p:xfrm>
          <a:off x="0" y="7938"/>
          <a:ext cx="7056438" cy="6254750"/>
        </p:xfrm>
        <a:graphic>
          <a:graphicData uri="http://schemas.openxmlformats.org/presentationml/2006/ole">
            <mc:AlternateContent xmlns:mc="http://schemas.openxmlformats.org/markup-compatibility/2006">
              <mc:Choice xmlns:v="urn:schemas-microsoft-com:vml" Requires="v">
                <p:oleObj spid="_x0000_s106515" name="Document" r:id="rId4" imgW="7074123" imgH="6271387" progId="Word.Document.8">
                  <p:embed/>
                </p:oleObj>
              </mc:Choice>
              <mc:Fallback>
                <p:oleObj name="Document" r:id="rId4" imgW="7074123" imgH="627138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938"/>
                        <a:ext cx="7056438" cy="625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6502" name="Group 5"/>
          <p:cNvGrpSpPr>
            <a:grpSpLocks/>
          </p:cNvGrpSpPr>
          <p:nvPr/>
        </p:nvGrpSpPr>
        <p:grpSpPr bwMode="auto">
          <a:xfrm>
            <a:off x="4038600" y="1828800"/>
            <a:ext cx="3810000" cy="914400"/>
            <a:chOff x="2544" y="1152"/>
            <a:chExt cx="2400" cy="576"/>
          </a:xfrm>
        </p:grpSpPr>
        <p:sp>
          <p:nvSpPr>
            <p:cNvPr id="106509" name="Text Box 6"/>
            <p:cNvSpPr txBox="1">
              <a:spLocks noChangeArrowheads="1"/>
            </p:cNvSpPr>
            <p:nvPr/>
          </p:nvSpPr>
          <p:spPr bwMode="auto">
            <a:xfrm>
              <a:off x="2976" y="135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Implement </a:t>
              </a:r>
              <a:r>
                <a:rPr lang="en-US" sz="1600">
                  <a:latin typeface="Lucida Console" pitchFamily="49" charset="0"/>
                  <a:cs typeface="Times New Roman" pitchFamily="18" charset="0"/>
                </a:rPr>
                <a:t>KeyListener</a:t>
              </a:r>
              <a:r>
                <a:rPr lang="en-US" sz="1600">
                  <a:cs typeface="Times New Roman" pitchFamily="18" charset="0"/>
                </a:rPr>
                <a:t> interface</a:t>
              </a:r>
              <a:endParaRPr lang="en-US" sz="1600">
                <a:latin typeface="Lucida Console" pitchFamily="49" charset="0"/>
                <a:cs typeface="Times New Roman" pitchFamily="18" charset="0"/>
              </a:endParaRPr>
            </a:p>
          </p:txBody>
        </p:sp>
        <p:sp>
          <p:nvSpPr>
            <p:cNvPr id="106510" name="Line 7"/>
            <p:cNvSpPr>
              <a:spLocks noChangeShapeType="1"/>
            </p:cNvSpPr>
            <p:nvPr/>
          </p:nvSpPr>
          <p:spPr bwMode="auto">
            <a:xfrm flipH="1" flipV="1">
              <a:off x="2544" y="1152"/>
              <a:ext cx="432" cy="3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6503" name="Group 8"/>
          <p:cNvGrpSpPr>
            <a:grpSpLocks/>
          </p:cNvGrpSpPr>
          <p:nvPr/>
        </p:nvGrpSpPr>
        <p:grpSpPr bwMode="auto">
          <a:xfrm>
            <a:off x="3276600" y="3581400"/>
            <a:ext cx="4572000" cy="1219200"/>
            <a:chOff x="2064" y="2256"/>
            <a:chExt cx="2880" cy="768"/>
          </a:xfrm>
        </p:grpSpPr>
        <p:sp>
          <p:nvSpPr>
            <p:cNvPr id="106507" name="Text Box 9"/>
            <p:cNvSpPr txBox="1">
              <a:spLocks noChangeArrowheads="1"/>
            </p:cNvSpPr>
            <p:nvPr/>
          </p:nvSpPr>
          <p:spPr bwMode="auto">
            <a:xfrm>
              <a:off x="2976" y="225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background color</a:t>
              </a:r>
              <a:endParaRPr lang="en-US" sz="1600">
                <a:latin typeface="Lucida Console" pitchFamily="49" charset="0"/>
                <a:cs typeface="Times New Roman" pitchFamily="18" charset="0"/>
              </a:endParaRPr>
            </a:p>
          </p:txBody>
        </p:sp>
        <p:sp>
          <p:nvSpPr>
            <p:cNvPr id="106508" name="Line 10"/>
            <p:cNvSpPr>
              <a:spLocks noChangeShapeType="1"/>
            </p:cNvSpPr>
            <p:nvPr/>
          </p:nvSpPr>
          <p:spPr bwMode="auto">
            <a:xfrm flipH="1">
              <a:off x="2064" y="2352"/>
              <a:ext cx="912"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6504" name="Group 11"/>
          <p:cNvGrpSpPr>
            <a:grpSpLocks/>
          </p:cNvGrpSpPr>
          <p:nvPr/>
        </p:nvGrpSpPr>
        <p:grpSpPr bwMode="auto">
          <a:xfrm>
            <a:off x="2667000" y="4495800"/>
            <a:ext cx="5181600" cy="990600"/>
            <a:chOff x="1680" y="2832"/>
            <a:chExt cx="3264" cy="624"/>
          </a:xfrm>
        </p:grpSpPr>
        <p:sp>
          <p:nvSpPr>
            <p:cNvPr id="106505" name="Text Box 12"/>
            <p:cNvSpPr txBox="1">
              <a:spLocks noChangeArrowheads="1"/>
            </p:cNvSpPr>
            <p:nvPr/>
          </p:nvSpPr>
          <p:spPr bwMode="auto">
            <a:xfrm>
              <a:off x="2976" y="283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application as event handler for itself</a:t>
              </a:r>
              <a:endParaRPr lang="en-US" sz="1600">
                <a:latin typeface="Lucida Console" pitchFamily="49" charset="0"/>
                <a:cs typeface="Times New Roman" pitchFamily="18" charset="0"/>
              </a:endParaRPr>
            </a:p>
          </p:txBody>
        </p:sp>
        <p:sp>
          <p:nvSpPr>
            <p:cNvPr id="106506" name="Line 13"/>
            <p:cNvSpPr>
              <a:spLocks noChangeShapeType="1"/>
            </p:cNvSpPr>
            <p:nvPr/>
          </p:nvSpPr>
          <p:spPr bwMode="auto">
            <a:xfrm flipH="1">
              <a:off x="1680" y="3014"/>
              <a:ext cx="1296" cy="4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2F92D28-1AF4-45F8-AD7C-26EF17F68972}" type="slidenum">
              <a:rPr lang="en-IE" sz="1400" smtClean="0"/>
              <a:pPr/>
              <a:t>104</a:t>
            </a:fld>
            <a:endParaRPr lang="en-IE" sz="1400" smtClean="0"/>
          </a:p>
        </p:txBody>
      </p:sp>
      <p:sp>
        <p:nvSpPr>
          <p:cNvPr id="10752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7524" name="Rectangle 3"/>
          <p:cNvSpPr>
            <a:spLocks noGrp="1" noChangeArrowheads="1"/>
          </p:cNvSpPr>
          <p:nvPr>
            <p:ph type="body" sz="half" idx="1"/>
          </p:nvPr>
        </p:nvSpPr>
        <p:spPr>
          <a:xfrm>
            <a:off x="6732588" y="5157788"/>
            <a:ext cx="1825625" cy="965200"/>
          </a:xfrm>
          <a:noFill/>
        </p:spPr>
        <p:txBody>
          <a:bodyPr/>
          <a:lstStyle/>
          <a:p>
            <a:r>
              <a:rPr lang="en-US" sz="2400" smtClean="0"/>
              <a:t>KeyDemoFrame</a:t>
            </a:r>
            <a:br>
              <a:rPr lang="en-US" sz="2400" smtClean="0"/>
            </a:br>
            <a:r>
              <a:rPr lang="en-US" sz="2400" smtClean="0"/>
              <a:t>.java</a:t>
            </a:r>
          </a:p>
        </p:txBody>
      </p:sp>
      <p:graphicFrame>
        <p:nvGraphicFramePr>
          <p:cNvPr id="107525" name="Object 4"/>
          <p:cNvGraphicFramePr>
            <a:graphicFrameLocks noGrp="1" noChangeAspect="1"/>
          </p:cNvGraphicFramePr>
          <p:nvPr>
            <p:ph sz="half" idx="2"/>
          </p:nvPr>
        </p:nvGraphicFramePr>
        <p:xfrm>
          <a:off x="0" y="3175"/>
          <a:ext cx="7056438" cy="4997450"/>
        </p:xfrm>
        <a:graphic>
          <a:graphicData uri="http://schemas.openxmlformats.org/presentationml/2006/ole">
            <mc:AlternateContent xmlns:mc="http://schemas.openxmlformats.org/markup-compatibility/2006">
              <mc:Choice xmlns:v="urn:schemas-microsoft-com:vml" Requires="v">
                <p:oleObj spid="_x0000_s107548" name="Document" r:id="rId4" imgW="7074123" imgH="5010924" progId="Word.Document.8">
                  <p:embed/>
                </p:oleObj>
              </mc:Choice>
              <mc:Fallback>
                <p:oleObj name="Document" r:id="rId4" imgW="7074123" imgH="501092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75"/>
                        <a:ext cx="7056438" cy="499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7526" name="Group 5"/>
          <p:cNvGrpSpPr>
            <a:grpSpLocks/>
          </p:cNvGrpSpPr>
          <p:nvPr/>
        </p:nvGrpSpPr>
        <p:grpSpPr bwMode="auto">
          <a:xfrm>
            <a:off x="3048000" y="381000"/>
            <a:ext cx="4800600" cy="422275"/>
            <a:chOff x="1920" y="240"/>
            <a:chExt cx="3024" cy="266"/>
          </a:xfrm>
        </p:grpSpPr>
        <p:sp>
          <p:nvSpPr>
            <p:cNvPr id="107542" name="Text Box 6"/>
            <p:cNvSpPr txBox="1">
              <a:spLocks noChangeArrowheads="1"/>
            </p:cNvSpPr>
            <p:nvPr/>
          </p:nvSpPr>
          <p:spPr bwMode="auto">
            <a:xfrm>
              <a:off x="2976"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keyPressed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07543" name="Line 7"/>
            <p:cNvSpPr>
              <a:spLocks noChangeShapeType="1"/>
            </p:cNvSpPr>
            <p:nvPr/>
          </p:nvSpPr>
          <p:spPr bwMode="auto">
            <a:xfrm flipH="1" flipV="1">
              <a:off x="1920" y="240"/>
              <a:ext cx="105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7527" name="Group 8"/>
          <p:cNvGrpSpPr>
            <a:grpSpLocks/>
          </p:cNvGrpSpPr>
          <p:nvPr/>
        </p:nvGrpSpPr>
        <p:grpSpPr bwMode="auto">
          <a:xfrm>
            <a:off x="3048000" y="990600"/>
            <a:ext cx="4800600" cy="422275"/>
            <a:chOff x="1920" y="240"/>
            <a:chExt cx="3024" cy="266"/>
          </a:xfrm>
        </p:grpSpPr>
        <p:sp>
          <p:nvSpPr>
            <p:cNvPr id="107540" name="Text Box 9"/>
            <p:cNvSpPr txBox="1">
              <a:spLocks noChangeArrowheads="1"/>
            </p:cNvSpPr>
            <p:nvPr/>
          </p:nvSpPr>
          <p:spPr bwMode="auto">
            <a:xfrm>
              <a:off x="2976"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code of pressed key</a:t>
              </a:r>
              <a:endParaRPr lang="en-US" sz="1600">
                <a:latin typeface="Lucida Console" pitchFamily="49" charset="0"/>
                <a:cs typeface="Times New Roman" pitchFamily="18" charset="0"/>
              </a:endParaRPr>
            </a:p>
          </p:txBody>
        </p:sp>
        <p:sp>
          <p:nvSpPr>
            <p:cNvPr id="107541" name="Line 10"/>
            <p:cNvSpPr>
              <a:spLocks noChangeShapeType="1"/>
            </p:cNvSpPr>
            <p:nvPr/>
          </p:nvSpPr>
          <p:spPr bwMode="auto">
            <a:xfrm flipH="1" flipV="1">
              <a:off x="1920" y="240"/>
              <a:ext cx="105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7528" name="Group 11"/>
          <p:cNvGrpSpPr>
            <a:grpSpLocks/>
          </p:cNvGrpSpPr>
          <p:nvPr/>
        </p:nvGrpSpPr>
        <p:grpSpPr bwMode="auto">
          <a:xfrm>
            <a:off x="3048000" y="2016125"/>
            <a:ext cx="4800600" cy="422275"/>
            <a:chOff x="1920" y="240"/>
            <a:chExt cx="3024" cy="266"/>
          </a:xfrm>
        </p:grpSpPr>
        <p:sp>
          <p:nvSpPr>
            <p:cNvPr id="107538" name="Text Box 12"/>
            <p:cNvSpPr txBox="1">
              <a:spLocks noChangeArrowheads="1"/>
            </p:cNvSpPr>
            <p:nvPr/>
          </p:nvSpPr>
          <p:spPr bwMode="auto">
            <a:xfrm>
              <a:off x="2976"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keyReleased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07539" name="Line 13"/>
            <p:cNvSpPr>
              <a:spLocks noChangeShapeType="1"/>
            </p:cNvSpPr>
            <p:nvPr/>
          </p:nvSpPr>
          <p:spPr bwMode="auto">
            <a:xfrm flipH="1" flipV="1">
              <a:off x="1920" y="240"/>
              <a:ext cx="105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7529" name="Group 14"/>
          <p:cNvGrpSpPr>
            <a:grpSpLocks/>
          </p:cNvGrpSpPr>
          <p:nvPr/>
        </p:nvGrpSpPr>
        <p:grpSpPr bwMode="auto">
          <a:xfrm>
            <a:off x="3048000" y="2667000"/>
            <a:ext cx="4800600" cy="346075"/>
            <a:chOff x="1920" y="1680"/>
            <a:chExt cx="3024" cy="218"/>
          </a:xfrm>
        </p:grpSpPr>
        <p:sp>
          <p:nvSpPr>
            <p:cNvPr id="107536" name="Text Box 15"/>
            <p:cNvSpPr txBox="1">
              <a:spLocks noChangeArrowheads="1"/>
            </p:cNvSpPr>
            <p:nvPr/>
          </p:nvSpPr>
          <p:spPr bwMode="auto">
            <a:xfrm>
              <a:off x="2976" y="168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code of released key</a:t>
              </a:r>
              <a:endParaRPr lang="en-US" sz="1600">
                <a:latin typeface="Lucida Console" pitchFamily="49" charset="0"/>
                <a:cs typeface="Times New Roman" pitchFamily="18" charset="0"/>
              </a:endParaRPr>
            </a:p>
          </p:txBody>
        </p:sp>
        <p:sp>
          <p:nvSpPr>
            <p:cNvPr id="107537" name="Line 16"/>
            <p:cNvSpPr>
              <a:spLocks noChangeShapeType="1"/>
            </p:cNvSpPr>
            <p:nvPr/>
          </p:nvSpPr>
          <p:spPr bwMode="auto">
            <a:xfrm flipH="1" flipV="1">
              <a:off x="1920" y="1680"/>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7530" name="Group 17"/>
          <p:cNvGrpSpPr>
            <a:grpSpLocks/>
          </p:cNvGrpSpPr>
          <p:nvPr/>
        </p:nvGrpSpPr>
        <p:grpSpPr bwMode="auto">
          <a:xfrm>
            <a:off x="3124200" y="3276600"/>
            <a:ext cx="4724400" cy="381000"/>
            <a:chOff x="1968" y="2064"/>
            <a:chExt cx="2976" cy="240"/>
          </a:xfrm>
        </p:grpSpPr>
        <p:sp>
          <p:nvSpPr>
            <p:cNvPr id="107534" name="Text Box 18"/>
            <p:cNvSpPr txBox="1">
              <a:spLocks noChangeArrowheads="1"/>
            </p:cNvSpPr>
            <p:nvPr/>
          </p:nvSpPr>
          <p:spPr bwMode="auto">
            <a:xfrm>
              <a:off x="2976" y="206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keyTyped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07535" name="Line 19"/>
            <p:cNvSpPr>
              <a:spLocks noChangeShapeType="1"/>
            </p:cNvSpPr>
            <p:nvPr/>
          </p:nvSpPr>
          <p:spPr bwMode="auto">
            <a:xfrm flipH="1">
              <a:off x="1968" y="2160"/>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7531" name="Group 20"/>
          <p:cNvGrpSpPr>
            <a:grpSpLocks/>
          </p:cNvGrpSpPr>
          <p:nvPr/>
        </p:nvGrpSpPr>
        <p:grpSpPr bwMode="auto">
          <a:xfrm>
            <a:off x="4724400" y="4114800"/>
            <a:ext cx="3124200" cy="914400"/>
            <a:chOff x="2976" y="2592"/>
            <a:chExt cx="1968" cy="576"/>
          </a:xfrm>
        </p:grpSpPr>
        <p:sp>
          <p:nvSpPr>
            <p:cNvPr id="107532" name="Text Box 21"/>
            <p:cNvSpPr txBox="1">
              <a:spLocks noChangeArrowheads="1"/>
            </p:cNvSpPr>
            <p:nvPr/>
          </p:nvSpPr>
          <p:spPr bwMode="auto">
            <a:xfrm>
              <a:off x="2976" y="295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Output character typed</a:t>
              </a:r>
              <a:endParaRPr lang="en-US" sz="1600">
                <a:latin typeface="Lucida Console" pitchFamily="49" charset="0"/>
                <a:cs typeface="Times New Roman" pitchFamily="18" charset="0"/>
              </a:endParaRPr>
            </a:p>
          </p:txBody>
        </p:sp>
        <p:sp>
          <p:nvSpPr>
            <p:cNvPr id="107533" name="Line 22"/>
            <p:cNvSpPr>
              <a:spLocks noChangeShapeType="1"/>
            </p:cNvSpPr>
            <p:nvPr/>
          </p:nvSpPr>
          <p:spPr bwMode="auto">
            <a:xfrm flipH="1" flipV="1">
              <a:off x="2976" y="2592"/>
              <a:ext cx="100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A589214-95E5-4FB5-97F4-707B6C68A0B7}" type="slidenum">
              <a:rPr lang="en-IE" sz="1400" smtClean="0"/>
              <a:pPr/>
              <a:t>105</a:t>
            </a:fld>
            <a:endParaRPr lang="en-IE" sz="1400" smtClean="0"/>
          </a:p>
        </p:txBody>
      </p:sp>
      <p:sp>
        <p:nvSpPr>
          <p:cNvPr id="10854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8548" name="Rectangle 3"/>
          <p:cNvSpPr>
            <a:spLocks noGrp="1" noChangeArrowheads="1"/>
          </p:cNvSpPr>
          <p:nvPr>
            <p:ph type="body" sz="half" idx="1"/>
          </p:nvPr>
        </p:nvSpPr>
        <p:spPr>
          <a:xfrm>
            <a:off x="6877050" y="4005263"/>
            <a:ext cx="1825625" cy="965200"/>
          </a:xfrm>
          <a:noFill/>
        </p:spPr>
        <p:txBody>
          <a:bodyPr/>
          <a:lstStyle/>
          <a:p>
            <a:r>
              <a:rPr lang="en-US" sz="2400" smtClean="0"/>
              <a:t>KeyDemoFrame</a:t>
            </a:r>
            <a:br>
              <a:rPr lang="en-US" sz="2400" smtClean="0"/>
            </a:br>
            <a:r>
              <a:rPr lang="en-US" sz="2400" smtClean="0"/>
              <a:t>.java</a:t>
            </a:r>
          </a:p>
        </p:txBody>
      </p:sp>
      <p:graphicFrame>
        <p:nvGraphicFramePr>
          <p:cNvPr id="108549" name="Object 4"/>
          <p:cNvGraphicFramePr>
            <a:graphicFrameLocks noGrp="1" noChangeAspect="1"/>
          </p:cNvGraphicFramePr>
          <p:nvPr>
            <p:ph sz="half" idx="2"/>
          </p:nvPr>
        </p:nvGraphicFramePr>
        <p:xfrm>
          <a:off x="0" y="0"/>
          <a:ext cx="7054850" cy="3594100"/>
        </p:xfrm>
        <a:graphic>
          <a:graphicData uri="http://schemas.openxmlformats.org/presentationml/2006/ole">
            <mc:AlternateContent xmlns:mc="http://schemas.openxmlformats.org/markup-compatibility/2006">
              <mc:Choice xmlns:v="urn:schemas-microsoft-com:vml" Requires="v">
                <p:oleObj spid="_x0000_s108560" name="Document" r:id="rId4" imgW="7074123" imgH="3604097" progId="Word.Document.8">
                  <p:embed/>
                </p:oleObj>
              </mc:Choice>
              <mc:Fallback>
                <p:oleObj name="Document" r:id="rId4" imgW="7074123" imgH="360409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4850" cy="359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8550" name="Group 5"/>
          <p:cNvGrpSpPr>
            <a:grpSpLocks/>
          </p:cNvGrpSpPr>
          <p:nvPr/>
        </p:nvGrpSpPr>
        <p:grpSpPr bwMode="auto">
          <a:xfrm>
            <a:off x="2819400" y="838200"/>
            <a:ext cx="5029200" cy="346075"/>
            <a:chOff x="1776" y="528"/>
            <a:chExt cx="3168" cy="218"/>
          </a:xfrm>
        </p:grpSpPr>
        <p:sp>
          <p:nvSpPr>
            <p:cNvPr id="108554" name="Text Box 6"/>
            <p:cNvSpPr txBox="1">
              <a:spLocks noChangeArrowheads="1"/>
            </p:cNvSpPr>
            <p:nvPr/>
          </p:nvSpPr>
          <p:spPr bwMode="auto">
            <a:xfrm>
              <a:off x="2976" y="52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if it was an action key</a:t>
              </a:r>
              <a:endParaRPr lang="en-US" sz="1600">
                <a:latin typeface="Lucida Console" pitchFamily="49" charset="0"/>
                <a:cs typeface="Times New Roman" pitchFamily="18" charset="0"/>
              </a:endParaRPr>
            </a:p>
          </p:txBody>
        </p:sp>
        <p:sp>
          <p:nvSpPr>
            <p:cNvPr id="108555" name="Line 7"/>
            <p:cNvSpPr>
              <a:spLocks noChangeShapeType="1"/>
            </p:cNvSpPr>
            <p:nvPr/>
          </p:nvSpPr>
          <p:spPr bwMode="auto">
            <a:xfrm flipH="1" flipV="1">
              <a:off x="1776" y="624"/>
              <a:ext cx="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8551" name="Group 8"/>
          <p:cNvGrpSpPr>
            <a:grpSpLocks/>
          </p:cNvGrpSpPr>
          <p:nvPr/>
        </p:nvGrpSpPr>
        <p:grpSpPr bwMode="auto">
          <a:xfrm>
            <a:off x="3048000" y="1558925"/>
            <a:ext cx="4800600" cy="422275"/>
            <a:chOff x="1920" y="240"/>
            <a:chExt cx="3024" cy="266"/>
          </a:xfrm>
        </p:grpSpPr>
        <p:sp>
          <p:nvSpPr>
            <p:cNvPr id="108552" name="Text Box 9"/>
            <p:cNvSpPr txBox="1">
              <a:spLocks noChangeArrowheads="1"/>
            </p:cNvSpPr>
            <p:nvPr/>
          </p:nvSpPr>
          <p:spPr bwMode="auto">
            <a:xfrm>
              <a:off x="2976"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Determine any modifiers pressed</a:t>
              </a:r>
              <a:endParaRPr lang="en-US" sz="1600">
                <a:latin typeface="Lucida Console" pitchFamily="49" charset="0"/>
                <a:cs typeface="Times New Roman" pitchFamily="18" charset="0"/>
              </a:endParaRPr>
            </a:p>
          </p:txBody>
        </p:sp>
        <p:sp>
          <p:nvSpPr>
            <p:cNvPr id="108553" name="Line 10"/>
            <p:cNvSpPr>
              <a:spLocks noChangeShapeType="1"/>
            </p:cNvSpPr>
            <p:nvPr/>
          </p:nvSpPr>
          <p:spPr bwMode="auto">
            <a:xfrm flipH="1" flipV="1">
              <a:off x="1920" y="240"/>
              <a:ext cx="105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3D970C9-FC12-4AA5-B056-8761A5B5764F}" type="slidenum">
              <a:rPr lang="en-IE" sz="1400" smtClean="0"/>
              <a:pPr/>
              <a:t>106</a:t>
            </a:fld>
            <a:endParaRPr lang="en-IE" sz="1400" smtClean="0"/>
          </a:p>
        </p:txBody>
      </p:sp>
      <p:sp>
        <p:nvSpPr>
          <p:cNvPr id="10957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9572" name="Rectangle 3"/>
          <p:cNvSpPr>
            <a:spLocks noGrp="1" noChangeArrowheads="1"/>
          </p:cNvSpPr>
          <p:nvPr>
            <p:ph type="body" sz="half" idx="1"/>
          </p:nvPr>
        </p:nvSpPr>
        <p:spPr>
          <a:xfrm>
            <a:off x="7165975" y="1066800"/>
            <a:ext cx="1825625" cy="752475"/>
          </a:xfrm>
          <a:noFill/>
        </p:spPr>
        <p:txBody>
          <a:bodyPr/>
          <a:lstStyle/>
          <a:p>
            <a:r>
              <a:rPr lang="en-US" sz="2400" smtClean="0"/>
              <a:t>KeyDemo.java</a:t>
            </a:r>
          </a:p>
        </p:txBody>
      </p:sp>
      <p:graphicFrame>
        <p:nvGraphicFramePr>
          <p:cNvPr id="109573" name="Object 4"/>
          <p:cNvGraphicFramePr>
            <a:graphicFrameLocks noGrp="1" noChangeAspect="1"/>
          </p:cNvGraphicFramePr>
          <p:nvPr>
            <p:ph sz="half" idx="2"/>
          </p:nvPr>
        </p:nvGraphicFramePr>
        <p:xfrm>
          <a:off x="0" y="0"/>
          <a:ext cx="7056438" cy="6419850"/>
        </p:xfrm>
        <a:graphic>
          <a:graphicData uri="http://schemas.openxmlformats.org/presentationml/2006/ole">
            <mc:AlternateContent xmlns:mc="http://schemas.openxmlformats.org/markup-compatibility/2006">
              <mc:Choice xmlns:v="urn:schemas-microsoft-com:vml" Requires="v">
                <p:oleObj spid="_x0000_s109582" name="Document" r:id="rId4" imgW="7059080" imgH="6422234" progId="Word.Document.8">
                  <p:embed/>
                </p:oleObj>
              </mc:Choice>
              <mc:Fallback>
                <p:oleObj name="Document" r:id="rId4" imgW="7059080" imgH="642223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41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9574" name="Picture 5" descr="KeyDemo_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648200"/>
            <a:ext cx="3276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5" name="Picture 6" descr="KeyDemo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3481388"/>
            <a:ext cx="327660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6" name="Picture 7" descr="KeyDemo_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3484563"/>
            <a:ext cx="32766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7" name="Picture 8" descr="KeyDemo_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 y="4648200"/>
            <a:ext cx="3276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FF170CF-1DF8-4498-908D-E308ADCE4676}" type="slidenum">
              <a:rPr lang="en-IE" sz="1400" smtClean="0"/>
              <a:pPr/>
              <a:t>107</a:t>
            </a:fld>
            <a:endParaRPr lang="en-IE" sz="1400" smtClean="0"/>
          </a:p>
        </p:txBody>
      </p:sp>
      <p:sp>
        <p:nvSpPr>
          <p:cNvPr id="110595" name="Rectangle 2"/>
          <p:cNvSpPr>
            <a:spLocks noGrp="1" noChangeArrowheads="1"/>
          </p:cNvSpPr>
          <p:nvPr>
            <p:ph type="title"/>
          </p:nvPr>
        </p:nvSpPr>
        <p:spPr>
          <a:noFill/>
        </p:spPr>
        <p:txBody>
          <a:bodyPr/>
          <a:lstStyle/>
          <a:p>
            <a:r>
              <a:rPr lang="en-US" sz="4000" smtClean="0"/>
              <a:t> Mouse Event Handling</a:t>
            </a:r>
            <a:endParaRPr lang="en-US" sz="4000" b="1" smtClean="0">
              <a:latin typeface="Lucida Console" pitchFamily="49" charset="0"/>
            </a:endParaRPr>
          </a:p>
        </p:txBody>
      </p:sp>
      <p:sp>
        <p:nvSpPr>
          <p:cNvPr id="110596" name="Rectangle 3"/>
          <p:cNvSpPr>
            <a:spLocks noGrp="1" noChangeArrowheads="1"/>
          </p:cNvSpPr>
          <p:nvPr>
            <p:ph type="body" idx="1"/>
          </p:nvPr>
        </p:nvSpPr>
        <p:spPr/>
        <p:txBody>
          <a:bodyPr/>
          <a:lstStyle/>
          <a:p>
            <a:r>
              <a:rPr lang="en-US" smtClean="0"/>
              <a:t>Mouse events</a:t>
            </a:r>
          </a:p>
          <a:p>
            <a:pPr lvl="1"/>
            <a:r>
              <a:rPr lang="en-US" smtClean="0"/>
              <a:t>Create a </a:t>
            </a:r>
            <a:r>
              <a:rPr lang="en-US" b="1" smtClean="0">
                <a:latin typeface="Lucida Console" pitchFamily="49" charset="0"/>
              </a:rPr>
              <a:t>MouseEvent</a:t>
            </a:r>
            <a:r>
              <a:rPr lang="en-US" smtClean="0"/>
              <a:t> object</a:t>
            </a:r>
          </a:p>
          <a:p>
            <a:pPr lvl="1"/>
            <a:r>
              <a:rPr lang="en-US" smtClean="0"/>
              <a:t>Handled by </a:t>
            </a:r>
            <a:r>
              <a:rPr lang="en-US" b="1" smtClean="0">
                <a:latin typeface="Lucida Console" pitchFamily="49" charset="0"/>
              </a:rPr>
              <a:t>MouseListener</a:t>
            </a:r>
            <a:r>
              <a:rPr lang="en-US" smtClean="0"/>
              <a:t>s and </a:t>
            </a:r>
            <a:r>
              <a:rPr lang="en-US" b="1" smtClean="0">
                <a:latin typeface="Lucida Console" pitchFamily="49" charset="0"/>
              </a:rPr>
              <a:t>MouseMotionListener</a:t>
            </a:r>
            <a:r>
              <a:rPr lang="en-US" smtClean="0"/>
              <a:t>s </a:t>
            </a:r>
          </a:p>
          <a:p>
            <a:pPr lvl="1"/>
            <a:r>
              <a:rPr lang="en-US" b="1" smtClean="0">
                <a:latin typeface="Lucida Console" pitchFamily="49" charset="0"/>
              </a:rPr>
              <a:t>MouseInputListener</a:t>
            </a:r>
            <a:r>
              <a:rPr lang="en-US" smtClean="0"/>
              <a:t> combines the two interfaces</a:t>
            </a:r>
          </a:p>
          <a:p>
            <a:pPr lvl="1"/>
            <a:r>
              <a:rPr lang="en-US" smtClean="0"/>
              <a:t>Interface </a:t>
            </a:r>
            <a:r>
              <a:rPr lang="en-US" b="1" smtClean="0">
                <a:latin typeface="Lucida Console" pitchFamily="49" charset="0"/>
              </a:rPr>
              <a:t>MouseWheelListener</a:t>
            </a:r>
            <a:r>
              <a:rPr lang="en-US" smtClean="0"/>
              <a:t> declares method </a:t>
            </a:r>
            <a:r>
              <a:rPr lang="en-US" b="1" smtClean="0">
                <a:latin typeface="Lucida Console" pitchFamily="49" charset="0"/>
              </a:rPr>
              <a:t>mouseWheelMoved</a:t>
            </a:r>
            <a:r>
              <a:rPr lang="en-US" smtClean="0"/>
              <a:t> to handle </a:t>
            </a:r>
            <a:r>
              <a:rPr lang="en-US" b="1" smtClean="0">
                <a:latin typeface="Lucida Console" pitchFamily="49" charset="0"/>
              </a:rPr>
              <a:t>MouseWheelEvent</a:t>
            </a:r>
            <a:r>
              <a:rPr lang="en-US" smtClean="0"/>
              <a:t>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51E4FAA-54FE-4294-911C-1FF18E6E2533}" type="slidenum">
              <a:rPr lang="en-IE" sz="1400" smtClean="0"/>
              <a:pPr/>
              <a:t>108</a:t>
            </a:fld>
            <a:endParaRPr lang="en-IE" sz="1400" smtClean="0"/>
          </a:p>
        </p:txBody>
      </p:sp>
      <p:sp>
        <p:nvSpPr>
          <p:cNvPr id="111619" name="Rectangle 2"/>
          <p:cNvSpPr>
            <a:spLocks noGrp="1" noChangeArrowheads="1"/>
          </p:cNvSpPr>
          <p:nvPr>
            <p:ph type="title"/>
          </p:nvPr>
        </p:nvSpPr>
        <p:spPr>
          <a:xfrm>
            <a:off x="1571625" y="549275"/>
            <a:ext cx="6272213" cy="320675"/>
          </a:xfrm>
          <a:noFill/>
        </p:spPr>
        <p:txBody>
          <a:bodyPr/>
          <a:lstStyle/>
          <a:p>
            <a:r>
              <a:rPr lang="en-US" sz="3200" smtClean="0">
                <a:solidFill>
                  <a:srgbClr val="000000"/>
                </a:solidFill>
                <a:latin typeface="Lucida Console" pitchFamily="49" charset="0"/>
                <a:ea typeface="LucidaSansTypewriter" pitchFamily="49" charset="0"/>
                <a:cs typeface="Lucida Console" pitchFamily="49" charset="0"/>
              </a:rPr>
              <a:t>MouseListener</a:t>
            </a:r>
            <a:r>
              <a:rPr lang="en-US" sz="3200" smtClean="0">
                <a:solidFill>
                  <a:srgbClr val="000000"/>
                </a:solidFill>
                <a:ea typeface="LucidaSansTypewriter" pitchFamily="49" charset="0"/>
                <a:cs typeface="Times New Roman" pitchFamily="18" charset="0"/>
              </a:rPr>
              <a:t> and </a:t>
            </a:r>
            <a:r>
              <a:rPr lang="en-US" sz="3200" smtClean="0">
                <a:solidFill>
                  <a:srgbClr val="000000"/>
                </a:solidFill>
                <a:latin typeface="Lucida Console" pitchFamily="49" charset="0"/>
                <a:ea typeface="LucidaSansTypewriter" pitchFamily="49" charset="0"/>
                <a:cs typeface="Times New Roman" pitchFamily="18" charset="0"/>
              </a:rPr>
              <a:t>MouseMotionListener</a:t>
            </a:r>
            <a:r>
              <a:rPr lang="en-US" sz="3200" smtClean="0">
                <a:solidFill>
                  <a:srgbClr val="000000"/>
                </a:solidFill>
                <a:ea typeface="LucidaSansTypewriter" pitchFamily="49" charset="0"/>
                <a:cs typeface="Times New Roman" pitchFamily="18" charset="0"/>
              </a:rPr>
              <a:t> interface methods, pt 1</a:t>
            </a:r>
          </a:p>
        </p:txBody>
      </p:sp>
      <p:graphicFrame>
        <p:nvGraphicFramePr>
          <p:cNvPr id="111620" name="Object 3"/>
          <p:cNvGraphicFramePr>
            <a:graphicFrameLocks noGrp="1" noChangeAspect="1"/>
          </p:cNvGraphicFramePr>
          <p:nvPr>
            <p:ph idx="1"/>
          </p:nvPr>
        </p:nvGraphicFramePr>
        <p:xfrm>
          <a:off x="1042988" y="1700213"/>
          <a:ext cx="7396162" cy="4319587"/>
        </p:xfrm>
        <a:graphic>
          <a:graphicData uri="http://schemas.openxmlformats.org/presentationml/2006/ole">
            <mc:AlternateContent xmlns:mc="http://schemas.openxmlformats.org/markup-compatibility/2006">
              <mc:Choice xmlns:v="urn:schemas-microsoft-com:vml" Requires="v">
                <p:oleObj spid="_x0000_s111625" name="Document" r:id="rId4" imgW="7080509" imgH="4136202" progId="Word.Document.8">
                  <p:embed/>
                </p:oleObj>
              </mc:Choice>
              <mc:Fallback>
                <p:oleObj name="Document" r:id="rId4" imgW="7080509" imgH="4136202"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700213"/>
                        <a:ext cx="7396162"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6351359-1027-4F4E-B859-DA166D230262}" type="slidenum">
              <a:rPr lang="en-IE" sz="1400" smtClean="0"/>
              <a:pPr/>
              <a:t>109</a:t>
            </a:fld>
            <a:endParaRPr lang="en-IE" sz="1400" smtClean="0"/>
          </a:p>
        </p:txBody>
      </p:sp>
      <p:sp>
        <p:nvSpPr>
          <p:cNvPr id="112643" name="Rectangle 2"/>
          <p:cNvSpPr>
            <a:spLocks noGrp="1" noChangeArrowheads="1"/>
          </p:cNvSpPr>
          <p:nvPr>
            <p:ph type="title"/>
          </p:nvPr>
        </p:nvSpPr>
        <p:spPr>
          <a:xfrm>
            <a:off x="1547813" y="908050"/>
            <a:ext cx="6240462" cy="320675"/>
          </a:xfrm>
          <a:noFill/>
        </p:spPr>
        <p:txBody>
          <a:bodyPr/>
          <a:lstStyle/>
          <a:p>
            <a:r>
              <a:rPr lang="en-US" sz="3200" smtClean="0">
                <a:solidFill>
                  <a:srgbClr val="000000"/>
                </a:solidFill>
                <a:cs typeface="Times New Roman" pitchFamily="18" charset="0"/>
              </a:rPr>
              <a:t> </a:t>
            </a:r>
            <a:r>
              <a:rPr lang="en-US" sz="3200" smtClean="0">
                <a:solidFill>
                  <a:srgbClr val="000000"/>
                </a:solidFill>
                <a:latin typeface="Lucida Console" pitchFamily="49" charset="0"/>
                <a:ea typeface="LucidaSansTypewriter" pitchFamily="49" charset="0"/>
                <a:cs typeface="Lucida Console" pitchFamily="49" charset="0"/>
              </a:rPr>
              <a:t>MouseListener</a:t>
            </a:r>
            <a:r>
              <a:rPr lang="en-US" sz="3200" smtClean="0">
                <a:solidFill>
                  <a:srgbClr val="000000"/>
                </a:solidFill>
                <a:cs typeface="Times New Roman" pitchFamily="18" charset="0"/>
              </a:rPr>
              <a:t> and </a:t>
            </a:r>
            <a:r>
              <a:rPr lang="en-US" sz="3200" smtClean="0">
                <a:solidFill>
                  <a:srgbClr val="000000"/>
                </a:solidFill>
                <a:latin typeface="Lucida Console" pitchFamily="49" charset="0"/>
              </a:rPr>
              <a:t>MouseMotionListener</a:t>
            </a:r>
            <a:r>
              <a:rPr lang="en-US" sz="3200" smtClean="0">
                <a:solidFill>
                  <a:srgbClr val="000000"/>
                </a:solidFill>
                <a:cs typeface="Times New Roman" pitchFamily="18" charset="0"/>
              </a:rPr>
              <a:t> interface methods, pt 2</a:t>
            </a:r>
          </a:p>
        </p:txBody>
      </p:sp>
      <p:graphicFrame>
        <p:nvGraphicFramePr>
          <p:cNvPr id="112644" name="Object 3"/>
          <p:cNvGraphicFramePr>
            <a:graphicFrameLocks noGrp="1" noChangeAspect="1"/>
          </p:cNvGraphicFramePr>
          <p:nvPr>
            <p:ph idx="1"/>
          </p:nvPr>
        </p:nvGraphicFramePr>
        <p:xfrm>
          <a:off x="971550" y="2060575"/>
          <a:ext cx="7483475" cy="3994150"/>
        </p:xfrm>
        <a:graphic>
          <a:graphicData uri="http://schemas.openxmlformats.org/presentationml/2006/ole">
            <mc:AlternateContent xmlns:mc="http://schemas.openxmlformats.org/markup-compatibility/2006">
              <mc:Choice xmlns:v="urn:schemas-microsoft-com:vml" Requires="v">
                <p:oleObj spid="_x0000_s112649" name="Document" r:id="rId4" imgW="7078016" imgH="3778570" progId="Word.Document.8">
                  <p:embed/>
                </p:oleObj>
              </mc:Choice>
              <mc:Fallback>
                <p:oleObj name="Document" r:id="rId4" imgW="7078016" imgH="3778570"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060575"/>
                        <a:ext cx="7483475" cy="399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5090BFD-E761-45E1-A4AB-946DC574C4F3}" type="slidenum">
              <a:rPr lang="en-IE" sz="1400" smtClean="0"/>
              <a:pPr/>
              <a:t>11</a:t>
            </a:fld>
            <a:endParaRPr lang="en-IE" sz="1400" smtClean="0"/>
          </a:p>
        </p:txBody>
      </p:sp>
      <p:sp>
        <p:nvSpPr>
          <p:cNvPr id="12291" name="Rectangle 2"/>
          <p:cNvSpPr>
            <a:spLocks noGrp="1" noChangeArrowheads="1"/>
          </p:cNvSpPr>
          <p:nvPr>
            <p:ph type="title"/>
          </p:nvPr>
        </p:nvSpPr>
        <p:spPr>
          <a:xfrm>
            <a:off x="1571625" y="549275"/>
            <a:ext cx="6137275" cy="320675"/>
          </a:xfrm>
          <a:noFill/>
        </p:spPr>
        <p:txBody>
          <a:bodyPr/>
          <a:lstStyle/>
          <a:p>
            <a:r>
              <a:rPr lang="en-US" smtClean="0">
                <a:solidFill>
                  <a:srgbClr val="000000"/>
                </a:solidFill>
                <a:cs typeface="Times New Roman" pitchFamily="18" charset="0"/>
              </a:rPr>
              <a:t>Layout managers.</a:t>
            </a:r>
            <a:r>
              <a:rPr lang="en-US" smtClean="0"/>
              <a:t> </a:t>
            </a:r>
          </a:p>
        </p:txBody>
      </p:sp>
      <p:graphicFrame>
        <p:nvGraphicFramePr>
          <p:cNvPr id="12292" name="Object 3"/>
          <p:cNvGraphicFramePr>
            <a:graphicFrameLocks noGrp="1" noChangeAspect="1"/>
          </p:cNvGraphicFramePr>
          <p:nvPr>
            <p:ph idx="1"/>
          </p:nvPr>
        </p:nvGraphicFramePr>
        <p:xfrm>
          <a:off x="912813" y="2376488"/>
          <a:ext cx="7089775" cy="2297112"/>
        </p:xfrm>
        <a:graphic>
          <a:graphicData uri="http://schemas.openxmlformats.org/presentationml/2006/ole">
            <mc:AlternateContent xmlns:mc="http://schemas.openxmlformats.org/markup-compatibility/2006">
              <mc:Choice xmlns:v="urn:schemas-microsoft-com:vml" Requires="v">
                <p:oleObj spid="_x0000_s12297" name="Document" r:id="rId4" imgW="7275783" imgH="2448986" progId="Word.Document.8">
                  <p:embed/>
                </p:oleObj>
              </mc:Choice>
              <mc:Fallback>
                <p:oleObj name="Document" r:id="rId4" imgW="7275783" imgH="2448986"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2376488"/>
                        <a:ext cx="7089775" cy="229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6A0FE94-D04A-4426-BF6B-489CCAAFC8D2}" type="slidenum">
              <a:rPr lang="en-IE" sz="1400" smtClean="0"/>
              <a:pPr/>
              <a:t>110</a:t>
            </a:fld>
            <a:endParaRPr lang="en-IE" sz="1400" smtClean="0"/>
          </a:p>
        </p:txBody>
      </p:sp>
      <p:sp>
        <p:nvSpPr>
          <p:cNvPr id="11366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13668" name="Rectangle 3"/>
          <p:cNvSpPr>
            <a:spLocks noGrp="1" noChangeArrowheads="1"/>
          </p:cNvSpPr>
          <p:nvPr>
            <p:ph type="body" sz="half" idx="1"/>
          </p:nvPr>
        </p:nvSpPr>
        <p:spPr>
          <a:xfrm>
            <a:off x="6659563" y="1066800"/>
            <a:ext cx="2332037" cy="965200"/>
          </a:xfrm>
          <a:noFill/>
        </p:spPr>
        <p:txBody>
          <a:bodyPr/>
          <a:lstStyle/>
          <a:p>
            <a:r>
              <a:rPr lang="en-US" sz="2400" smtClean="0"/>
              <a:t>MouseTrackerFrame.java</a:t>
            </a:r>
          </a:p>
        </p:txBody>
      </p:sp>
      <p:graphicFrame>
        <p:nvGraphicFramePr>
          <p:cNvPr id="113669" name="Object 4"/>
          <p:cNvGraphicFramePr>
            <a:graphicFrameLocks noGrp="1" noChangeAspect="1"/>
          </p:cNvGraphicFramePr>
          <p:nvPr>
            <p:ph sz="half" idx="2"/>
          </p:nvPr>
        </p:nvGraphicFramePr>
        <p:xfrm>
          <a:off x="0" y="6350"/>
          <a:ext cx="7056438" cy="6254750"/>
        </p:xfrm>
        <a:graphic>
          <a:graphicData uri="http://schemas.openxmlformats.org/presentationml/2006/ole">
            <mc:AlternateContent xmlns:mc="http://schemas.openxmlformats.org/markup-compatibility/2006">
              <mc:Choice xmlns:v="urn:schemas-microsoft-com:vml" Requires="v">
                <p:oleObj spid="_x0000_s113683" name="Document" r:id="rId4" imgW="7074123" imgH="6271387" progId="Word.Document.8">
                  <p:embed/>
                </p:oleObj>
              </mc:Choice>
              <mc:Fallback>
                <p:oleObj name="Document" r:id="rId4" imgW="7074123" imgH="627138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625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3670" name="Group 5"/>
          <p:cNvGrpSpPr>
            <a:grpSpLocks/>
          </p:cNvGrpSpPr>
          <p:nvPr/>
        </p:nvGrpSpPr>
        <p:grpSpPr bwMode="auto">
          <a:xfrm>
            <a:off x="2971800" y="3352800"/>
            <a:ext cx="4953000" cy="1295400"/>
            <a:chOff x="1872" y="2112"/>
            <a:chExt cx="3120" cy="816"/>
          </a:xfrm>
        </p:grpSpPr>
        <p:sp>
          <p:nvSpPr>
            <p:cNvPr id="113677" name="Text Box 6"/>
            <p:cNvSpPr txBox="1">
              <a:spLocks noChangeArrowheads="1"/>
            </p:cNvSpPr>
            <p:nvPr/>
          </p:nvSpPr>
          <p:spPr bwMode="auto">
            <a:xfrm>
              <a:off x="3024" y="211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JPanel</a:t>
              </a:r>
              <a:r>
                <a:rPr lang="en-US" sz="1600">
                  <a:cs typeface="Times New Roman" pitchFamily="18" charset="0"/>
                </a:rPr>
                <a:t> to capture mouse events</a:t>
              </a:r>
              <a:endParaRPr lang="en-US" sz="1600">
                <a:latin typeface="Lucida Console" pitchFamily="49" charset="0"/>
                <a:cs typeface="Times New Roman" pitchFamily="18" charset="0"/>
              </a:endParaRPr>
            </a:p>
          </p:txBody>
        </p:sp>
        <p:sp>
          <p:nvSpPr>
            <p:cNvPr id="113678" name="Line 7"/>
            <p:cNvSpPr>
              <a:spLocks noChangeShapeType="1"/>
            </p:cNvSpPr>
            <p:nvPr/>
          </p:nvSpPr>
          <p:spPr bwMode="auto">
            <a:xfrm flipH="1">
              <a:off x="1872" y="2282"/>
              <a:ext cx="1152" cy="6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3671" name="Group 8"/>
          <p:cNvGrpSpPr>
            <a:grpSpLocks/>
          </p:cNvGrpSpPr>
          <p:nvPr/>
        </p:nvGrpSpPr>
        <p:grpSpPr bwMode="auto">
          <a:xfrm>
            <a:off x="2971800" y="4149725"/>
            <a:ext cx="4953000" cy="727075"/>
            <a:chOff x="1872" y="2614"/>
            <a:chExt cx="3120" cy="458"/>
          </a:xfrm>
        </p:grpSpPr>
        <p:sp>
          <p:nvSpPr>
            <p:cNvPr id="113675" name="Text Box 9"/>
            <p:cNvSpPr txBox="1">
              <a:spLocks noChangeArrowheads="1"/>
            </p:cNvSpPr>
            <p:nvPr/>
          </p:nvSpPr>
          <p:spPr bwMode="auto">
            <a:xfrm>
              <a:off x="3024" y="261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background to white</a:t>
              </a:r>
              <a:endParaRPr lang="en-US" sz="1600">
                <a:latin typeface="Lucida Console" pitchFamily="49" charset="0"/>
                <a:cs typeface="Times New Roman" pitchFamily="18" charset="0"/>
              </a:endParaRPr>
            </a:p>
          </p:txBody>
        </p:sp>
        <p:sp>
          <p:nvSpPr>
            <p:cNvPr id="113676" name="Line 10"/>
            <p:cNvSpPr>
              <a:spLocks noChangeShapeType="1"/>
            </p:cNvSpPr>
            <p:nvPr/>
          </p:nvSpPr>
          <p:spPr bwMode="auto">
            <a:xfrm flipH="1">
              <a:off x="1872" y="2726"/>
              <a:ext cx="1152" cy="3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3672" name="Group 11"/>
          <p:cNvGrpSpPr>
            <a:grpSpLocks/>
          </p:cNvGrpSpPr>
          <p:nvPr/>
        </p:nvGrpSpPr>
        <p:grpSpPr bwMode="auto">
          <a:xfrm>
            <a:off x="2895600" y="4876800"/>
            <a:ext cx="5029200" cy="609600"/>
            <a:chOff x="1824" y="3072"/>
            <a:chExt cx="3168" cy="384"/>
          </a:xfrm>
        </p:grpSpPr>
        <p:sp>
          <p:nvSpPr>
            <p:cNvPr id="113673" name="Text Box 12"/>
            <p:cNvSpPr txBox="1">
              <a:spLocks noChangeArrowheads="1"/>
            </p:cNvSpPr>
            <p:nvPr/>
          </p:nvSpPr>
          <p:spPr bwMode="auto">
            <a:xfrm>
              <a:off x="3024" y="307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JLabel</a:t>
              </a:r>
              <a:r>
                <a:rPr lang="en-US" sz="1600">
                  <a:cs typeface="Times New Roman" pitchFamily="18" charset="0"/>
                </a:rPr>
                <a:t> and add to application</a:t>
              </a:r>
              <a:endParaRPr lang="en-US" sz="1600">
                <a:latin typeface="Lucida Console" pitchFamily="49" charset="0"/>
                <a:cs typeface="Times New Roman" pitchFamily="18" charset="0"/>
              </a:endParaRPr>
            </a:p>
          </p:txBody>
        </p:sp>
        <p:sp>
          <p:nvSpPr>
            <p:cNvPr id="113674" name="Line 13"/>
            <p:cNvSpPr>
              <a:spLocks noChangeShapeType="1"/>
            </p:cNvSpPr>
            <p:nvPr/>
          </p:nvSpPr>
          <p:spPr bwMode="auto">
            <a:xfrm flipH="1">
              <a:off x="1824" y="3254"/>
              <a:ext cx="1200" cy="2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AFB07AA-CA4B-45D0-882D-B729E97688AA}" type="slidenum">
              <a:rPr lang="en-IE" sz="1400" smtClean="0"/>
              <a:pPr/>
              <a:t>111</a:t>
            </a:fld>
            <a:endParaRPr lang="en-IE" sz="1400" smtClean="0"/>
          </a:p>
        </p:txBody>
      </p:sp>
      <p:sp>
        <p:nvSpPr>
          <p:cNvPr id="11469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14692" name="Rectangle 3"/>
          <p:cNvSpPr>
            <a:spLocks noGrp="1" noChangeArrowheads="1"/>
          </p:cNvSpPr>
          <p:nvPr>
            <p:ph type="body" sz="half" idx="1"/>
          </p:nvPr>
        </p:nvSpPr>
        <p:spPr>
          <a:xfrm>
            <a:off x="7235825" y="4005263"/>
            <a:ext cx="1908175" cy="965200"/>
          </a:xfrm>
          <a:noFill/>
        </p:spPr>
        <p:txBody>
          <a:bodyPr/>
          <a:lstStyle/>
          <a:p>
            <a:r>
              <a:rPr lang="en-US" sz="2000" smtClean="0"/>
              <a:t>MouseTrackerFrame.java</a:t>
            </a:r>
          </a:p>
        </p:txBody>
      </p:sp>
      <p:graphicFrame>
        <p:nvGraphicFramePr>
          <p:cNvPr id="114693" name="Object 4"/>
          <p:cNvGraphicFramePr>
            <a:graphicFrameLocks noGrp="1" noChangeAspect="1"/>
          </p:cNvGraphicFramePr>
          <p:nvPr>
            <p:ph sz="half" idx="2"/>
          </p:nvPr>
        </p:nvGraphicFramePr>
        <p:xfrm>
          <a:off x="0" y="11113"/>
          <a:ext cx="7056438" cy="6465887"/>
        </p:xfrm>
        <a:graphic>
          <a:graphicData uri="http://schemas.openxmlformats.org/presentationml/2006/ole">
            <mc:AlternateContent xmlns:mc="http://schemas.openxmlformats.org/markup-compatibility/2006">
              <mc:Choice xmlns:v="urn:schemas-microsoft-com:vml" Requires="v">
                <p:oleObj spid="_x0000_s114719" name="Document" r:id="rId4" imgW="7074123" imgH="6482483" progId="Word.Document.8">
                  <p:embed/>
                </p:oleObj>
              </mc:Choice>
              <mc:Fallback>
                <p:oleObj name="Document" r:id="rId4" imgW="7074123" imgH="648248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113"/>
                        <a:ext cx="7056438" cy="6465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4694" name="Group 5"/>
          <p:cNvGrpSpPr>
            <a:grpSpLocks/>
          </p:cNvGrpSpPr>
          <p:nvPr/>
        </p:nvGrpSpPr>
        <p:grpSpPr bwMode="auto">
          <a:xfrm>
            <a:off x="2895600" y="228600"/>
            <a:ext cx="5029200" cy="590550"/>
            <a:chOff x="1824" y="144"/>
            <a:chExt cx="3168" cy="372"/>
          </a:xfrm>
        </p:grpSpPr>
        <p:sp>
          <p:nvSpPr>
            <p:cNvPr id="114713" name="Text Box 6"/>
            <p:cNvSpPr txBox="1">
              <a:spLocks noChangeArrowheads="1"/>
            </p:cNvSpPr>
            <p:nvPr/>
          </p:nvSpPr>
          <p:spPr bwMode="auto">
            <a:xfrm>
              <a:off x="3024" y="144"/>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event handler for mouse events</a:t>
              </a:r>
              <a:endParaRPr lang="en-US" sz="1600">
                <a:latin typeface="Lucida Console" pitchFamily="49" charset="0"/>
                <a:cs typeface="Times New Roman" pitchFamily="18" charset="0"/>
              </a:endParaRPr>
            </a:p>
          </p:txBody>
        </p:sp>
        <p:sp>
          <p:nvSpPr>
            <p:cNvPr id="114714" name="Line 7"/>
            <p:cNvSpPr>
              <a:spLocks noChangeShapeType="1"/>
            </p:cNvSpPr>
            <p:nvPr/>
          </p:nvSpPr>
          <p:spPr bwMode="auto">
            <a:xfrm flipH="1" flipV="1">
              <a:off x="1824" y="240"/>
              <a:ext cx="1200" cy="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4695" name="Group 8"/>
          <p:cNvGrpSpPr>
            <a:grpSpLocks/>
          </p:cNvGrpSpPr>
          <p:nvPr/>
        </p:nvGrpSpPr>
        <p:grpSpPr bwMode="auto">
          <a:xfrm>
            <a:off x="2819400" y="762000"/>
            <a:ext cx="5105400" cy="574675"/>
            <a:chOff x="1776" y="480"/>
            <a:chExt cx="3216" cy="362"/>
          </a:xfrm>
        </p:grpSpPr>
        <p:sp>
          <p:nvSpPr>
            <p:cNvPr id="114711" name="Text Box 9"/>
            <p:cNvSpPr txBox="1">
              <a:spLocks noChangeArrowheads="1"/>
            </p:cNvSpPr>
            <p:nvPr/>
          </p:nvSpPr>
          <p:spPr bwMode="auto">
            <a:xfrm>
              <a:off x="3024" y="62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event handler</a:t>
              </a:r>
              <a:endParaRPr lang="en-US" sz="1600">
                <a:latin typeface="Lucida Console" pitchFamily="49" charset="0"/>
                <a:cs typeface="Times New Roman" pitchFamily="18" charset="0"/>
              </a:endParaRPr>
            </a:p>
          </p:txBody>
        </p:sp>
        <p:sp>
          <p:nvSpPr>
            <p:cNvPr id="114712" name="Line 10"/>
            <p:cNvSpPr>
              <a:spLocks noChangeShapeType="1"/>
            </p:cNvSpPr>
            <p:nvPr/>
          </p:nvSpPr>
          <p:spPr bwMode="auto">
            <a:xfrm flipH="1" flipV="1">
              <a:off x="1776" y="480"/>
              <a:ext cx="1248" cy="2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4696" name="Group 11"/>
          <p:cNvGrpSpPr>
            <a:grpSpLocks/>
          </p:cNvGrpSpPr>
          <p:nvPr/>
        </p:nvGrpSpPr>
        <p:grpSpPr bwMode="auto">
          <a:xfrm>
            <a:off x="3124200" y="1371600"/>
            <a:ext cx="4800600" cy="666750"/>
            <a:chOff x="1968" y="864"/>
            <a:chExt cx="3024" cy="420"/>
          </a:xfrm>
        </p:grpSpPr>
        <p:sp>
          <p:nvSpPr>
            <p:cNvPr id="114709" name="Text Box 12"/>
            <p:cNvSpPr txBox="1">
              <a:spLocks noChangeArrowheads="1"/>
            </p:cNvSpPr>
            <p:nvPr/>
          </p:nvSpPr>
          <p:spPr bwMode="auto">
            <a:xfrm>
              <a:off x="3024" y="91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Implement mouse listener interfaces</a:t>
              </a:r>
              <a:endParaRPr lang="en-US" sz="1600">
                <a:latin typeface="Lucida Console" pitchFamily="49" charset="0"/>
                <a:cs typeface="Times New Roman" pitchFamily="18" charset="0"/>
              </a:endParaRPr>
            </a:p>
          </p:txBody>
        </p:sp>
        <p:sp>
          <p:nvSpPr>
            <p:cNvPr id="114710" name="Line 13"/>
            <p:cNvSpPr>
              <a:spLocks noChangeShapeType="1"/>
            </p:cNvSpPr>
            <p:nvPr/>
          </p:nvSpPr>
          <p:spPr bwMode="auto">
            <a:xfrm flipH="1" flipV="1">
              <a:off x="1968" y="864"/>
              <a:ext cx="1056" cy="2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4697" name="Group 14"/>
          <p:cNvGrpSpPr>
            <a:grpSpLocks/>
          </p:cNvGrpSpPr>
          <p:nvPr/>
        </p:nvGrpSpPr>
        <p:grpSpPr bwMode="auto">
          <a:xfrm>
            <a:off x="3124200" y="3067050"/>
            <a:ext cx="4800600" cy="403225"/>
            <a:chOff x="1968" y="1932"/>
            <a:chExt cx="3024" cy="254"/>
          </a:xfrm>
        </p:grpSpPr>
        <p:sp>
          <p:nvSpPr>
            <p:cNvPr id="114707" name="Text Box 15"/>
            <p:cNvSpPr txBox="1">
              <a:spLocks noChangeArrowheads="1"/>
            </p:cNvSpPr>
            <p:nvPr/>
          </p:nvSpPr>
          <p:spPr bwMode="auto">
            <a:xfrm>
              <a:off x="3024" y="196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Find location of mouse click</a:t>
              </a:r>
              <a:endParaRPr lang="en-US" sz="1600">
                <a:latin typeface="Lucida Console" pitchFamily="49" charset="0"/>
                <a:cs typeface="Times New Roman" pitchFamily="18" charset="0"/>
              </a:endParaRPr>
            </a:p>
          </p:txBody>
        </p:sp>
        <p:sp>
          <p:nvSpPr>
            <p:cNvPr id="114708" name="Line 16"/>
            <p:cNvSpPr>
              <a:spLocks noChangeShapeType="1"/>
            </p:cNvSpPr>
            <p:nvPr/>
          </p:nvSpPr>
          <p:spPr bwMode="auto">
            <a:xfrm flipH="1" flipV="1">
              <a:off x="1968" y="1932"/>
              <a:ext cx="1056" cy="1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4698" name="Group 17"/>
          <p:cNvGrpSpPr>
            <a:grpSpLocks/>
          </p:cNvGrpSpPr>
          <p:nvPr/>
        </p:nvGrpSpPr>
        <p:grpSpPr bwMode="auto">
          <a:xfrm>
            <a:off x="3124200" y="2438400"/>
            <a:ext cx="4800600" cy="346075"/>
            <a:chOff x="1968" y="1558"/>
            <a:chExt cx="3024" cy="218"/>
          </a:xfrm>
        </p:grpSpPr>
        <p:sp>
          <p:nvSpPr>
            <p:cNvPr id="114705" name="Text Box 18"/>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mouseClicked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4706" name="Line 19"/>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4699" name="Group 20"/>
          <p:cNvGrpSpPr>
            <a:grpSpLocks/>
          </p:cNvGrpSpPr>
          <p:nvPr/>
        </p:nvGrpSpPr>
        <p:grpSpPr bwMode="auto">
          <a:xfrm>
            <a:off x="3124200" y="3886200"/>
            <a:ext cx="4800600" cy="346075"/>
            <a:chOff x="1968" y="1558"/>
            <a:chExt cx="3024" cy="218"/>
          </a:xfrm>
        </p:grpSpPr>
        <p:sp>
          <p:nvSpPr>
            <p:cNvPr id="114703" name="Text Box 21"/>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mousePressed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4704" name="Line 22"/>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4700" name="Group 23"/>
          <p:cNvGrpSpPr>
            <a:grpSpLocks/>
          </p:cNvGrpSpPr>
          <p:nvPr/>
        </p:nvGrpSpPr>
        <p:grpSpPr bwMode="auto">
          <a:xfrm>
            <a:off x="3124200" y="5257800"/>
            <a:ext cx="4800600" cy="590550"/>
            <a:chOff x="1968" y="3312"/>
            <a:chExt cx="3024" cy="372"/>
          </a:xfrm>
        </p:grpSpPr>
        <p:sp>
          <p:nvSpPr>
            <p:cNvPr id="114701" name="Text Box 24"/>
            <p:cNvSpPr txBox="1">
              <a:spLocks noChangeArrowheads="1"/>
            </p:cNvSpPr>
            <p:nvPr/>
          </p:nvSpPr>
          <p:spPr bwMode="auto">
            <a:xfrm>
              <a:off x="3024" y="331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mouseReleased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4702" name="Line 25"/>
            <p:cNvSpPr>
              <a:spLocks noChangeShapeType="1"/>
            </p:cNvSpPr>
            <p:nvPr/>
          </p:nvSpPr>
          <p:spPr bwMode="auto">
            <a:xfrm flipH="1" flipV="1">
              <a:off x="1968" y="3408"/>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DB3E53B-6D30-47D5-BCF5-5E6664377BCD}" type="slidenum">
              <a:rPr lang="en-IE" sz="1400" smtClean="0"/>
              <a:pPr/>
              <a:t>112</a:t>
            </a:fld>
            <a:endParaRPr lang="en-IE" sz="1400" smtClean="0"/>
          </a:p>
        </p:txBody>
      </p:sp>
      <p:sp>
        <p:nvSpPr>
          <p:cNvPr id="11571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15716" name="Rectangle 3"/>
          <p:cNvSpPr>
            <a:spLocks noGrp="1" noChangeArrowheads="1"/>
          </p:cNvSpPr>
          <p:nvPr>
            <p:ph type="body" sz="half" idx="1"/>
          </p:nvPr>
        </p:nvSpPr>
        <p:spPr>
          <a:xfrm>
            <a:off x="6300788" y="3716338"/>
            <a:ext cx="2401887" cy="965200"/>
          </a:xfrm>
          <a:noFill/>
        </p:spPr>
        <p:txBody>
          <a:bodyPr/>
          <a:lstStyle/>
          <a:p>
            <a:r>
              <a:rPr lang="en-US" sz="2400" smtClean="0"/>
              <a:t>MouseTracker</a:t>
            </a:r>
            <a:br>
              <a:rPr lang="en-US" sz="2400" smtClean="0"/>
            </a:br>
            <a:r>
              <a:rPr lang="en-US" sz="2400" smtClean="0"/>
              <a:t>Frame.java</a:t>
            </a:r>
          </a:p>
        </p:txBody>
      </p:sp>
      <p:graphicFrame>
        <p:nvGraphicFramePr>
          <p:cNvPr id="115717" name="Object 4"/>
          <p:cNvGraphicFramePr>
            <a:graphicFrameLocks noGrp="1" noChangeAspect="1"/>
          </p:cNvGraphicFramePr>
          <p:nvPr>
            <p:ph sz="half" idx="2"/>
          </p:nvPr>
        </p:nvGraphicFramePr>
        <p:xfrm>
          <a:off x="0" y="0"/>
          <a:ext cx="7056438" cy="3530600"/>
        </p:xfrm>
        <a:graphic>
          <a:graphicData uri="http://schemas.openxmlformats.org/presentationml/2006/ole">
            <mc:AlternateContent xmlns:mc="http://schemas.openxmlformats.org/markup-compatibility/2006">
              <mc:Choice xmlns:v="urn:schemas-microsoft-com:vml" Requires="v">
                <p:oleObj spid="_x0000_s115734" name="Document" r:id="rId4" imgW="7074123" imgH="3539365" progId="Word.Document.8">
                  <p:embed/>
                </p:oleObj>
              </mc:Choice>
              <mc:Fallback>
                <p:oleObj name="Document" r:id="rId4" imgW="7074123" imgH="353936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353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5718" name="Group 5"/>
          <p:cNvGrpSpPr>
            <a:grpSpLocks/>
          </p:cNvGrpSpPr>
          <p:nvPr/>
        </p:nvGrpSpPr>
        <p:grpSpPr bwMode="auto">
          <a:xfrm>
            <a:off x="3124200" y="533400"/>
            <a:ext cx="4800600" cy="346075"/>
            <a:chOff x="1968" y="1558"/>
            <a:chExt cx="3024" cy="218"/>
          </a:xfrm>
        </p:grpSpPr>
        <p:sp>
          <p:nvSpPr>
            <p:cNvPr id="115728" name="Text Box 6"/>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mouseEntered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5729" name="Line 7"/>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5719" name="Group 8"/>
          <p:cNvGrpSpPr>
            <a:grpSpLocks/>
          </p:cNvGrpSpPr>
          <p:nvPr/>
        </p:nvGrpSpPr>
        <p:grpSpPr bwMode="auto">
          <a:xfrm>
            <a:off x="3124200" y="1371600"/>
            <a:ext cx="4800600" cy="346075"/>
            <a:chOff x="1968" y="1558"/>
            <a:chExt cx="3024" cy="218"/>
          </a:xfrm>
        </p:grpSpPr>
        <p:sp>
          <p:nvSpPr>
            <p:cNvPr id="115726" name="Text Box 9"/>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background of </a:t>
              </a:r>
              <a:r>
                <a:rPr lang="en-US" sz="1600">
                  <a:latin typeface="Lucida Console" pitchFamily="49" charset="0"/>
                  <a:cs typeface="Times New Roman" pitchFamily="18" charset="0"/>
                </a:rPr>
                <a:t>JPanel</a:t>
              </a:r>
            </a:p>
          </p:txBody>
        </p:sp>
        <p:sp>
          <p:nvSpPr>
            <p:cNvPr id="115727" name="Line 10"/>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5720" name="Group 11"/>
          <p:cNvGrpSpPr>
            <a:grpSpLocks/>
          </p:cNvGrpSpPr>
          <p:nvPr/>
        </p:nvGrpSpPr>
        <p:grpSpPr bwMode="auto">
          <a:xfrm>
            <a:off x="3124200" y="2209800"/>
            <a:ext cx="4800600" cy="346075"/>
            <a:chOff x="1968" y="1558"/>
            <a:chExt cx="3024" cy="218"/>
          </a:xfrm>
        </p:grpSpPr>
        <p:sp>
          <p:nvSpPr>
            <p:cNvPr id="115724" name="Text Box 12"/>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mouseExited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5725" name="Line 13"/>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5721" name="Group 14"/>
          <p:cNvGrpSpPr>
            <a:grpSpLocks/>
          </p:cNvGrpSpPr>
          <p:nvPr/>
        </p:nvGrpSpPr>
        <p:grpSpPr bwMode="auto">
          <a:xfrm>
            <a:off x="3124200" y="2854325"/>
            <a:ext cx="4800600" cy="346075"/>
            <a:chOff x="1968" y="1558"/>
            <a:chExt cx="3024" cy="218"/>
          </a:xfrm>
        </p:grpSpPr>
        <p:sp>
          <p:nvSpPr>
            <p:cNvPr id="115722" name="Text Box 15"/>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background of </a:t>
              </a:r>
              <a:r>
                <a:rPr lang="en-US" sz="1600">
                  <a:latin typeface="Lucida Console" pitchFamily="49" charset="0"/>
                  <a:cs typeface="Times New Roman" pitchFamily="18" charset="0"/>
                </a:rPr>
                <a:t>JPanel</a:t>
              </a:r>
            </a:p>
          </p:txBody>
        </p:sp>
        <p:sp>
          <p:nvSpPr>
            <p:cNvPr id="115723" name="Line 16"/>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D9440FD-A8C1-4040-9714-3942C20ED72C}" type="slidenum">
              <a:rPr lang="en-IE" sz="1400" smtClean="0"/>
              <a:pPr/>
              <a:t>113</a:t>
            </a:fld>
            <a:endParaRPr lang="en-IE" sz="1400" smtClean="0"/>
          </a:p>
        </p:txBody>
      </p:sp>
      <p:sp>
        <p:nvSpPr>
          <p:cNvPr id="11673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16740" name="Rectangle 3"/>
          <p:cNvSpPr>
            <a:spLocks noGrp="1" noChangeArrowheads="1"/>
          </p:cNvSpPr>
          <p:nvPr>
            <p:ph type="body" sz="half" idx="1"/>
          </p:nvPr>
        </p:nvSpPr>
        <p:spPr>
          <a:xfrm>
            <a:off x="6156325" y="3284538"/>
            <a:ext cx="2546350" cy="965200"/>
          </a:xfrm>
          <a:noFill/>
        </p:spPr>
        <p:txBody>
          <a:bodyPr/>
          <a:lstStyle/>
          <a:p>
            <a:r>
              <a:rPr lang="en-US" sz="2400" smtClean="0"/>
              <a:t>MouseTracker</a:t>
            </a:r>
            <a:br>
              <a:rPr lang="en-US" sz="2400" smtClean="0"/>
            </a:br>
            <a:r>
              <a:rPr lang="en-US" sz="2400" smtClean="0"/>
              <a:t>Frame.java</a:t>
            </a:r>
          </a:p>
        </p:txBody>
      </p:sp>
      <p:graphicFrame>
        <p:nvGraphicFramePr>
          <p:cNvPr id="116741" name="Object 4"/>
          <p:cNvGraphicFramePr>
            <a:graphicFrameLocks noGrp="1" noChangeAspect="1"/>
          </p:cNvGraphicFramePr>
          <p:nvPr>
            <p:ph sz="half" idx="2"/>
          </p:nvPr>
        </p:nvGraphicFramePr>
        <p:xfrm>
          <a:off x="0" y="4763"/>
          <a:ext cx="7056438" cy="3530600"/>
        </p:xfrm>
        <a:graphic>
          <a:graphicData uri="http://schemas.openxmlformats.org/presentationml/2006/ole">
            <mc:AlternateContent xmlns:mc="http://schemas.openxmlformats.org/markup-compatibility/2006">
              <mc:Choice xmlns:v="urn:schemas-microsoft-com:vml" Requires="v">
                <p:oleObj spid="_x0000_s116752" name="Document" r:id="rId4" imgW="7074123" imgH="3539365" progId="Word.Document.8">
                  <p:embed/>
                </p:oleObj>
              </mc:Choice>
              <mc:Fallback>
                <p:oleObj name="Document" r:id="rId4" imgW="7074123" imgH="353936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56438" cy="353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6742" name="Group 5"/>
          <p:cNvGrpSpPr>
            <a:grpSpLocks/>
          </p:cNvGrpSpPr>
          <p:nvPr/>
        </p:nvGrpSpPr>
        <p:grpSpPr bwMode="auto">
          <a:xfrm>
            <a:off x="3124200" y="533400"/>
            <a:ext cx="4800600" cy="346075"/>
            <a:chOff x="1968" y="1558"/>
            <a:chExt cx="3024" cy="218"/>
          </a:xfrm>
        </p:grpSpPr>
        <p:sp>
          <p:nvSpPr>
            <p:cNvPr id="116746" name="Text Box 6"/>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mouseDragged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6747" name="Line 7"/>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16743" name="Group 8"/>
          <p:cNvGrpSpPr>
            <a:grpSpLocks/>
          </p:cNvGrpSpPr>
          <p:nvPr/>
        </p:nvGrpSpPr>
        <p:grpSpPr bwMode="auto">
          <a:xfrm>
            <a:off x="3124200" y="2016125"/>
            <a:ext cx="4800600" cy="346075"/>
            <a:chOff x="1968" y="1558"/>
            <a:chExt cx="3024" cy="218"/>
          </a:xfrm>
        </p:grpSpPr>
        <p:sp>
          <p:nvSpPr>
            <p:cNvPr id="116744" name="Text Box 9"/>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mouseMoved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16745" name="Line 10"/>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9DE919A-BD65-4B34-AC95-032D96F248B7}" type="slidenum">
              <a:rPr lang="en-IE" sz="1400" smtClean="0"/>
              <a:pPr/>
              <a:t>114</a:t>
            </a:fld>
            <a:endParaRPr lang="en-IE" sz="1400" smtClean="0"/>
          </a:p>
        </p:txBody>
      </p:sp>
      <p:sp>
        <p:nvSpPr>
          <p:cNvPr id="11776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17764" name="Rectangle 3"/>
          <p:cNvSpPr>
            <a:spLocks noGrp="1" noChangeArrowheads="1"/>
          </p:cNvSpPr>
          <p:nvPr>
            <p:ph type="body" sz="half" idx="1"/>
          </p:nvPr>
        </p:nvSpPr>
        <p:spPr>
          <a:xfrm>
            <a:off x="6804025" y="1066800"/>
            <a:ext cx="2187575" cy="965200"/>
          </a:xfrm>
          <a:noFill/>
        </p:spPr>
        <p:txBody>
          <a:bodyPr/>
          <a:lstStyle/>
          <a:p>
            <a:r>
              <a:rPr lang="en-US" sz="2400" smtClean="0"/>
              <a:t>MouseTrackerFrame.java</a:t>
            </a:r>
          </a:p>
        </p:txBody>
      </p:sp>
      <p:graphicFrame>
        <p:nvGraphicFramePr>
          <p:cNvPr id="117765" name="Object 4"/>
          <p:cNvGraphicFramePr>
            <a:graphicFrameLocks noGrp="1" noChangeAspect="1"/>
          </p:cNvGraphicFramePr>
          <p:nvPr>
            <p:ph sz="half" idx="2"/>
          </p:nvPr>
        </p:nvGraphicFramePr>
        <p:xfrm>
          <a:off x="0" y="0"/>
          <a:ext cx="7056438" cy="4090988"/>
        </p:xfrm>
        <a:graphic>
          <a:graphicData uri="http://schemas.openxmlformats.org/presentationml/2006/ole">
            <mc:AlternateContent xmlns:mc="http://schemas.openxmlformats.org/markup-compatibility/2006">
              <mc:Choice xmlns:v="urn:schemas-microsoft-com:vml" Requires="v">
                <p:oleObj spid="_x0000_s117774" name="Document" r:id="rId4" imgW="7061061" imgH="4092579" progId="Word.Document.8">
                  <p:embed/>
                </p:oleObj>
              </mc:Choice>
              <mc:Fallback>
                <p:oleObj name="Document" r:id="rId4" imgW="7061061" imgH="409257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409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7766" name="Picture 5" descr="MouseTracker_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1905000"/>
            <a:ext cx="320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7" name="Picture 6" descr="MouseTracker_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533400"/>
            <a:ext cx="320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8" name="Picture 7" descr="MouseTracker_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533400"/>
            <a:ext cx="320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9" name="Picture 8" descr="MouseTracker_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1905000"/>
            <a:ext cx="320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B26CCFE-BCC7-4C2F-9511-A0C6FA997F22}" type="slidenum">
              <a:rPr lang="en-IE" sz="1400" smtClean="0"/>
              <a:pPr/>
              <a:t>115</a:t>
            </a:fld>
            <a:endParaRPr lang="en-IE" sz="1400" smtClean="0"/>
          </a:p>
        </p:txBody>
      </p:sp>
      <p:sp>
        <p:nvSpPr>
          <p:cNvPr id="118787" name="Rectangle 2"/>
          <p:cNvSpPr>
            <a:spLocks noGrp="1" noChangeArrowheads="1"/>
          </p:cNvSpPr>
          <p:nvPr>
            <p:ph type="title"/>
          </p:nvPr>
        </p:nvSpPr>
        <p:spPr>
          <a:noFill/>
        </p:spPr>
        <p:txBody>
          <a:bodyPr/>
          <a:lstStyle/>
          <a:p>
            <a:r>
              <a:rPr lang="en-US" sz="4000" smtClean="0"/>
              <a:t>Adapter Classes</a:t>
            </a:r>
            <a:endParaRPr lang="en-US" sz="4000" b="1" smtClean="0">
              <a:latin typeface="Lucida Console" pitchFamily="49" charset="0"/>
            </a:endParaRPr>
          </a:p>
        </p:txBody>
      </p:sp>
      <p:sp>
        <p:nvSpPr>
          <p:cNvPr id="118788" name="Rectangle 3"/>
          <p:cNvSpPr>
            <a:spLocks noGrp="1" noChangeArrowheads="1"/>
          </p:cNvSpPr>
          <p:nvPr>
            <p:ph type="body" idx="1"/>
          </p:nvPr>
        </p:nvSpPr>
        <p:spPr/>
        <p:txBody>
          <a:bodyPr/>
          <a:lstStyle/>
          <a:p>
            <a:r>
              <a:rPr lang="en-US" smtClean="0"/>
              <a:t>Adapter class</a:t>
            </a:r>
          </a:p>
          <a:p>
            <a:pPr lvl="1"/>
            <a:r>
              <a:rPr lang="en-US" smtClean="0"/>
              <a:t>Implements event listener interface</a:t>
            </a:r>
          </a:p>
          <a:p>
            <a:pPr lvl="1"/>
            <a:r>
              <a:rPr lang="en-US" smtClean="0"/>
              <a:t>Provides default implementation for all event-handling methods</a:t>
            </a:r>
          </a:p>
          <a:p>
            <a:pPr lvl="1"/>
            <a:endParaRPr lang="en-IE" smtClean="0"/>
          </a:p>
          <a:p>
            <a:r>
              <a:rPr lang="en-IE" sz="2800" smtClean="0"/>
              <a:t>We met the WindowAdapter class in Unit 11/12, for simplifying handling windowClosing()</a:t>
            </a:r>
            <a:endParaRPr lang="en-US" sz="2800" smtClean="0"/>
          </a:p>
          <a:p>
            <a:pPr lvl="1"/>
            <a:endParaRPr lang="en-US" smtClean="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0D67EE3-489B-4EC2-A55D-35CDD412B0A5}" type="slidenum">
              <a:rPr lang="en-IE" sz="1400" smtClean="0"/>
              <a:pPr/>
              <a:t>116</a:t>
            </a:fld>
            <a:endParaRPr lang="en-IE" sz="1400" smtClean="0"/>
          </a:p>
        </p:txBody>
      </p:sp>
      <p:sp>
        <p:nvSpPr>
          <p:cNvPr id="119811" name="Rectangle 2"/>
          <p:cNvSpPr>
            <a:spLocks noGrp="1" noChangeArrowheads="1"/>
          </p:cNvSpPr>
          <p:nvPr>
            <p:ph type="title"/>
          </p:nvPr>
        </p:nvSpPr>
        <p:spPr>
          <a:noFill/>
        </p:spPr>
        <p:txBody>
          <a:bodyPr/>
          <a:lstStyle/>
          <a:p>
            <a:r>
              <a:rPr lang="en-US" sz="4000" smtClean="0"/>
              <a:t>Extending </a:t>
            </a:r>
            <a:r>
              <a:rPr lang="en-US" sz="4000" b="1" smtClean="0">
                <a:latin typeface="Lucida Console" pitchFamily="49" charset="0"/>
              </a:rPr>
              <a:t>MouseAdapter</a:t>
            </a:r>
          </a:p>
        </p:txBody>
      </p:sp>
      <p:sp>
        <p:nvSpPr>
          <p:cNvPr id="119812" name="Rectangle 3"/>
          <p:cNvSpPr>
            <a:spLocks noGrp="1" noChangeArrowheads="1"/>
          </p:cNvSpPr>
          <p:nvPr>
            <p:ph type="body" idx="1"/>
          </p:nvPr>
        </p:nvSpPr>
        <p:spPr/>
        <p:txBody>
          <a:bodyPr/>
          <a:lstStyle/>
          <a:p>
            <a:r>
              <a:rPr lang="en-US" b="1" smtClean="0">
                <a:latin typeface="Lucida Console" pitchFamily="49" charset="0"/>
              </a:rPr>
              <a:t>MouseAdapter</a:t>
            </a:r>
          </a:p>
          <a:p>
            <a:pPr lvl="1"/>
            <a:r>
              <a:rPr lang="en-US" smtClean="0"/>
              <a:t>Adapter class for </a:t>
            </a:r>
            <a:r>
              <a:rPr lang="en-US" b="1" smtClean="0">
                <a:latin typeface="Lucida Console" pitchFamily="49" charset="0"/>
              </a:rPr>
              <a:t>MouseListener</a:t>
            </a:r>
            <a:r>
              <a:rPr lang="en-US" smtClean="0"/>
              <a:t> and </a:t>
            </a:r>
            <a:r>
              <a:rPr lang="en-US" b="1" smtClean="0">
                <a:latin typeface="Lucida Console" pitchFamily="49" charset="0"/>
              </a:rPr>
              <a:t>MouseMotionListener</a:t>
            </a:r>
            <a:r>
              <a:rPr lang="en-US" smtClean="0"/>
              <a:t> interfaces</a:t>
            </a:r>
          </a:p>
          <a:p>
            <a:pPr lvl="1"/>
            <a:r>
              <a:rPr lang="en-US" smtClean="0"/>
              <a:t>Extending class allows you to override only the methods you wish to use</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097BCFB-F103-413D-A8BD-457CA7E10CD4}" type="slidenum">
              <a:rPr lang="en-IE" sz="1400" smtClean="0"/>
              <a:pPr/>
              <a:t>117</a:t>
            </a:fld>
            <a:endParaRPr lang="en-IE" sz="1400" smtClean="0"/>
          </a:p>
        </p:txBody>
      </p:sp>
      <p:sp>
        <p:nvSpPr>
          <p:cNvPr id="120835"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Common Programming Error</a:t>
            </a:r>
            <a:endParaRPr lang="en-US" smtClean="0"/>
          </a:p>
        </p:txBody>
      </p:sp>
      <p:sp>
        <p:nvSpPr>
          <p:cNvPr id="120836" name="Rectangle 3"/>
          <p:cNvSpPr>
            <a:spLocks noGrp="1" noChangeArrowheads="1"/>
          </p:cNvSpPr>
          <p:nvPr>
            <p:ph type="body" idx="1"/>
          </p:nvPr>
        </p:nvSpPr>
        <p:spPr>
          <a:xfrm>
            <a:off x="1141413" y="1981200"/>
            <a:ext cx="7834312" cy="2262188"/>
          </a:xfrm>
          <a:noFill/>
        </p:spPr>
        <p:txBody>
          <a:bodyPr/>
          <a:lstStyle/>
          <a:p>
            <a:pPr>
              <a:lnSpc>
                <a:spcPct val="80000"/>
              </a:lnSpc>
            </a:pPr>
            <a:r>
              <a:rPr lang="en-US" smtClean="0">
                <a:cs typeface="Times New Roman" pitchFamily="18" charset="0"/>
              </a:rPr>
              <a:t>If you extend an adapter class and misspell the name of the method you are overriding, your method simply becomes another method in the class. This is a logic error that is difficult to detect, since the program will call the empty version of the method inherited from the adapter class.</a:t>
            </a:r>
            <a:r>
              <a:rPr lang="en-US" smtClean="0"/>
              <a:t>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032E9FC-18C8-424A-832F-01A8DD4E416A}" type="slidenum">
              <a:rPr lang="en-IE" sz="1400" smtClean="0"/>
              <a:pPr/>
              <a:t>118</a:t>
            </a:fld>
            <a:endParaRPr lang="en-IE" sz="1400" smtClean="0"/>
          </a:p>
        </p:txBody>
      </p:sp>
      <p:sp>
        <p:nvSpPr>
          <p:cNvPr id="121859" name="Rectangle 2"/>
          <p:cNvSpPr>
            <a:spLocks noGrp="1" noChangeArrowheads="1"/>
          </p:cNvSpPr>
          <p:nvPr>
            <p:ph type="title"/>
          </p:nvPr>
        </p:nvSpPr>
        <p:spPr>
          <a:xfrm>
            <a:off x="1619250" y="1773238"/>
            <a:ext cx="6272213" cy="320675"/>
          </a:xfrm>
          <a:noFill/>
        </p:spPr>
        <p:txBody>
          <a:bodyPr/>
          <a:lstStyle/>
          <a:p>
            <a:r>
              <a:rPr lang="en-US" sz="3200" smtClean="0">
                <a:solidFill>
                  <a:srgbClr val="000000"/>
                </a:solidFill>
                <a:cs typeface="Times New Roman" pitchFamily="18" charset="0"/>
              </a:rPr>
              <a:t> Event-adapter classes and the interfaces they implement in </a:t>
            </a:r>
            <a:br>
              <a:rPr lang="en-US" sz="3200" smtClean="0">
                <a:solidFill>
                  <a:srgbClr val="000000"/>
                </a:solidFill>
                <a:cs typeface="Times New Roman" pitchFamily="18" charset="0"/>
              </a:rPr>
            </a:br>
            <a:r>
              <a:rPr lang="en-US" sz="3200" smtClean="0">
                <a:solidFill>
                  <a:srgbClr val="000000"/>
                </a:solidFill>
                <a:cs typeface="Times New Roman" pitchFamily="18" charset="0"/>
              </a:rPr>
              <a:t>package </a:t>
            </a:r>
            <a:r>
              <a:rPr lang="en-US" sz="3200" smtClean="0">
                <a:solidFill>
                  <a:srgbClr val="000000"/>
                </a:solidFill>
                <a:latin typeface="Lucida Console" pitchFamily="49" charset="0"/>
                <a:ea typeface="LucidaSansTypewriter" pitchFamily="49" charset="0"/>
                <a:cs typeface="Lucida Console" pitchFamily="49" charset="0"/>
              </a:rPr>
              <a:t>java.awt.event</a:t>
            </a:r>
            <a:r>
              <a:rPr lang="en-US" sz="3200" smtClean="0">
                <a:solidFill>
                  <a:srgbClr val="000000"/>
                </a:solidFill>
                <a:cs typeface="Times New Roman" pitchFamily="18" charset="0"/>
              </a:rPr>
              <a:t>.</a:t>
            </a:r>
            <a:r>
              <a:rPr lang="en-US" smtClean="0"/>
              <a:t> </a:t>
            </a:r>
          </a:p>
        </p:txBody>
      </p:sp>
      <p:graphicFrame>
        <p:nvGraphicFramePr>
          <p:cNvPr id="121860" name="Object 3"/>
          <p:cNvGraphicFramePr>
            <a:graphicFrameLocks noGrp="1" noChangeAspect="1"/>
          </p:cNvGraphicFramePr>
          <p:nvPr>
            <p:ph idx="1"/>
          </p:nvPr>
        </p:nvGraphicFramePr>
        <p:xfrm>
          <a:off x="1187450" y="3789363"/>
          <a:ext cx="7124700" cy="2143125"/>
        </p:xfrm>
        <a:graphic>
          <a:graphicData uri="http://schemas.openxmlformats.org/presentationml/2006/ole">
            <mc:AlternateContent xmlns:mc="http://schemas.openxmlformats.org/markup-compatibility/2006">
              <mc:Choice xmlns:v="urn:schemas-microsoft-com:vml" Requires="v">
                <p:oleObj spid="_x0000_s121865" name="Document" r:id="rId4" imgW="7071213" imgH="2209964" progId="Word.Document.8">
                  <p:embed/>
                </p:oleObj>
              </mc:Choice>
              <mc:Fallback>
                <p:oleObj name="Document" r:id="rId4" imgW="7071213" imgH="2209964"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789363"/>
                        <a:ext cx="71247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99BBA5F-FA5A-4740-ACFD-716063717E9D}" type="slidenum">
              <a:rPr lang="en-IE" sz="1400" smtClean="0"/>
              <a:pPr/>
              <a:t>119</a:t>
            </a:fld>
            <a:endParaRPr lang="en-IE" sz="1400" smtClean="0"/>
          </a:p>
        </p:txBody>
      </p:sp>
      <p:sp>
        <p:nvSpPr>
          <p:cNvPr id="12288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22884" name="Rectangle 3"/>
          <p:cNvSpPr>
            <a:spLocks noGrp="1" noChangeArrowheads="1"/>
          </p:cNvSpPr>
          <p:nvPr>
            <p:ph type="body" sz="half" idx="1"/>
          </p:nvPr>
        </p:nvSpPr>
        <p:spPr>
          <a:xfrm>
            <a:off x="6732588" y="1066800"/>
            <a:ext cx="2259012" cy="965200"/>
          </a:xfrm>
          <a:noFill/>
        </p:spPr>
        <p:txBody>
          <a:bodyPr/>
          <a:lstStyle/>
          <a:p>
            <a:r>
              <a:rPr lang="en-US" sz="2400" smtClean="0"/>
              <a:t>MouseDetails</a:t>
            </a:r>
            <a:br>
              <a:rPr lang="en-US" sz="2400" smtClean="0"/>
            </a:br>
            <a:r>
              <a:rPr lang="en-US" sz="2400" smtClean="0"/>
              <a:t>Frame.java</a:t>
            </a:r>
          </a:p>
        </p:txBody>
      </p:sp>
      <p:graphicFrame>
        <p:nvGraphicFramePr>
          <p:cNvPr id="122885" name="Object 4"/>
          <p:cNvGraphicFramePr>
            <a:graphicFrameLocks noGrp="1" noChangeAspect="1"/>
          </p:cNvGraphicFramePr>
          <p:nvPr>
            <p:ph sz="half" idx="2"/>
          </p:nvPr>
        </p:nvGraphicFramePr>
        <p:xfrm>
          <a:off x="0" y="6350"/>
          <a:ext cx="7056438" cy="5207000"/>
        </p:xfrm>
        <a:graphic>
          <a:graphicData uri="http://schemas.openxmlformats.org/presentationml/2006/ole">
            <mc:AlternateContent xmlns:mc="http://schemas.openxmlformats.org/markup-compatibility/2006">
              <mc:Choice xmlns:v="urn:schemas-microsoft-com:vml" Requires="v">
                <p:oleObj spid="_x0000_s122893" name="Document" r:id="rId4" imgW="7074123" imgH="5220222" progId="Word.Document.8">
                  <p:embed/>
                </p:oleObj>
              </mc:Choice>
              <mc:Fallback>
                <p:oleObj name="Document" r:id="rId4" imgW="7074123" imgH="522022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520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886" name="Group 5"/>
          <p:cNvGrpSpPr>
            <a:grpSpLocks/>
          </p:cNvGrpSpPr>
          <p:nvPr/>
        </p:nvGrpSpPr>
        <p:grpSpPr bwMode="auto">
          <a:xfrm>
            <a:off x="3124200" y="4572000"/>
            <a:ext cx="4800600" cy="346075"/>
            <a:chOff x="1968" y="1558"/>
            <a:chExt cx="3024" cy="218"/>
          </a:xfrm>
        </p:grpSpPr>
        <p:sp>
          <p:nvSpPr>
            <p:cNvPr id="122887" name="Text Box 6"/>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event handler</a:t>
              </a:r>
              <a:endParaRPr lang="en-US" sz="1600">
                <a:latin typeface="Lucida Console" pitchFamily="49" charset="0"/>
                <a:cs typeface="Times New Roman" pitchFamily="18" charset="0"/>
              </a:endParaRPr>
            </a:p>
          </p:txBody>
        </p:sp>
        <p:sp>
          <p:nvSpPr>
            <p:cNvPr id="122888" name="Line 7"/>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IE" smtClean="0"/>
              <a:t>FlowLayoutDemo</a:t>
            </a:r>
          </a:p>
        </p:txBody>
      </p:sp>
      <p:sp>
        <p:nvSpPr>
          <p:cNvPr id="13315" name="Content Placeholder 2"/>
          <p:cNvSpPr>
            <a:spLocks noGrp="1"/>
          </p:cNvSpPr>
          <p:nvPr>
            <p:ph idx="1"/>
          </p:nvPr>
        </p:nvSpPr>
        <p:spPr/>
        <p:txBody>
          <a:bodyPr/>
          <a:lstStyle/>
          <a:p>
            <a:r>
              <a:rPr lang="en-IE" smtClean="0"/>
              <a:t>Adds 3 buttons to the content pane</a:t>
            </a:r>
          </a:p>
          <a:p>
            <a:r>
              <a:rPr lang="en-IE" smtClean="0"/>
              <a:t>Uses anonymous inner classes to process action handling (this was briefly mentioned in Unit 11 in connection with handling window events)</a:t>
            </a:r>
          </a:p>
          <a:p>
            <a:r>
              <a:rPr lang="en-IE" smtClean="0"/>
              <a:t>Concentrate on the layout implications, not the action handling issues</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5D47040-FC6D-4518-9AD9-798B10417478}" type="slidenum">
              <a:rPr lang="en-IE" sz="1400" smtClean="0"/>
              <a:pPr/>
              <a:t>12</a:t>
            </a:fld>
            <a:endParaRPr lang="en-IE" sz="1400"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5EB0346-4F3B-4D63-8680-CB90D082798A}" type="slidenum">
              <a:rPr lang="en-IE" sz="1400" smtClean="0"/>
              <a:pPr/>
              <a:t>120</a:t>
            </a:fld>
            <a:endParaRPr lang="en-IE" sz="1400" smtClean="0"/>
          </a:p>
        </p:txBody>
      </p:sp>
      <p:sp>
        <p:nvSpPr>
          <p:cNvPr id="12390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23908" name="Rectangle 3"/>
          <p:cNvSpPr>
            <a:spLocks noGrp="1" noChangeArrowheads="1"/>
          </p:cNvSpPr>
          <p:nvPr>
            <p:ph type="body" sz="half" idx="1"/>
          </p:nvPr>
        </p:nvSpPr>
        <p:spPr>
          <a:xfrm>
            <a:off x="6443663" y="5084763"/>
            <a:ext cx="2401887" cy="965200"/>
          </a:xfrm>
          <a:noFill/>
        </p:spPr>
        <p:txBody>
          <a:bodyPr/>
          <a:lstStyle/>
          <a:p>
            <a:r>
              <a:rPr lang="en-US" sz="2400" smtClean="0"/>
              <a:t>MouseDetails</a:t>
            </a:r>
            <a:br>
              <a:rPr lang="en-US" sz="2400" smtClean="0"/>
            </a:br>
            <a:r>
              <a:rPr lang="en-US" sz="2400" smtClean="0"/>
              <a:t>Frame.java</a:t>
            </a:r>
          </a:p>
        </p:txBody>
      </p:sp>
      <p:graphicFrame>
        <p:nvGraphicFramePr>
          <p:cNvPr id="123909" name="Object 4"/>
          <p:cNvGraphicFramePr>
            <a:graphicFrameLocks noGrp="1" noChangeAspect="1"/>
          </p:cNvGraphicFramePr>
          <p:nvPr>
            <p:ph sz="half" idx="2"/>
          </p:nvPr>
        </p:nvGraphicFramePr>
        <p:xfrm>
          <a:off x="0" y="3175"/>
          <a:ext cx="7056438" cy="4997450"/>
        </p:xfrm>
        <a:graphic>
          <a:graphicData uri="http://schemas.openxmlformats.org/presentationml/2006/ole">
            <mc:AlternateContent xmlns:mc="http://schemas.openxmlformats.org/markup-compatibility/2006">
              <mc:Choice xmlns:v="urn:schemas-microsoft-com:vml" Requires="v">
                <p:oleObj spid="_x0000_s123923" name="Document" r:id="rId4" imgW="7074123" imgH="5010924" progId="Word.Document.8">
                  <p:embed/>
                </p:oleObj>
              </mc:Choice>
              <mc:Fallback>
                <p:oleObj name="Document" r:id="rId4" imgW="7074123" imgH="501092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75"/>
                        <a:ext cx="7056438" cy="499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3910" name="Group 5"/>
          <p:cNvGrpSpPr>
            <a:grpSpLocks/>
          </p:cNvGrpSpPr>
          <p:nvPr/>
        </p:nvGrpSpPr>
        <p:grpSpPr bwMode="auto">
          <a:xfrm>
            <a:off x="3048000" y="2000250"/>
            <a:ext cx="4800600" cy="590550"/>
            <a:chOff x="1920" y="1260"/>
            <a:chExt cx="3024" cy="372"/>
          </a:xfrm>
        </p:grpSpPr>
        <p:sp>
          <p:nvSpPr>
            <p:cNvPr id="123917" name="Text Box 6"/>
            <p:cNvSpPr txBox="1">
              <a:spLocks noChangeArrowheads="1"/>
            </p:cNvSpPr>
            <p:nvPr/>
          </p:nvSpPr>
          <p:spPr bwMode="auto">
            <a:xfrm>
              <a:off x="2976" y="126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number of times mouse button was clicked</a:t>
              </a:r>
              <a:endParaRPr lang="en-US" sz="1600">
                <a:latin typeface="Lucida Console" pitchFamily="49" charset="0"/>
                <a:cs typeface="Times New Roman" pitchFamily="18" charset="0"/>
              </a:endParaRPr>
            </a:p>
          </p:txBody>
        </p:sp>
        <p:sp>
          <p:nvSpPr>
            <p:cNvPr id="123918" name="Line 7"/>
            <p:cNvSpPr>
              <a:spLocks noChangeShapeType="1"/>
            </p:cNvSpPr>
            <p:nvPr/>
          </p:nvSpPr>
          <p:spPr bwMode="auto">
            <a:xfrm flipH="1" flipV="1">
              <a:off x="1920" y="1370"/>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23911" name="Group 8"/>
          <p:cNvGrpSpPr>
            <a:grpSpLocks/>
          </p:cNvGrpSpPr>
          <p:nvPr/>
        </p:nvGrpSpPr>
        <p:grpSpPr bwMode="auto">
          <a:xfrm>
            <a:off x="3048000" y="2667000"/>
            <a:ext cx="4800600" cy="346075"/>
            <a:chOff x="1968" y="1558"/>
            <a:chExt cx="3024" cy="218"/>
          </a:xfrm>
        </p:grpSpPr>
        <p:sp>
          <p:nvSpPr>
            <p:cNvPr id="123915" name="Text Box 9"/>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for right mouse button</a:t>
              </a:r>
              <a:endParaRPr lang="en-US" sz="1600">
                <a:latin typeface="Lucida Console" pitchFamily="49" charset="0"/>
                <a:cs typeface="Times New Roman" pitchFamily="18" charset="0"/>
              </a:endParaRPr>
            </a:p>
          </p:txBody>
        </p:sp>
        <p:sp>
          <p:nvSpPr>
            <p:cNvPr id="123916" name="Line 10"/>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23912" name="Group 11"/>
          <p:cNvGrpSpPr>
            <a:grpSpLocks/>
          </p:cNvGrpSpPr>
          <p:nvPr/>
        </p:nvGrpSpPr>
        <p:grpSpPr bwMode="auto">
          <a:xfrm>
            <a:off x="3048000" y="3082925"/>
            <a:ext cx="4800600" cy="346075"/>
            <a:chOff x="1968" y="1558"/>
            <a:chExt cx="3024" cy="218"/>
          </a:xfrm>
        </p:grpSpPr>
        <p:sp>
          <p:nvSpPr>
            <p:cNvPr id="123913" name="Text Box 12"/>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for middle mouse button</a:t>
              </a:r>
              <a:endParaRPr lang="en-US" sz="1600">
                <a:latin typeface="Lucida Console" pitchFamily="49" charset="0"/>
                <a:cs typeface="Times New Roman" pitchFamily="18" charset="0"/>
              </a:endParaRPr>
            </a:p>
          </p:txBody>
        </p:sp>
        <p:sp>
          <p:nvSpPr>
            <p:cNvPr id="123914" name="Line 13"/>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1CA2431-4C11-496B-BD82-90640484E7E8}" type="slidenum">
              <a:rPr lang="en-IE" sz="1400" smtClean="0"/>
              <a:pPr/>
              <a:t>121</a:t>
            </a:fld>
            <a:endParaRPr lang="en-IE" sz="1400" smtClean="0"/>
          </a:p>
        </p:txBody>
      </p:sp>
      <p:sp>
        <p:nvSpPr>
          <p:cNvPr id="12493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24932" name="Rectangle 3"/>
          <p:cNvSpPr>
            <a:spLocks noGrp="1" noChangeArrowheads="1"/>
          </p:cNvSpPr>
          <p:nvPr>
            <p:ph type="body" sz="half" idx="1"/>
          </p:nvPr>
        </p:nvSpPr>
        <p:spPr>
          <a:xfrm>
            <a:off x="6732588" y="1066800"/>
            <a:ext cx="2259012" cy="933450"/>
          </a:xfrm>
          <a:noFill/>
        </p:spPr>
        <p:txBody>
          <a:bodyPr/>
          <a:lstStyle/>
          <a:p>
            <a:r>
              <a:rPr lang="en-US" sz="2400" smtClean="0"/>
              <a:t>MouseDetails</a:t>
            </a:r>
            <a:br>
              <a:rPr lang="en-US" sz="2400" smtClean="0"/>
            </a:br>
            <a:r>
              <a:rPr lang="en-US" sz="2400" smtClean="0"/>
              <a:t>.java</a:t>
            </a:r>
          </a:p>
        </p:txBody>
      </p:sp>
      <p:graphicFrame>
        <p:nvGraphicFramePr>
          <p:cNvPr id="124933" name="Object 4"/>
          <p:cNvGraphicFramePr>
            <a:graphicFrameLocks noGrp="1" noChangeAspect="1"/>
          </p:cNvGraphicFramePr>
          <p:nvPr>
            <p:ph sz="half" idx="2"/>
          </p:nvPr>
        </p:nvGraphicFramePr>
        <p:xfrm>
          <a:off x="0" y="0"/>
          <a:ext cx="7056438" cy="6657975"/>
        </p:xfrm>
        <a:graphic>
          <a:graphicData uri="http://schemas.openxmlformats.org/presentationml/2006/ole">
            <mc:AlternateContent xmlns:mc="http://schemas.openxmlformats.org/markup-compatibility/2006">
              <mc:Choice xmlns:v="urn:schemas-microsoft-com:vml" Requires="v">
                <p:oleObj spid="_x0000_s124940" name="Document" r:id="rId4" imgW="7066142" imgH="6667025" progId="Word.Document.8">
                  <p:embed/>
                </p:oleObj>
              </mc:Choice>
              <mc:Fallback>
                <p:oleObj name="Document" r:id="rId4" imgW="7066142" imgH="666702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65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4934" name="Picture 5" descr="MouseDetail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505200"/>
            <a:ext cx="33528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5" name="Picture 6" descr="MouseDetails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3924300"/>
            <a:ext cx="33528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5FA9FE0-B0EF-4E29-AF6C-B424206C8019}" type="slidenum">
              <a:rPr lang="en-IE" sz="1400" smtClean="0"/>
              <a:pPr/>
              <a:t>122</a:t>
            </a:fld>
            <a:endParaRPr lang="en-IE" sz="1400" smtClean="0"/>
          </a:p>
        </p:txBody>
      </p:sp>
      <p:sp>
        <p:nvSpPr>
          <p:cNvPr id="125955" name="Rectangle 2"/>
          <p:cNvSpPr>
            <a:spLocks noGrp="1" noChangeArrowheads="1"/>
          </p:cNvSpPr>
          <p:nvPr>
            <p:ph type="title"/>
          </p:nvPr>
        </p:nvSpPr>
        <p:spPr>
          <a:xfrm>
            <a:off x="1476375" y="1125538"/>
            <a:ext cx="6264275" cy="320675"/>
          </a:xfrm>
          <a:noFill/>
        </p:spPr>
        <p:txBody>
          <a:bodyPr/>
          <a:lstStyle/>
          <a:p>
            <a:r>
              <a:rPr lang="en-US" sz="3200" smtClean="0">
                <a:solidFill>
                  <a:srgbClr val="000000"/>
                </a:solidFill>
                <a:latin typeface="Lucida Console" pitchFamily="49" charset="0"/>
                <a:ea typeface="LucidaSansTypewriter" pitchFamily="49" charset="0"/>
                <a:cs typeface="Lucida Console" pitchFamily="49" charset="0"/>
              </a:rPr>
              <a:t>InputEvent</a:t>
            </a:r>
            <a:r>
              <a:rPr lang="en-US" sz="3200" smtClean="0">
                <a:solidFill>
                  <a:srgbClr val="000000"/>
                </a:solidFill>
                <a:ea typeface="LucidaSansTypewriter" pitchFamily="49" charset="0"/>
                <a:cs typeface="Times New Roman" pitchFamily="18" charset="0"/>
              </a:rPr>
              <a:t> methods that help distinguish among left-, center- and right-mouse-button clicks.</a:t>
            </a:r>
            <a:r>
              <a:rPr lang="en-US" smtClean="0">
                <a:ea typeface="LucidaSansTypewriter" pitchFamily="49" charset="0"/>
                <a:cs typeface="Times New Roman" pitchFamily="18" charset="0"/>
              </a:rPr>
              <a:t> </a:t>
            </a:r>
          </a:p>
        </p:txBody>
      </p:sp>
      <p:graphicFrame>
        <p:nvGraphicFramePr>
          <p:cNvPr id="125956" name="Object 3"/>
          <p:cNvGraphicFramePr>
            <a:graphicFrameLocks noGrp="1" noChangeAspect="1"/>
          </p:cNvGraphicFramePr>
          <p:nvPr>
            <p:ph idx="1"/>
          </p:nvPr>
        </p:nvGraphicFramePr>
        <p:xfrm>
          <a:off x="1187450" y="3068638"/>
          <a:ext cx="7204075" cy="2540000"/>
        </p:xfrm>
        <a:graphic>
          <a:graphicData uri="http://schemas.openxmlformats.org/presentationml/2006/ole">
            <mc:AlternateContent xmlns:mc="http://schemas.openxmlformats.org/markup-compatibility/2006">
              <mc:Choice xmlns:v="urn:schemas-microsoft-com:vml" Requires="v">
                <p:oleObj spid="_x0000_s125961" name="Document" r:id="rId4" imgW="7058947" imgH="2584540" progId="Word.Document.8">
                  <p:embed/>
                </p:oleObj>
              </mc:Choice>
              <mc:Fallback>
                <p:oleObj name="Document" r:id="rId4" imgW="7058947" imgH="2584540"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068638"/>
                        <a:ext cx="720407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1C42942-736E-4713-9AA9-F48036518670}" type="slidenum">
              <a:rPr lang="en-IE" sz="1400" smtClean="0"/>
              <a:pPr/>
              <a:t>123</a:t>
            </a:fld>
            <a:endParaRPr lang="en-IE" sz="1400" smtClean="0"/>
          </a:p>
        </p:txBody>
      </p:sp>
      <p:sp>
        <p:nvSpPr>
          <p:cNvPr id="126979" name="Rectangle 2"/>
          <p:cNvSpPr>
            <a:spLocks noGrp="1" noChangeArrowheads="1"/>
          </p:cNvSpPr>
          <p:nvPr>
            <p:ph type="title"/>
          </p:nvPr>
        </p:nvSpPr>
        <p:spPr>
          <a:noFill/>
        </p:spPr>
        <p:txBody>
          <a:bodyPr/>
          <a:lstStyle/>
          <a:p>
            <a:r>
              <a:rPr lang="en-US" sz="4000" b="1" smtClean="0">
                <a:latin typeface="Lucida Console" pitchFamily="49" charset="0"/>
              </a:rPr>
              <a:t>JPanel</a:t>
            </a:r>
            <a:r>
              <a:rPr lang="en-US" sz="4000" smtClean="0"/>
              <a:t> Subclass for Drawing with the Mouse</a:t>
            </a:r>
            <a:endParaRPr lang="en-US" sz="4000" b="1" smtClean="0">
              <a:latin typeface="Lucida Console" pitchFamily="49" charset="0"/>
            </a:endParaRPr>
          </a:p>
        </p:txBody>
      </p:sp>
      <p:sp>
        <p:nvSpPr>
          <p:cNvPr id="126980" name="Rectangle 3"/>
          <p:cNvSpPr>
            <a:spLocks noGrp="1" noChangeArrowheads="1"/>
          </p:cNvSpPr>
          <p:nvPr>
            <p:ph type="body" idx="1"/>
          </p:nvPr>
        </p:nvSpPr>
        <p:spPr/>
        <p:txBody>
          <a:bodyPr/>
          <a:lstStyle/>
          <a:p>
            <a:r>
              <a:rPr lang="en-US" smtClean="0"/>
              <a:t>Overriding class </a:t>
            </a:r>
            <a:r>
              <a:rPr lang="en-US" b="1" smtClean="0">
                <a:latin typeface="Lucida Console" pitchFamily="49" charset="0"/>
              </a:rPr>
              <a:t>JPanel</a:t>
            </a:r>
          </a:p>
          <a:p>
            <a:pPr lvl="1"/>
            <a:r>
              <a:rPr lang="en-US" smtClean="0"/>
              <a:t>Provides a dedicated drawing area</a:t>
            </a:r>
          </a:p>
          <a:p>
            <a:r>
              <a:rPr lang="en-US" smtClean="0"/>
              <a:t>Method </a:t>
            </a:r>
            <a:r>
              <a:rPr lang="en-US" b="1" smtClean="0">
                <a:latin typeface="Lucida Console" pitchFamily="49" charset="0"/>
              </a:rPr>
              <a:t>paintComponent</a:t>
            </a:r>
          </a:p>
          <a:p>
            <a:pPr lvl="1"/>
            <a:r>
              <a:rPr lang="en-US" smtClean="0"/>
              <a:t>Draws on a Swing component</a:t>
            </a:r>
          </a:p>
          <a:p>
            <a:pPr lvl="1"/>
            <a:r>
              <a:rPr lang="en-US" smtClean="0"/>
              <a:t>Overriding this method allows you to create custom drawings</a:t>
            </a:r>
          </a:p>
          <a:p>
            <a:pPr lvl="1"/>
            <a:r>
              <a:rPr lang="en-US" smtClean="0"/>
              <a:t>Must call superclass method first when overridden</a:t>
            </a:r>
          </a:p>
          <a:p>
            <a:endParaRPr lang="en-US"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B909C7E-7744-4051-A843-39092478D4E4}" type="slidenum">
              <a:rPr lang="en-IE" sz="1400" smtClean="0"/>
              <a:pPr/>
              <a:t>124</a:t>
            </a:fld>
            <a:endParaRPr lang="en-IE" sz="1400" smtClean="0"/>
          </a:p>
        </p:txBody>
      </p:sp>
      <p:sp>
        <p:nvSpPr>
          <p:cNvPr id="128003"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Opaque components </a:t>
            </a:r>
          </a:p>
        </p:txBody>
      </p:sp>
      <p:sp>
        <p:nvSpPr>
          <p:cNvPr id="128004" name="Rectangle 3"/>
          <p:cNvSpPr>
            <a:spLocks noGrp="1" noChangeArrowheads="1"/>
          </p:cNvSpPr>
          <p:nvPr>
            <p:ph type="body" idx="1"/>
          </p:nvPr>
        </p:nvSpPr>
        <p:spPr>
          <a:xfrm>
            <a:off x="1066800" y="1905000"/>
            <a:ext cx="7086600" cy="2667000"/>
          </a:xfrm>
          <a:noFill/>
        </p:spPr>
        <p:txBody>
          <a:bodyPr/>
          <a:lstStyle/>
          <a:p>
            <a:pPr>
              <a:lnSpc>
                <a:spcPct val="80000"/>
              </a:lnSpc>
            </a:pPr>
            <a:r>
              <a:rPr lang="en-US" smtClean="0">
                <a:cs typeface="Times New Roman" pitchFamily="18" charset="0"/>
              </a:rPr>
              <a:t>Most Swing GUI components can be transparent or opaque. If a Swing GUI component is opaque, its background will be cleared when its </a:t>
            </a:r>
            <a:r>
              <a:rPr lang="en-US" sz="2400" smtClean="0">
                <a:latin typeface="Lucida Console" pitchFamily="49" charset="0"/>
                <a:ea typeface="LucidaSansTypewriter" pitchFamily="49" charset="0"/>
                <a:cs typeface="Lucida Console" pitchFamily="49" charset="0"/>
              </a:rPr>
              <a:t>paintComponent</a:t>
            </a:r>
            <a:r>
              <a:rPr lang="en-US" smtClean="0">
                <a:cs typeface="Times New Roman" pitchFamily="18" charset="0"/>
              </a:rPr>
              <a:t> method is called. Only opaque components can display a customized background color. </a:t>
            </a:r>
            <a:r>
              <a:rPr lang="en-US" sz="2800" smtClean="0">
                <a:latin typeface="Lucida Console" pitchFamily="49" charset="0"/>
              </a:rPr>
              <a:t>JPanel</a:t>
            </a:r>
            <a:r>
              <a:rPr lang="en-US" smtClean="0">
                <a:cs typeface="Times New Roman" pitchFamily="18" charset="0"/>
              </a:rPr>
              <a:t> objects are opaque by default.</a:t>
            </a:r>
            <a:r>
              <a:rPr lang="en-US" smtClean="0"/>
              <a:t>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BA2B7C1-B266-4A2B-B12F-7E3E178EA418}" type="slidenum">
              <a:rPr lang="en-IE" sz="1400" smtClean="0"/>
              <a:pPr/>
              <a:t>125</a:t>
            </a:fld>
            <a:endParaRPr lang="en-IE" sz="1400" smtClean="0"/>
          </a:p>
        </p:txBody>
      </p:sp>
      <p:sp>
        <p:nvSpPr>
          <p:cNvPr id="129027"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Error-Prevention Tip  </a:t>
            </a:r>
          </a:p>
        </p:txBody>
      </p:sp>
      <p:sp>
        <p:nvSpPr>
          <p:cNvPr id="129028" name="Rectangle 3"/>
          <p:cNvSpPr>
            <a:spLocks noGrp="1" noChangeArrowheads="1"/>
          </p:cNvSpPr>
          <p:nvPr>
            <p:ph type="body" idx="1"/>
          </p:nvPr>
        </p:nvSpPr>
        <p:spPr>
          <a:xfrm>
            <a:off x="1141413" y="1754188"/>
            <a:ext cx="7545387" cy="2489200"/>
          </a:xfrm>
          <a:noFill/>
        </p:spPr>
        <p:txBody>
          <a:bodyPr/>
          <a:lstStyle/>
          <a:p>
            <a:r>
              <a:rPr lang="en-US" smtClean="0">
                <a:cs typeface="Times New Roman" pitchFamily="18" charset="0"/>
              </a:rPr>
              <a:t>In a </a:t>
            </a:r>
            <a:r>
              <a:rPr lang="en-US" sz="2800" smtClean="0">
                <a:latin typeface="Lucida Console" pitchFamily="49" charset="0"/>
                <a:ea typeface="LucidaSansTypewriter" pitchFamily="49" charset="0"/>
                <a:cs typeface="Lucida Console" pitchFamily="49" charset="0"/>
              </a:rPr>
              <a:t>JComponent</a:t>
            </a:r>
            <a:r>
              <a:rPr lang="en-US" smtClean="0">
                <a:cs typeface="Times New Roman" pitchFamily="18" charset="0"/>
              </a:rPr>
              <a:t> subclass’s </a:t>
            </a:r>
            <a:r>
              <a:rPr lang="en-US" sz="2800" smtClean="0">
                <a:latin typeface="Lucida Console" pitchFamily="49" charset="0"/>
              </a:rPr>
              <a:t>paintComponent</a:t>
            </a:r>
            <a:r>
              <a:rPr lang="en-US" smtClean="0">
                <a:cs typeface="Times New Roman" pitchFamily="18" charset="0"/>
              </a:rPr>
              <a:t> method, the first statement should always be a call to the superclass’s </a:t>
            </a:r>
            <a:r>
              <a:rPr lang="en-US" sz="2800" smtClean="0">
                <a:latin typeface="Lucida Console" pitchFamily="49" charset="0"/>
              </a:rPr>
              <a:t>paintComponent</a:t>
            </a:r>
            <a:r>
              <a:rPr lang="en-US" smtClean="0">
                <a:cs typeface="Times New Roman" pitchFamily="18" charset="0"/>
              </a:rPr>
              <a:t> method to ensure that an object of the subclass displays correctly.</a:t>
            </a:r>
            <a:r>
              <a:rPr lang="en-US" smtClean="0"/>
              <a:t>   </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053C13E-5036-4F34-8372-5B17733B412D}" type="slidenum">
              <a:rPr lang="en-IE" sz="1400" smtClean="0"/>
              <a:pPr/>
              <a:t>126</a:t>
            </a:fld>
            <a:endParaRPr lang="en-IE" sz="1400" smtClean="0"/>
          </a:p>
        </p:txBody>
      </p:sp>
      <p:sp>
        <p:nvSpPr>
          <p:cNvPr id="130051"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Common Programming Error</a:t>
            </a:r>
          </a:p>
        </p:txBody>
      </p:sp>
      <p:sp>
        <p:nvSpPr>
          <p:cNvPr id="130052" name="Rectangle 3"/>
          <p:cNvSpPr>
            <a:spLocks noGrp="1" noChangeArrowheads="1"/>
          </p:cNvSpPr>
          <p:nvPr>
            <p:ph type="body" idx="1"/>
          </p:nvPr>
        </p:nvSpPr>
        <p:spPr>
          <a:xfrm>
            <a:off x="1141413" y="1981200"/>
            <a:ext cx="7316787" cy="2514600"/>
          </a:xfrm>
          <a:noFill/>
        </p:spPr>
        <p:txBody>
          <a:bodyPr/>
          <a:lstStyle/>
          <a:p>
            <a:pPr>
              <a:lnSpc>
                <a:spcPct val="80000"/>
              </a:lnSpc>
            </a:pPr>
            <a:r>
              <a:rPr lang="en-US" smtClean="0">
                <a:cs typeface="Times New Roman" pitchFamily="18" charset="0"/>
              </a:rPr>
              <a:t>If an overridden </a:t>
            </a:r>
            <a:r>
              <a:rPr lang="en-US" sz="2800" smtClean="0">
                <a:latin typeface="Lucida Console" pitchFamily="49" charset="0"/>
                <a:ea typeface="LucidaSansTypewriter" pitchFamily="49" charset="0"/>
                <a:cs typeface="Lucida Console" pitchFamily="49" charset="0"/>
              </a:rPr>
              <a:t>paintComponent</a:t>
            </a:r>
            <a:r>
              <a:rPr lang="en-US" smtClean="0">
                <a:cs typeface="Times New Roman" pitchFamily="18" charset="0"/>
              </a:rPr>
              <a:t> method does not call the superclass’s version, the subclass component may not display properly. If an overridden </a:t>
            </a:r>
            <a:r>
              <a:rPr lang="en-US" sz="2800" smtClean="0">
                <a:latin typeface="Lucida Console" pitchFamily="49" charset="0"/>
              </a:rPr>
              <a:t>paintComponent</a:t>
            </a:r>
            <a:r>
              <a:rPr lang="en-US" smtClean="0">
                <a:cs typeface="Times New Roman" pitchFamily="18" charset="0"/>
              </a:rPr>
              <a:t> method calls the superclass’s version after other drawing is performed, the drawing will be erased.</a:t>
            </a:r>
            <a:r>
              <a:rPr lang="en-US" smtClean="0"/>
              <a:t>    </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EEFB895-15C1-4D3F-9A55-C780B8E3AF41}" type="slidenum">
              <a:rPr lang="en-IE" sz="1400" smtClean="0"/>
              <a:pPr/>
              <a:t>127</a:t>
            </a:fld>
            <a:endParaRPr lang="en-IE" sz="1400" smtClean="0"/>
          </a:p>
        </p:txBody>
      </p:sp>
      <p:sp>
        <p:nvSpPr>
          <p:cNvPr id="131075" name="Rectangle 2"/>
          <p:cNvSpPr>
            <a:spLocks noGrp="1" noChangeArrowheads="1"/>
          </p:cNvSpPr>
          <p:nvPr>
            <p:ph type="title"/>
          </p:nvPr>
        </p:nvSpPr>
        <p:spPr>
          <a:noFill/>
        </p:spPr>
        <p:txBody>
          <a:bodyPr/>
          <a:lstStyle/>
          <a:p>
            <a:r>
              <a:rPr lang="en-US" sz="4000" smtClean="0"/>
              <a:t>Defining the Custom Drawing Area: PaintPanel.java</a:t>
            </a:r>
            <a:endParaRPr lang="en-US" sz="4000" b="1" smtClean="0">
              <a:latin typeface="Lucida Console" pitchFamily="49" charset="0"/>
            </a:endParaRPr>
          </a:p>
        </p:txBody>
      </p:sp>
      <p:sp>
        <p:nvSpPr>
          <p:cNvPr id="131076" name="Rectangle 3"/>
          <p:cNvSpPr>
            <a:spLocks noGrp="1" noChangeArrowheads="1"/>
          </p:cNvSpPr>
          <p:nvPr>
            <p:ph type="body" idx="1"/>
          </p:nvPr>
        </p:nvSpPr>
        <p:spPr/>
        <p:txBody>
          <a:bodyPr/>
          <a:lstStyle/>
          <a:p>
            <a:r>
              <a:rPr lang="en-US" smtClean="0"/>
              <a:t>Customized subclass of </a:t>
            </a:r>
            <a:r>
              <a:rPr lang="en-US" b="1" smtClean="0">
                <a:latin typeface="Lucida Console" pitchFamily="49" charset="0"/>
              </a:rPr>
              <a:t>JPanel</a:t>
            </a:r>
          </a:p>
          <a:p>
            <a:pPr lvl="1"/>
            <a:r>
              <a:rPr lang="en-US" smtClean="0"/>
              <a:t>Provides custom drawing area</a:t>
            </a:r>
          </a:p>
          <a:p>
            <a:r>
              <a:rPr lang="en-US" smtClean="0"/>
              <a:t>Class </a:t>
            </a:r>
            <a:r>
              <a:rPr lang="en-US" b="1" smtClean="0">
                <a:latin typeface="Lucida Console" pitchFamily="49" charset="0"/>
              </a:rPr>
              <a:t>Graphics</a:t>
            </a:r>
            <a:r>
              <a:rPr lang="en-US" smtClean="0"/>
              <a:t> is used to draw on Swing components</a:t>
            </a:r>
          </a:p>
          <a:p>
            <a:r>
              <a:rPr lang="en-US" smtClean="0"/>
              <a:t>Class </a:t>
            </a:r>
            <a:r>
              <a:rPr lang="en-US" b="1" smtClean="0">
                <a:latin typeface="Lucida Console" pitchFamily="49" charset="0"/>
              </a:rPr>
              <a:t>Point</a:t>
            </a:r>
            <a:r>
              <a:rPr lang="en-US" smtClean="0"/>
              <a:t> represents an </a:t>
            </a:r>
            <a:r>
              <a:rPr lang="en-US" i="1" smtClean="0"/>
              <a:t>x</a:t>
            </a:r>
            <a:r>
              <a:rPr lang="en-US" smtClean="0"/>
              <a:t>-</a:t>
            </a:r>
            <a:r>
              <a:rPr lang="en-US" i="1" smtClean="0"/>
              <a:t>y</a:t>
            </a:r>
            <a:r>
              <a:rPr lang="en-US" smtClean="0"/>
              <a:t> coordinate</a:t>
            </a:r>
          </a:p>
          <a:p>
            <a:pPr lvl="1"/>
            <a:endParaRPr lang="en-US" smtClean="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EC0BFC5-EE21-43C8-8E28-561F3DD4D7F4}" type="slidenum">
              <a:rPr lang="en-IE" sz="1400" smtClean="0"/>
              <a:pPr/>
              <a:t>128</a:t>
            </a:fld>
            <a:endParaRPr lang="en-IE" sz="1400" smtClean="0"/>
          </a:p>
        </p:txBody>
      </p:sp>
      <p:sp>
        <p:nvSpPr>
          <p:cNvPr id="13209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32100" name="Rectangle 3"/>
          <p:cNvSpPr>
            <a:spLocks noGrp="1" noChangeArrowheads="1"/>
          </p:cNvSpPr>
          <p:nvPr>
            <p:ph type="body" sz="half" idx="1"/>
          </p:nvPr>
        </p:nvSpPr>
        <p:spPr>
          <a:xfrm>
            <a:off x="7019925" y="1066800"/>
            <a:ext cx="1971675" cy="752475"/>
          </a:xfrm>
          <a:noFill/>
        </p:spPr>
        <p:txBody>
          <a:bodyPr/>
          <a:lstStyle/>
          <a:p>
            <a:r>
              <a:rPr lang="en-US" sz="2400" smtClean="0"/>
              <a:t>PaintPanel.java</a:t>
            </a:r>
          </a:p>
        </p:txBody>
      </p:sp>
      <p:graphicFrame>
        <p:nvGraphicFramePr>
          <p:cNvPr id="132101" name="Object 4"/>
          <p:cNvGraphicFramePr>
            <a:graphicFrameLocks noGrp="1" noChangeAspect="1"/>
          </p:cNvGraphicFramePr>
          <p:nvPr>
            <p:ph sz="half" idx="2"/>
          </p:nvPr>
        </p:nvGraphicFramePr>
        <p:xfrm>
          <a:off x="0" y="7938"/>
          <a:ext cx="7056438" cy="4579937"/>
        </p:xfrm>
        <a:graphic>
          <a:graphicData uri="http://schemas.openxmlformats.org/presentationml/2006/ole">
            <mc:AlternateContent xmlns:mc="http://schemas.openxmlformats.org/markup-compatibility/2006">
              <mc:Choice xmlns:v="urn:schemas-microsoft-com:vml" Requires="v">
                <p:oleObj spid="_x0000_s132109" name="Document" r:id="rId4" imgW="7074123" imgH="4590530" progId="Word.Document.8">
                  <p:embed/>
                </p:oleObj>
              </mc:Choice>
              <mc:Fallback>
                <p:oleObj name="Document" r:id="rId4" imgW="7074123" imgH="459053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938"/>
                        <a:ext cx="7056438" cy="457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2102" name="Group 5"/>
          <p:cNvGrpSpPr>
            <a:grpSpLocks/>
          </p:cNvGrpSpPr>
          <p:nvPr/>
        </p:nvGrpSpPr>
        <p:grpSpPr bwMode="auto">
          <a:xfrm>
            <a:off x="3048000" y="2895600"/>
            <a:ext cx="4800600" cy="346075"/>
            <a:chOff x="1968" y="1558"/>
            <a:chExt cx="3024" cy="218"/>
          </a:xfrm>
        </p:grpSpPr>
        <p:sp>
          <p:nvSpPr>
            <p:cNvPr id="132103" name="Text Box 6"/>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array of </a:t>
              </a:r>
              <a:r>
                <a:rPr lang="en-US" sz="1600">
                  <a:latin typeface="Lucida Console" pitchFamily="49" charset="0"/>
                  <a:cs typeface="Times New Roman" pitchFamily="18" charset="0"/>
                </a:rPr>
                <a:t>Point</a:t>
              </a:r>
              <a:r>
                <a:rPr lang="en-US" sz="1600">
                  <a:cs typeface="Times New Roman" pitchFamily="18" charset="0"/>
                </a:rPr>
                <a:t>s</a:t>
              </a:r>
              <a:endParaRPr lang="en-US" sz="1600">
                <a:latin typeface="Lucida Console" pitchFamily="49" charset="0"/>
                <a:cs typeface="Times New Roman" pitchFamily="18" charset="0"/>
              </a:endParaRPr>
            </a:p>
          </p:txBody>
        </p:sp>
        <p:sp>
          <p:nvSpPr>
            <p:cNvPr id="132104" name="Line 7"/>
            <p:cNvSpPr>
              <a:spLocks noChangeShapeType="1"/>
            </p:cNvSpPr>
            <p:nvPr/>
          </p:nvSpPr>
          <p:spPr bwMode="auto">
            <a:xfrm flipH="1" flipV="1">
              <a:off x="1968" y="1584"/>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58C3FE2-43F3-41B5-8459-7E5CC75EDDAC}" type="slidenum">
              <a:rPr lang="en-IE" sz="1400" smtClean="0"/>
              <a:pPr/>
              <a:t>129</a:t>
            </a:fld>
            <a:endParaRPr lang="en-IE" sz="1400" smtClean="0"/>
          </a:p>
        </p:txBody>
      </p:sp>
      <p:sp>
        <p:nvSpPr>
          <p:cNvPr id="13312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33124" name="Rectangle 3"/>
          <p:cNvSpPr>
            <a:spLocks noGrp="1" noChangeArrowheads="1"/>
          </p:cNvSpPr>
          <p:nvPr>
            <p:ph type="body" sz="half" idx="1"/>
          </p:nvPr>
        </p:nvSpPr>
        <p:spPr>
          <a:xfrm>
            <a:off x="7235825" y="3644900"/>
            <a:ext cx="1908175" cy="752475"/>
          </a:xfrm>
          <a:noFill/>
        </p:spPr>
        <p:txBody>
          <a:bodyPr/>
          <a:lstStyle/>
          <a:p>
            <a:r>
              <a:rPr lang="en-US" sz="2400" smtClean="0"/>
              <a:t>PaintPanel.java</a:t>
            </a:r>
          </a:p>
          <a:p>
            <a:endParaRPr lang="en-US" sz="3600" b="1" smtClean="0"/>
          </a:p>
        </p:txBody>
      </p:sp>
      <p:graphicFrame>
        <p:nvGraphicFramePr>
          <p:cNvPr id="133125" name="Object 4"/>
          <p:cNvGraphicFramePr>
            <a:graphicFrameLocks noGrp="1" noChangeAspect="1"/>
          </p:cNvGraphicFramePr>
          <p:nvPr>
            <p:ph sz="half" idx="2"/>
          </p:nvPr>
        </p:nvGraphicFramePr>
        <p:xfrm>
          <a:off x="0" y="0"/>
          <a:ext cx="7056438" cy="5627688"/>
        </p:xfrm>
        <a:graphic>
          <a:graphicData uri="http://schemas.openxmlformats.org/presentationml/2006/ole">
            <mc:AlternateContent xmlns:mc="http://schemas.openxmlformats.org/markup-compatibility/2006">
              <mc:Choice xmlns:v="urn:schemas-microsoft-com:vml" Requires="v">
                <p:oleObj spid="_x0000_s133145" name="Document" r:id="rId4" imgW="7074123" imgH="5642055" progId="Word.Document.8">
                  <p:embed/>
                </p:oleObj>
              </mc:Choice>
              <mc:Fallback>
                <p:oleObj name="Document" r:id="rId4" imgW="7074123" imgH="564205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62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126" name="Group 5"/>
          <p:cNvGrpSpPr>
            <a:grpSpLocks/>
          </p:cNvGrpSpPr>
          <p:nvPr/>
        </p:nvGrpSpPr>
        <p:grpSpPr bwMode="auto">
          <a:xfrm>
            <a:off x="3048000" y="76200"/>
            <a:ext cx="4800600" cy="590550"/>
            <a:chOff x="1920" y="48"/>
            <a:chExt cx="3024" cy="372"/>
          </a:xfrm>
        </p:grpSpPr>
        <p:sp>
          <p:nvSpPr>
            <p:cNvPr id="133139" name="Text Box 6"/>
            <p:cNvSpPr txBox="1">
              <a:spLocks noChangeArrowheads="1"/>
            </p:cNvSpPr>
            <p:nvPr/>
          </p:nvSpPr>
          <p:spPr bwMode="auto">
            <a:xfrm>
              <a:off x="2976" y="4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Anonymous inner class for event handling</a:t>
              </a:r>
              <a:endParaRPr lang="en-US" sz="1600">
                <a:latin typeface="Lucida Console" pitchFamily="49" charset="0"/>
                <a:cs typeface="Times New Roman" pitchFamily="18" charset="0"/>
              </a:endParaRPr>
            </a:p>
          </p:txBody>
        </p:sp>
        <p:sp>
          <p:nvSpPr>
            <p:cNvPr id="133140" name="Line 7"/>
            <p:cNvSpPr>
              <a:spLocks noChangeShapeType="1"/>
            </p:cNvSpPr>
            <p:nvPr/>
          </p:nvSpPr>
          <p:spPr bwMode="auto">
            <a:xfrm flipH="1" flipV="1">
              <a:off x="1920" y="122"/>
              <a:ext cx="1056" cy="1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33127" name="Group 8"/>
          <p:cNvGrpSpPr>
            <a:grpSpLocks/>
          </p:cNvGrpSpPr>
          <p:nvPr/>
        </p:nvGrpSpPr>
        <p:grpSpPr bwMode="auto">
          <a:xfrm>
            <a:off x="3048000" y="762000"/>
            <a:ext cx="4800600" cy="457200"/>
            <a:chOff x="1920" y="480"/>
            <a:chExt cx="3024" cy="288"/>
          </a:xfrm>
        </p:grpSpPr>
        <p:sp>
          <p:nvSpPr>
            <p:cNvPr id="133137" name="Text Box 9"/>
            <p:cNvSpPr txBox="1">
              <a:spLocks noChangeArrowheads="1"/>
            </p:cNvSpPr>
            <p:nvPr/>
          </p:nvSpPr>
          <p:spPr bwMode="auto">
            <a:xfrm>
              <a:off x="2976" y="55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Override </a:t>
              </a:r>
              <a:r>
                <a:rPr lang="en-US" sz="1600">
                  <a:latin typeface="Lucida Console" pitchFamily="49" charset="0"/>
                  <a:cs typeface="Times New Roman" pitchFamily="18" charset="0"/>
                </a:rPr>
                <a:t>mouseDragged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133138" name="Line 10"/>
            <p:cNvSpPr>
              <a:spLocks noChangeShapeType="1"/>
            </p:cNvSpPr>
            <p:nvPr/>
          </p:nvSpPr>
          <p:spPr bwMode="auto">
            <a:xfrm flipH="1" flipV="1">
              <a:off x="1920" y="480"/>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33128" name="Group 11"/>
          <p:cNvGrpSpPr>
            <a:grpSpLocks/>
          </p:cNvGrpSpPr>
          <p:nvPr/>
        </p:nvGrpSpPr>
        <p:grpSpPr bwMode="auto">
          <a:xfrm>
            <a:off x="3200400" y="1600200"/>
            <a:ext cx="4648200" cy="533400"/>
            <a:chOff x="2016" y="1008"/>
            <a:chExt cx="2928" cy="336"/>
          </a:xfrm>
        </p:grpSpPr>
        <p:sp>
          <p:nvSpPr>
            <p:cNvPr id="133135" name="Text Box 12"/>
            <p:cNvSpPr txBox="1">
              <a:spLocks noChangeArrowheads="1"/>
            </p:cNvSpPr>
            <p:nvPr/>
          </p:nvSpPr>
          <p:spPr bwMode="auto">
            <a:xfrm>
              <a:off x="2976" y="112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location of mouse cursor</a:t>
              </a:r>
              <a:endParaRPr lang="en-US" sz="1600">
                <a:latin typeface="Lucida Console" pitchFamily="49" charset="0"/>
                <a:cs typeface="Times New Roman" pitchFamily="18" charset="0"/>
              </a:endParaRPr>
            </a:p>
          </p:txBody>
        </p:sp>
        <p:sp>
          <p:nvSpPr>
            <p:cNvPr id="133136" name="Line 13"/>
            <p:cNvSpPr>
              <a:spLocks noChangeShapeType="1"/>
            </p:cNvSpPr>
            <p:nvPr/>
          </p:nvSpPr>
          <p:spPr bwMode="auto">
            <a:xfrm flipH="1" flipV="1">
              <a:off x="2016" y="1008"/>
              <a:ext cx="96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33129" name="Group 14"/>
          <p:cNvGrpSpPr>
            <a:grpSpLocks/>
          </p:cNvGrpSpPr>
          <p:nvPr/>
        </p:nvGrpSpPr>
        <p:grpSpPr bwMode="auto">
          <a:xfrm>
            <a:off x="2667000" y="1981200"/>
            <a:ext cx="5181600" cy="727075"/>
            <a:chOff x="1680" y="1248"/>
            <a:chExt cx="3264" cy="458"/>
          </a:xfrm>
        </p:grpSpPr>
        <p:sp>
          <p:nvSpPr>
            <p:cNvPr id="133133" name="Text Box 15"/>
            <p:cNvSpPr txBox="1">
              <a:spLocks noChangeArrowheads="1"/>
            </p:cNvSpPr>
            <p:nvPr/>
          </p:nvSpPr>
          <p:spPr bwMode="auto">
            <a:xfrm>
              <a:off x="2976" y="14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Repaint the </a:t>
              </a:r>
              <a:r>
                <a:rPr lang="en-US" sz="1600">
                  <a:latin typeface="Lucida Console" pitchFamily="49" charset="0"/>
                  <a:cs typeface="Times New Roman" pitchFamily="18" charset="0"/>
                </a:rPr>
                <a:t>JFrame</a:t>
              </a:r>
            </a:p>
          </p:txBody>
        </p:sp>
        <p:sp>
          <p:nvSpPr>
            <p:cNvPr id="133134" name="Line 16"/>
            <p:cNvSpPr>
              <a:spLocks noChangeShapeType="1"/>
            </p:cNvSpPr>
            <p:nvPr/>
          </p:nvSpPr>
          <p:spPr bwMode="auto">
            <a:xfrm flipH="1" flipV="1">
              <a:off x="1680" y="1248"/>
              <a:ext cx="1296" cy="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33130" name="Group 17"/>
          <p:cNvGrpSpPr>
            <a:grpSpLocks/>
          </p:cNvGrpSpPr>
          <p:nvPr/>
        </p:nvGrpSpPr>
        <p:grpSpPr bwMode="auto">
          <a:xfrm>
            <a:off x="3048000" y="4953000"/>
            <a:ext cx="4800600" cy="777875"/>
            <a:chOff x="1920" y="3120"/>
            <a:chExt cx="3024" cy="490"/>
          </a:xfrm>
        </p:grpSpPr>
        <p:sp>
          <p:nvSpPr>
            <p:cNvPr id="133131" name="Text Box 18"/>
            <p:cNvSpPr txBox="1">
              <a:spLocks noChangeArrowheads="1"/>
            </p:cNvSpPr>
            <p:nvPr/>
          </p:nvSpPr>
          <p:spPr bwMode="auto">
            <a:xfrm>
              <a:off x="2976" y="323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the </a:t>
              </a:r>
              <a:r>
                <a:rPr lang="en-US" sz="1600" i="1">
                  <a:cs typeface="Times New Roman" pitchFamily="18" charset="0"/>
                </a:rPr>
                <a:t>x</a:t>
              </a:r>
              <a:r>
                <a:rPr lang="en-US" sz="1600">
                  <a:cs typeface="Times New Roman" pitchFamily="18" charset="0"/>
                </a:rPr>
                <a:t> and </a:t>
              </a:r>
              <a:r>
                <a:rPr lang="en-US" sz="1600" i="1">
                  <a:cs typeface="Times New Roman" pitchFamily="18" charset="0"/>
                </a:rPr>
                <a:t>y</a:t>
              </a:r>
              <a:r>
                <a:rPr lang="en-US" sz="1600">
                  <a:cs typeface="Times New Roman" pitchFamily="18" charset="0"/>
                </a:rPr>
                <a:t>-coordinates of the </a:t>
              </a:r>
              <a:r>
                <a:rPr lang="en-US" sz="1600">
                  <a:latin typeface="Lucida Console" pitchFamily="49" charset="0"/>
                  <a:cs typeface="Times New Roman" pitchFamily="18" charset="0"/>
                </a:rPr>
                <a:t>Point</a:t>
              </a:r>
            </a:p>
          </p:txBody>
        </p:sp>
        <p:sp>
          <p:nvSpPr>
            <p:cNvPr id="133132" name="Line 19"/>
            <p:cNvSpPr>
              <a:spLocks noChangeShapeType="1"/>
            </p:cNvSpPr>
            <p:nvPr/>
          </p:nvSpPr>
          <p:spPr bwMode="auto">
            <a:xfrm flipH="1" flipV="1">
              <a:off x="1920" y="3120"/>
              <a:ext cx="105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F2029F2-B62B-4FFA-AB75-3A13C4997767}" type="slidenum">
              <a:rPr lang="en-IE" sz="1400" smtClean="0"/>
              <a:pPr/>
              <a:t>13</a:t>
            </a:fld>
            <a:endParaRPr lang="en-IE" sz="1400" smtClean="0"/>
          </a:p>
        </p:txBody>
      </p:sp>
      <p:sp>
        <p:nvSpPr>
          <p:cNvPr id="1433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4340" name="Rectangle 3"/>
          <p:cNvSpPr>
            <a:spLocks noGrp="1" noChangeArrowheads="1"/>
          </p:cNvSpPr>
          <p:nvPr>
            <p:ph type="body" sz="half" idx="1"/>
          </p:nvPr>
        </p:nvSpPr>
        <p:spPr>
          <a:xfrm>
            <a:off x="6948488" y="1066800"/>
            <a:ext cx="2043112" cy="965200"/>
          </a:xfrm>
          <a:noFill/>
        </p:spPr>
        <p:txBody>
          <a:bodyPr/>
          <a:lstStyle/>
          <a:p>
            <a:r>
              <a:rPr lang="en-US" sz="2400" smtClean="0"/>
              <a:t>FlowLayoutFrame.java</a:t>
            </a:r>
          </a:p>
        </p:txBody>
      </p:sp>
      <p:graphicFrame>
        <p:nvGraphicFramePr>
          <p:cNvPr id="14341" name="Object 4"/>
          <p:cNvGraphicFramePr>
            <a:graphicFrameLocks noGrp="1" noChangeAspect="1"/>
          </p:cNvGraphicFramePr>
          <p:nvPr>
            <p:ph sz="half" idx="2"/>
          </p:nvPr>
        </p:nvGraphicFramePr>
        <p:xfrm>
          <a:off x="0" y="0"/>
          <a:ext cx="7056438" cy="5627688"/>
        </p:xfrm>
        <a:graphic>
          <a:graphicData uri="http://schemas.openxmlformats.org/presentationml/2006/ole">
            <mc:AlternateContent xmlns:mc="http://schemas.openxmlformats.org/markup-compatibility/2006">
              <mc:Choice xmlns:v="urn:schemas-microsoft-com:vml" Requires="v">
                <p:oleObj spid="_x0000_s14352" name="Document" r:id="rId4" imgW="7074123" imgH="5642055" progId="Word.Document.8">
                  <p:embed/>
                </p:oleObj>
              </mc:Choice>
              <mc:Fallback>
                <p:oleObj name="Document" r:id="rId4" imgW="7074123" imgH="564205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62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42" name="Group 5"/>
          <p:cNvGrpSpPr>
            <a:grpSpLocks/>
          </p:cNvGrpSpPr>
          <p:nvPr/>
        </p:nvGrpSpPr>
        <p:grpSpPr bwMode="auto">
          <a:xfrm>
            <a:off x="2895600" y="4267200"/>
            <a:ext cx="4953000" cy="381000"/>
            <a:chOff x="1824" y="2688"/>
            <a:chExt cx="3120" cy="240"/>
          </a:xfrm>
        </p:grpSpPr>
        <p:sp>
          <p:nvSpPr>
            <p:cNvPr id="14346" name="Text Box 6"/>
            <p:cNvSpPr txBox="1">
              <a:spLocks noChangeArrowheads="1"/>
            </p:cNvSpPr>
            <p:nvPr/>
          </p:nvSpPr>
          <p:spPr bwMode="auto">
            <a:xfrm>
              <a:off x="2976" y="26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FlowLayout</a:t>
              </a:r>
            </a:p>
          </p:txBody>
        </p:sp>
        <p:sp>
          <p:nvSpPr>
            <p:cNvPr id="14347" name="Line 7"/>
            <p:cNvSpPr>
              <a:spLocks noChangeShapeType="1"/>
            </p:cNvSpPr>
            <p:nvPr/>
          </p:nvSpPr>
          <p:spPr bwMode="auto">
            <a:xfrm flipH="1">
              <a:off x="1824" y="2784"/>
              <a:ext cx="115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4343" name="Group 8"/>
          <p:cNvGrpSpPr>
            <a:grpSpLocks/>
          </p:cNvGrpSpPr>
          <p:nvPr/>
        </p:nvGrpSpPr>
        <p:grpSpPr bwMode="auto">
          <a:xfrm>
            <a:off x="2514600" y="5105400"/>
            <a:ext cx="5334000" cy="422275"/>
            <a:chOff x="1584" y="3216"/>
            <a:chExt cx="3360" cy="266"/>
          </a:xfrm>
        </p:grpSpPr>
        <p:sp>
          <p:nvSpPr>
            <p:cNvPr id="14344" name="Text Box 9"/>
            <p:cNvSpPr txBox="1">
              <a:spLocks noChangeArrowheads="1"/>
            </p:cNvSpPr>
            <p:nvPr/>
          </p:nvSpPr>
          <p:spPr bwMode="auto">
            <a:xfrm>
              <a:off x="2976" y="326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layout of application</a:t>
              </a:r>
              <a:endParaRPr lang="en-US" sz="1600">
                <a:latin typeface="Lucida Console" pitchFamily="49" charset="0"/>
                <a:cs typeface="Times New Roman" pitchFamily="18" charset="0"/>
              </a:endParaRPr>
            </a:p>
          </p:txBody>
        </p:sp>
        <p:sp>
          <p:nvSpPr>
            <p:cNvPr id="14345" name="Line 10"/>
            <p:cNvSpPr>
              <a:spLocks noChangeShapeType="1"/>
            </p:cNvSpPr>
            <p:nvPr/>
          </p:nvSpPr>
          <p:spPr bwMode="auto">
            <a:xfrm flipH="1" flipV="1">
              <a:off x="1584" y="3216"/>
              <a:ext cx="13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61E06B4-A9F6-45B9-8607-A9FB070D9082}" type="slidenum">
              <a:rPr lang="en-IE" sz="1400" smtClean="0"/>
              <a:pPr/>
              <a:t>130</a:t>
            </a:fld>
            <a:endParaRPr lang="en-IE" sz="1400" smtClean="0"/>
          </a:p>
        </p:txBody>
      </p:sp>
      <p:sp>
        <p:nvSpPr>
          <p:cNvPr id="134147"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Clearing the background  </a:t>
            </a:r>
          </a:p>
        </p:txBody>
      </p:sp>
      <p:sp>
        <p:nvSpPr>
          <p:cNvPr id="134148" name="Rectangle 3"/>
          <p:cNvSpPr>
            <a:spLocks noGrp="1" noChangeArrowheads="1"/>
          </p:cNvSpPr>
          <p:nvPr>
            <p:ph type="body" idx="1"/>
          </p:nvPr>
        </p:nvSpPr>
        <p:spPr>
          <a:xfrm>
            <a:off x="971550" y="1484313"/>
            <a:ext cx="7469188" cy="3429000"/>
          </a:xfrm>
          <a:noFill/>
        </p:spPr>
        <p:txBody>
          <a:bodyPr/>
          <a:lstStyle/>
          <a:p>
            <a:r>
              <a:rPr lang="en-US" smtClean="0">
                <a:ea typeface="Times New Roman" pitchFamily="18" charset="0"/>
                <a:cs typeface="Helvetica" pitchFamily="34" charset="0"/>
              </a:rPr>
              <a:t>Calling </a:t>
            </a:r>
            <a:r>
              <a:rPr lang="en-US" sz="2800" smtClean="0">
                <a:latin typeface="Lucida Console" pitchFamily="49" charset="0"/>
                <a:ea typeface="LucidaSansTypewriter" pitchFamily="49" charset="0"/>
                <a:cs typeface="Lucida Console" pitchFamily="49" charset="0"/>
              </a:rPr>
              <a:t>repaint</a:t>
            </a:r>
            <a:r>
              <a:rPr lang="en-US" smtClean="0">
                <a:cs typeface="Times New Roman" pitchFamily="18" charset="0"/>
              </a:rPr>
              <a:t> for a Swing GUI component indicates that the component should be refreshed on the screen as soon as possible. The background of the GUI component is cleared only if the component is opaque. </a:t>
            </a:r>
            <a:r>
              <a:rPr lang="en-US" sz="2800" smtClean="0">
                <a:latin typeface="Lucida Console" pitchFamily="49" charset="0"/>
              </a:rPr>
              <a:t>JComponent</a:t>
            </a:r>
            <a:r>
              <a:rPr lang="en-US" sz="2800" smtClean="0">
                <a:latin typeface="Lucida Console" pitchFamily="49" charset="0"/>
                <a:cs typeface="Times New Roman" pitchFamily="18" charset="0"/>
              </a:rPr>
              <a:t> </a:t>
            </a:r>
            <a:r>
              <a:rPr lang="en-US" smtClean="0">
                <a:cs typeface="Times New Roman" pitchFamily="18" charset="0"/>
              </a:rPr>
              <a:t>method </a:t>
            </a:r>
            <a:r>
              <a:rPr lang="en-US" sz="2800" smtClean="0">
                <a:latin typeface="Lucida Console" pitchFamily="49" charset="0"/>
              </a:rPr>
              <a:t>setOpaque</a:t>
            </a:r>
            <a:r>
              <a:rPr lang="en-US" smtClean="0">
                <a:cs typeface="Times New Roman" pitchFamily="18" charset="0"/>
              </a:rPr>
              <a:t> can be passed a </a:t>
            </a:r>
            <a:r>
              <a:rPr lang="en-US" sz="2800" smtClean="0">
                <a:latin typeface="Lucida Console" pitchFamily="49" charset="0"/>
              </a:rPr>
              <a:t>boolean</a:t>
            </a:r>
            <a:r>
              <a:rPr lang="en-US" smtClean="0">
                <a:cs typeface="Times New Roman" pitchFamily="18" charset="0"/>
              </a:rPr>
              <a:t> argument indicating whether the component is opaque (</a:t>
            </a:r>
            <a:r>
              <a:rPr lang="en-US" sz="2800" smtClean="0">
                <a:latin typeface="Lucida Console" pitchFamily="49" charset="0"/>
              </a:rPr>
              <a:t>true</a:t>
            </a:r>
            <a:r>
              <a:rPr lang="en-US" smtClean="0">
                <a:cs typeface="Times New Roman" pitchFamily="18" charset="0"/>
              </a:rPr>
              <a:t>) or transparent (</a:t>
            </a:r>
            <a:r>
              <a:rPr lang="en-US" sz="2800" smtClean="0">
                <a:latin typeface="Lucida Console" pitchFamily="49" charset="0"/>
              </a:rPr>
              <a:t>false</a:t>
            </a:r>
            <a:r>
              <a:rPr lang="en-US" smtClean="0">
                <a:cs typeface="Times New Roman" pitchFamily="18" charset="0"/>
              </a:rPr>
              <a:t>).</a:t>
            </a:r>
            <a:r>
              <a:rPr lang="en-US" smtClean="0"/>
              <a:t>     </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5F87E2B-E021-444F-8F6F-8B5961E9368D}" type="slidenum">
              <a:rPr lang="en-IE" sz="1400" smtClean="0"/>
              <a:pPr/>
              <a:t>131</a:t>
            </a:fld>
            <a:endParaRPr lang="en-IE" sz="1400" smtClean="0"/>
          </a:p>
        </p:txBody>
      </p:sp>
      <p:sp>
        <p:nvSpPr>
          <p:cNvPr id="135171"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Origin is top left  </a:t>
            </a:r>
          </a:p>
        </p:txBody>
      </p:sp>
      <p:sp>
        <p:nvSpPr>
          <p:cNvPr id="135172" name="Rectangle 3"/>
          <p:cNvSpPr>
            <a:spLocks noGrp="1" noChangeArrowheads="1"/>
          </p:cNvSpPr>
          <p:nvPr>
            <p:ph type="body" idx="1"/>
          </p:nvPr>
        </p:nvSpPr>
        <p:spPr>
          <a:xfrm>
            <a:off x="1141413" y="1828800"/>
            <a:ext cx="7834312" cy="1804988"/>
          </a:xfrm>
          <a:noFill/>
        </p:spPr>
        <p:txBody>
          <a:bodyPr/>
          <a:lstStyle/>
          <a:p>
            <a:r>
              <a:rPr lang="en-US" smtClean="0">
                <a:cs typeface="Times New Roman" pitchFamily="18" charset="0"/>
              </a:rPr>
              <a:t>Drawing on any GUI component is performed with coordinates that are measured from the upper-left corner (0, 0) of that GUI component, not the upper-left corner of the screen.</a:t>
            </a:r>
            <a:r>
              <a:rPr lang="en-US" smtClean="0"/>
              <a:t>     </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BAF6A1C-8AFE-4B2C-A581-1FD416EEC658}" type="slidenum">
              <a:rPr lang="en-IE" sz="1400" smtClean="0"/>
              <a:pPr/>
              <a:t>132</a:t>
            </a:fld>
            <a:endParaRPr lang="en-IE" sz="1400" smtClean="0"/>
          </a:p>
        </p:txBody>
      </p:sp>
      <p:sp>
        <p:nvSpPr>
          <p:cNvPr id="13619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36196" name="Rectangle 3"/>
          <p:cNvSpPr>
            <a:spLocks noGrp="1" noChangeArrowheads="1"/>
          </p:cNvSpPr>
          <p:nvPr>
            <p:ph type="body" sz="half" idx="1"/>
          </p:nvPr>
        </p:nvSpPr>
        <p:spPr>
          <a:xfrm>
            <a:off x="6948488" y="1066800"/>
            <a:ext cx="2043112" cy="752475"/>
          </a:xfrm>
          <a:noFill/>
        </p:spPr>
        <p:txBody>
          <a:bodyPr/>
          <a:lstStyle/>
          <a:p>
            <a:r>
              <a:rPr lang="en-US" sz="2400" smtClean="0"/>
              <a:t>Painter.java</a:t>
            </a:r>
          </a:p>
        </p:txBody>
      </p:sp>
      <p:graphicFrame>
        <p:nvGraphicFramePr>
          <p:cNvPr id="136197" name="Object 4"/>
          <p:cNvGraphicFramePr>
            <a:graphicFrameLocks noGrp="1" noChangeAspect="1"/>
          </p:cNvGraphicFramePr>
          <p:nvPr>
            <p:ph sz="half" idx="2"/>
          </p:nvPr>
        </p:nvGraphicFramePr>
        <p:xfrm>
          <a:off x="0" y="4763"/>
          <a:ext cx="7092950" cy="5453062"/>
        </p:xfrm>
        <a:graphic>
          <a:graphicData uri="http://schemas.openxmlformats.org/presentationml/2006/ole">
            <mc:AlternateContent xmlns:mc="http://schemas.openxmlformats.org/markup-compatibility/2006">
              <mc:Choice xmlns:v="urn:schemas-microsoft-com:vml" Requires="v">
                <p:oleObj spid="_x0000_s136205" name="Document" r:id="rId4" imgW="7074123" imgH="5438870" progId="Word.Document.8">
                  <p:embed/>
                </p:oleObj>
              </mc:Choice>
              <mc:Fallback>
                <p:oleObj name="Document" r:id="rId4" imgW="7074123" imgH="543887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92950" cy="545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6198" name="Group 5"/>
          <p:cNvGrpSpPr>
            <a:grpSpLocks/>
          </p:cNvGrpSpPr>
          <p:nvPr/>
        </p:nvGrpSpPr>
        <p:grpSpPr bwMode="auto">
          <a:xfrm>
            <a:off x="3048000" y="2895600"/>
            <a:ext cx="4800600" cy="777875"/>
            <a:chOff x="1920" y="3120"/>
            <a:chExt cx="3024" cy="490"/>
          </a:xfrm>
        </p:grpSpPr>
        <p:sp>
          <p:nvSpPr>
            <p:cNvPr id="136199" name="Text Box 6"/>
            <p:cNvSpPr txBox="1">
              <a:spLocks noChangeArrowheads="1"/>
            </p:cNvSpPr>
            <p:nvPr/>
          </p:nvSpPr>
          <p:spPr bwMode="auto">
            <a:xfrm>
              <a:off x="2976" y="323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instance of custom drawing panel</a:t>
              </a:r>
              <a:endParaRPr lang="en-US" sz="1600">
                <a:latin typeface="Lucida Console" pitchFamily="49" charset="0"/>
                <a:cs typeface="Times New Roman" pitchFamily="18" charset="0"/>
              </a:endParaRPr>
            </a:p>
          </p:txBody>
        </p:sp>
        <p:sp>
          <p:nvSpPr>
            <p:cNvPr id="136200" name="Line 7"/>
            <p:cNvSpPr>
              <a:spLocks noChangeShapeType="1"/>
            </p:cNvSpPr>
            <p:nvPr/>
          </p:nvSpPr>
          <p:spPr bwMode="auto">
            <a:xfrm flipH="1" flipV="1">
              <a:off x="1920" y="3120"/>
              <a:ext cx="105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369A370-2B05-4215-A554-038242FFC540}" type="slidenum">
              <a:rPr lang="en-IE" sz="1400" smtClean="0"/>
              <a:pPr/>
              <a:t>14</a:t>
            </a:fld>
            <a:endParaRPr lang="en-IE" sz="1400" smtClean="0"/>
          </a:p>
        </p:txBody>
      </p:sp>
      <p:sp>
        <p:nvSpPr>
          <p:cNvPr id="1536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5364" name="Rectangle 3"/>
          <p:cNvSpPr>
            <a:spLocks noGrp="1" noChangeArrowheads="1"/>
          </p:cNvSpPr>
          <p:nvPr>
            <p:ph type="body" sz="half" idx="1"/>
          </p:nvPr>
        </p:nvSpPr>
        <p:spPr>
          <a:xfrm>
            <a:off x="6877050" y="1066800"/>
            <a:ext cx="2114550" cy="965200"/>
          </a:xfrm>
          <a:noFill/>
        </p:spPr>
        <p:txBody>
          <a:bodyPr/>
          <a:lstStyle/>
          <a:p>
            <a:r>
              <a:rPr lang="en-US" sz="2400" smtClean="0"/>
              <a:t>FlowLayoutFrame.java</a:t>
            </a:r>
          </a:p>
        </p:txBody>
      </p:sp>
      <p:graphicFrame>
        <p:nvGraphicFramePr>
          <p:cNvPr id="15365" name="Object 4"/>
          <p:cNvGraphicFramePr>
            <a:graphicFrameLocks noGrp="1" noChangeAspect="1"/>
          </p:cNvGraphicFramePr>
          <p:nvPr>
            <p:ph sz="half" idx="2"/>
          </p:nvPr>
        </p:nvGraphicFramePr>
        <p:xfrm>
          <a:off x="0" y="7938"/>
          <a:ext cx="7056438" cy="6465887"/>
        </p:xfrm>
        <a:graphic>
          <a:graphicData uri="http://schemas.openxmlformats.org/presentationml/2006/ole">
            <mc:AlternateContent xmlns:mc="http://schemas.openxmlformats.org/markup-compatibility/2006">
              <mc:Choice xmlns:v="urn:schemas-microsoft-com:vml" Requires="v">
                <p:oleObj spid="_x0000_s15385" name="Document" r:id="rId4" imgW="7074123" imgH="6482483" progId="Word.Document.8">
                  <p:embed/>
                </p:oleObj>
              </mc:Choice>
              <mc:Fallback>
                <p:oleObj name="Document" r:id="rId4" imgW="7074123" imgH="648248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938"/>
                        <a:ext cx="7056438" cy="6465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66" name="Group 5"/>
          <p:cNvGrpSpPr>
            <a:grpSpLocks/>
          </p:cNvGrpSpPr>
          <p:nvPr/>
        </p:nvGrpSpPr>
        <p:grpSpPr bwMode="auto">
          <a:xfrm>
            <a:off x="2438400" y="533400"/>
            <a:ext cx="5410200" cy="666750"/>
            <a:chOff x="1536" y="336"/>
            <a:chExt cx="3408" cy="420"/>
          </a:xfrm>
        </p:grpSpPr>
        <p:sp>
          <p:nvSpPr>
            <p:cNvPr id="15379" name="Text Box 6"/>
            <p:cNvSpPr txBox="1">
              <a:spLocks noChangeArrowheads="1"/>
            </p:cNvSpPr>
            <p:nvPr/>
          </p:nvSpPr>
          <p:spPr bwMode="auto">
            <a:xfrm>
              <a:off x="2976" y="384"/>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a:t>
              </a:r>
              <a:r>
                <a:rPr lang="en-US" sz="1600">
                  <a:latin typeface="Lucida Console" pitchFamily="49" charset="0"/>
                  <a:cs typeface="Times New Roman" pitchFamily="18" charset="0"/>
                </a:rPr>
                <a:t>JButton</a:t>
              </a:r>
              <a:r>
                <a:rPr lang="en-US" sz="1600">
                  <a:cs typeface="Times New Roman" pitchFamily="18" charset="0"/>
                </a:rPr>
                <a:t>; </a:t>
              </a:r>
              <a:r>
                <a:rPr lang="en-US" sz="1600">
                  <a:latin typeface="Lucida Console" pitchFamily="49" charset="0"/>
                  <a:cs typeface="Times New Roman" pitchFamily="18" charset="0"/>
                </a:rPr>
                <a:t>FlowLayout</a:t>
              </a:r>
              <a:r>
                <a:rPr lang="en-US" sz="1600">
                  <a:cs typeface="Times New Roman" pitchFamily="18" charset="0"/>
                </a:rPr>
                <a:t> will handle placement</a:t>
              </a:r>
              <a:endParaRPr lang="en-US" sz="1600">
                <a:latin typeface="Lucida Console" pitchFamily="49" charset="0"/>
                <a:cs typeface="Times New Roman" pitchFamily="18" charset="0"/>
              </a:endParaRPr>
            </a:p>
          </p:txBody>
        </p:sp>
        <p:sp>
          <p:nvSpPr>
            <p:cNvPr id="15380" name="Line 7"/>
            <p:cNvSpPr>
              <a:spLocks noChangeShapeType="1"/>
            </p:cNvSpPr>
            <p:nvPr/>
          </p:nvSpPr>
          <p:spPr bwMode="auto">
            <a:xfrm flipH="1" flipV="1">
              <a:off x="1536" y="336"/>
              <a:ext cx="14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5367" name="Group 8"/>
          <p:cNvGrpSpPr>
            <a:grpSpLocks/>
          </p:cNvGrpSpPr>
          <p:nvPr/>
        </p:nvGrpSpPr>
        <p:grpSpPr bwMode="auto">
          <a:xfrm>
            <a:off x="3124200" y="2209800"/>
            <a:ext cx="4724400" cy="422275"/>
            <a:chOff x="1968" y="1392"/>
            <a:chExt cx="2976" cy="266"/>
          </a:xfrm>
        </p:grpSpPr>
        <p:sp>
          <p:nvSpPr>
            <p:cNvPr id="15377" name="Text Box 9"/>
            <p:cNvSpPr txBox="1">
              <a:spLocks noChangeArrowheads="1"/>
            </p:cNvSpPr>
            <p:nvPr/>
          </p:nvSpPr>
          <p:spPr bwMode="auto">
            <a:xfrm>
              <a:off x="2976" y="14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alignment to left</a:t>
              </a:r>
              <a:endParaRPr lang="en-US" sz="1600">
                <a:latin typeface="Lucida Console" pitchFamily="49" charset="0"/>
                <a:cs typeface="Times New Roman" pitchFamily="18" charset="0"/>
              </a:endParaRPr>
            </a:p>
          </p:txBody>
        </p:sp>
        <p:sp>
          <p:nvSpPr>
            <p:cNvPr id="15378" name="Line 10"/>
            <p:cNvSpPr>
              <a:spLocks noChangeShapeType="1"/>
            </p:cNvSpPr>
            <p:nvPr/>
          </p:nvSpPr>
          <p:spPr bwMode="auto">
            <a:xfrm flipH="1" flipV="1">
              <a:off x="1968" y="1392"/>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5368" name="Group 11"/>
          <p:cNvGrpSpPr>
            <a:grpSpLocks/>
          </p:cNvGrpSpPr>
          <p:nvPr/>
        </p:nvGrpSpPr>
        <p:grpSpPr bwMode="auto">
          <a:xfrm>
            <a:off x="3352800" y="2895600"/>
            <a:ext cx="4495800" cy="498475"/>
            <a:chOff x="2112" y="1824"/>
            <a:chExt cx="2832" cy="314"/>
          </a:xfrm>
        </p:grpSpPr>
        <p:sp>
          <p:nvSpPr>
            <p:cNvPr id="15375" name="Text Box 12"/>
            <p:cNvSpPr txBox="1">
              <a:spLocks noChangeArrowheads="1"/>
            </p:cNvSpPr>
            <p:nvPr/>
          </p:nvSpPr>
          <p:spPr bwMode="auto">
            <a:xfrm>
              <a:off x="2976" y="192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Adjust layout</a:t>
              </a:r>
              <a:endParaRPr lang="en-US" sz="1600">
                <a:latin typeface="Lucida Console" pitchFamily="49" charset="0"/>
                <a:cs typeface="Times New Roman" pitchFamily="18" charset="0"/>
              </a:endParaRPr>
            </a:p>
          </p:txBody>
        </p:sp>
        <p:sp>
          <p:nvSpPr>
            <p:cNvPr id="15376" name="Line 13"/>
            <p:cNvSpPr>
              <a:spLocks noChangeShapeType="1"/>
            </p:cNvSpPr>
            <p:nvPr/>
          </p:nvSpPr>
          <p:spPr bwMode="auto">
            <a:xfrm flipH="1" flipV="1">
              <a:off x="2112" y="1824"/>
              <a:ext cx="86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5369" name="Group 14"/>
          <p:cNvGrpSpPr>
            <a:grpSpLocks/>
          </p:cNvGrpSpPr>
          <p:nvPr/>
        </p:nvGrpSpPr>
        <p:grpSpPr bwMode="auto">
          <a:xfrm>
            <a:off x="2438400" y="4343400"/>
            <a:ext cx="5410200" cy="666750"/>
            <a:chOff x="1536" y="336"/>
            <a:chExt cx="3408" cy="420"/>
          </a:xfrm>
        </p:grpSpPr>
        <p:sp>
          <p:nvSpPr>
            <p:cNvPr id="15373" name="Text Box 15"/>
            <p:cNvSpPr txBox="1">
              <a:spLocks noChangeArrowheads="1"/>
            </p:cNvSpPr>
            <p:nvPr/>
          </p:nvSpPr>
          <p:spPr bwMode="auto">
            <a:xfrm>
              <a:off x="2976" y="384"/>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a:t>
              </a:r>
              <a:r>
                <a:rPr lang="en-US" sz="1600">
                  <a:latin typeface="Lucida Console" pitchFamily="49" charset="0"/>
                  <a:cs typeface="Times New Roman" pitchFamily="18" charset="0"/>
                </a:rPr>
                <a:t>JButton</a:t>
              </a:r>
              <a:r>
                <a:rPr lang="en-US" sz="1600">
                  <a:cs typeface="Times New Roman" pitchFamily="18" charset="0"/>
                </a:rPr>
                <a:t>; </a:t>
              </a:r>
              <a:r>
                <a:rPr lang="en-US" sz="1600">
                  <a:latin typeface="Lucida Console" pitchFamily="49" charset="0"/>
                  <a:cs typeface="Times New Roman" pitchFamily="18" charset="0"/>
                </a:rPr>
                <a:t>FlowLayout</a:t>
              </a:r>
              <a:r>
                <a:rPr lang="en-US" sz="1600">
                  <a:cs typeface="Times New Roman" pitchFamily="18" charset="0"/>
                </a:rPr>
                <a:t> will handle placement</a:t>
              </a:r>
              <a:endParaRPr lang="en-US" sz="1600">
                <a:latin typeface="Lucida Console" pitchFamily="49" charset="0"/>
                <a:cs typeface="Times New Roman" pitchFamily="18" charset="0"/>
              </a:endParaRPr>
            </a:p>
          </p:txBody>
        </p:sp>
        <p:sp>
          <p:nvSpPr>
            <p:cNvPr id="15374" name="Line 16"/>
            <p:cNvSpPr>
              <a:spLocks noChangeShapeType="1"/>
            </p:cNvSpPr>
            <p:nvPr/>
          </p:nvSpPr>
          <p:spPr bwMode="auto">
            <a:xfrm flipH="1" flipV="1">
              <a:off x="1536" y="336"/>
              <a:ext cx="14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5370" name="Group 17"/>
          <p:cNvGrpSpPr>
            <a:grpSpLocks/>
          </p:cNvGrpSpPr>
          <p:nvPr/>
        </p:nvGrpSpPr>
        <p:grpSpPr bwMode="auto">
          <a:xfrm>
            <a:off x="3124200" y="5292725"/>
            <a:ext cx="4724400" cy="650875"/>
            <a:chOff x="1968" y="3286"/>
            <a:chExt cx="2976" cy="410"/>
          </a:xfrm>
        </p:grpSpPr>
        <p:sp>
          <p:nvSpPr>
            <p:cNvPr id="15371" name="Text Box 18"/>
            <p:cNvSpPr txBox="1">
              <a:spLocks noChangeArrowheads="1"/>
            </p:cNvSpPr>
            <p:nvPr/>
          </p:nvSpPr>
          <p:spPr bwMode="auto">
            <a:xfrm>
              <a:off x="2976" y="328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alignment to center</a:t>
              </a:r>
              <a:endParaRPr lang="en-US" sz="1600">
                <a:latin typeface="Lucida Console" pitchFamily="49" charset="0"/>
                <a:cs typeface="Times New Roman" pitchFamily="18" charset="0"/>
              </a:endParaRPr>
            </a:p>
          </p:txBody>
        </p:sp>
        <p:sp>
          <p:nvSpPr>
            <p:cNvPr id="15372" name="Line 19"/>
            <p:cNvSpPr>
              <a:spLocks noChangeShapeType="1"/>
            </p:cNvSpPr>
            <p:nvPr/>
          </p:nvSpPr>
          <p:spPr bwMode="auto">
            <a:xfrm flipH="1">
              <a:off x="1968" y="3382"/>
              <a:ext cx="1008" cy="3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619BEF6-6490-4B99-9E46-9929AE873666}" type="slidenum">
              <a:rPr lang="en-IE" sz="1400" smtClean="0"/>
              <a:pPr/>
              <a:t>15</a:t>
            </a:fld>
            <a:endParaRPr lang="en-IE" sz="1400" smtClean="0"/>
          </a:p>
        </p:txBody>
      </p:sp>
      <p:sp>
        <p:nvSpPr>
          <p:cNvPr id="1638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6388" name="Rectangle 3"/>
          <p:cNvSpPr>
            <a:spLocks noGrp="1" noChangeArrowheads="1"/>
          </p:cNvSpPr>
          <p:nvPr>
            <p:ph type="body" sz="half" idx="1"/>
          </p:nvPr>
        </p:nvSpPr>
        <p:spPr>
          <a:xfrm>
            <a:off x="6877050" y="1066800"/>
            <a:ext cx="2114550" cy="965200"/>
          </a:xfrm>
          <a:noFill/>
        </p:spPr>
        <p:txBody>
          <a:bodyPr/>
          <a:lstStyle/>
          <a:p>
            <a:r>
              <a:rPr lang="en-US" sz="2400" smtClean="0"/>
              <a:t>FlowLayoutFrame.java</a:t>
            </a:r>
          </a:p>
        </p:txBody>
      </p:sp>
      <p:graphicFrame>
        <p:nvGraphicFramePr>
          <p:cNvPr id="16389" name="Object 4"/>
          <p:cNvGraphicFramePr>
            <a:graphicFrameLocks noGrp="1" noChangeAspect="1"/>
          </p:cNvGraphicFramePr>
          <p:nvPr>
            <p:ph sz="half" idx="2"/>
          </p:nvPr>
        </p:nvGraphicFramePr>
        <p:xfrm>
          <a:off x="0" y="11113"/>
          <a:ext cx="7056438" cy="5411787"/>
        </p:xfrm>
        <a:graphic>
          <a:graphicData uri="http://schemas.openxmlformats.org/presentationml/2006/ole">
            <mc:AlternateContent xmlns:mc="http://schemas.openxmlformats.org/markup-compatibility/2006">
              <mc:Choice xmlns:v="urn:schemas-microsoft-com:vml" Requires="v">
                <p:oleObj spid="_x0000_s16406" name="Document" r:id="rId4" imgW="7074123" imgH="5424845" progId="Word.Document.8">
                  <p:embed/>
                </p:oleObj>
              </mc:Choice>
              <mc:Fallback>
                <p:oleObj name="Document" r:id="rId4" imgW="7074123" imgH="542484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113"/>
                        <a:ext cx="7056438" cy="541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0" name="Group 5"/>
          <p:cNvGrpSpPr>
            <a:grpSpLocks/>
          </p:cNvGrpSpPr>
          <p:nvPr/>
        </p:nvGrpSpPr>
        <p:grpSpPr bwMode="auto">
          <a:xfrm>
            <a:off x="3352800" y="339725"/>
            <a:ext cx="4495800" cy="498475"/>
            <a:chOff x="2112" y="1824"/>
            <a:chExt cx="2832" cy="314"/>
          </a:xfrm>
        </p:grpSpPr>
        <p:sp>
          <p:nvSpPr>
            <p:cNvPr id="16400" name="Text Box 6"/>
            <p:cNvSpPr txBox="1">
              <a:spLocks noChangeArrowheads="1"/>
            </p:cNvSpPr>
            <p:nvPr/>
          </p:nvSpPr>
          <p:spPr bwMode="auto">
            <a:xfrm>
              <a:off x="2976" y="192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Adjust layout</a:t>
              </a:r>
              <a:endParaRPr lang="en-US" sz="1600">
                <a:latin typeface="Lucida Console" pitchFamily="49" charset="0"/>
                <a:cs typeface="Times New Roman" pitchFamily="18" charset="0"/>
              </a:endParaRPr>
            </a:p>
          </p:txBody>
        </p:sp>
        <p:sp>
          <p:nvSpPr>
            <p:cNvPr id="16401" name="Line 7"/>
            <p:cNvSpPr>
              <a:spLocks noChangeShapeType="1"/>
            </p:cNvSpPr>
            <p:nvPr/>
          </p:nvSpPr>
          <p:spPr bwMode="auto">
            <a:xfrm flipH="1" flipV="1">
              <a:off x="2112" y="1824"/>
              <a:ext cx="86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6391" name="Group 8"/>
          <p:cNvGrpSpPr>
            <a:grpSpLocks/>
          </p:cNvGrpSpPr>
          <p:nvPr/>
        </p:nvGrpSpPr>
        <p:grpSpPr bwMode="auto">
          <a:xfrm>
            <a:off x="2438400" y="1828800"/>
            <a:ext cx="5410200" cy="666750"/>
            <a:chOff x="1536" y="336"/>
            <a:chExt cx="3408" cy="420"/>
          </a:xfrm>
        </p:grpSpPr>
        <p:sp>
          <p:nvSpPr>
            <p:cNvPr id="16398" name="Text Box 9"/>
            <p:cNvSpPr txBox="1">
              <a:spLocks noChangeArrowheads="1"/>
            </p:cNvSpPr>
            <p:nvPr/>
          </p:nvSpPr>
          <p:spPr bwMode="auto">
            <a:xfrm>
              <a:off x="2976" y="384"/>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a:t>
              </a:r>
              <a:r>
                <a:rPr lang="en-US" sz="1600">
                  <a:latin typeface="Lucida Console" pitchFamily="49" charset="0"/>
                  <a:cs typeface="Times New Roman" pitchFamily="18" charset="0"/>
                </a:rPr>
                <a:t>JButton</a:t>
              </a:r>
              <a:r>
                <a:rPr lang="en-US" sz="1600">
                  <a:cs typeface="Times New Roman" pitchFamily="18" charset="0"/>
                </a:rPr>
                <a:t>; </a:t>
              </a:r>
              <a:r>
                <a:rPr lang="en-US" sz="1600">
                  <a:latin typeface="Lucida Console" pitchFamily="49" charset="0"/>
                  <a:cs typeface="Times New Roman" pitchFamily="18" charset="0"/>
                </a:rPr>
                <a:t>FlowLayout</a:t>
              </a:r>
              <a:r>
                <a:rPr lang="en-US" sz="1600">
                  <a:cs typeface="Times New Roman" pitchFamily="18" charset="0"/>
                </a:rPr>
                <a:t> will handle placement</a:t>
              </a:r>
              <a:endParaRPr lang="en-US" sz="1600">
                <a:latin typeface="Lucida Console" pitchFamily="49" charset="0"/>
                <a:cs typeface="Times New Roman" pitchFamily="18" charset="0"/>
              </a:endParaRPr>
            </a:p>
          </p:txBody>
        </p:sp>
        <p:sp>
          <p:nvSpPr>
            <p:cNvPr id="16399" name="Line 10"/>
            <p:cNvSpPr>
              <a:spLocks noChangeShapeType="1"/>
            </p:cNvSpPr>
            <p:nvPr/>
          </p:nvSpPr>
          <p:spPr bwMode="auto">
            <a:xfrm flipH="1" flipV="1">
              <a:off x="1536" y="336"/>
              <a:ext cx="144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6392" name="Group 11"/>
          <p:cNvGrpSpPr>
            <a:grpSpLocks/>
          </p:cNvGrpSpPr>
          <p:nvPr/>
        </p:nvGrpSpPr>
        <p:grpSpPr bwMode="auto">
          <a:xfrm>
            <a:off x="3124200" y="3463925"/>
            <a:ext cx="4724400" cy="422275"/>
            <a:chOff x="1968" y="1392"/>
            <a:chExt cx="2976" cy="266"/>
          </a:xfrm>
        </p:grpSpPr>
        <p:sp>
          <p:nvSpPr>
            <p:cNvPr id="16396" name="Text Box 12"/>
            <p:cNvSpPr txBox="1">
              <a:spLocks noChangeArrowheads="1"/>
            </p:cNvSpPr>
            <p:nvPr/>
          </p:nvSpPr>
          <p:spPr bwMode="auto">
            <a:xfrm>
              <a:off x="2976" y="14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alignment to right</a:t>
              </a:r>
              <a:endParaRPr lang="en-US" sz="1600">
                <a:latin typeface="Lucida Console" pitchFamily="49" charset="0"/>
                <a:cs typeface="Times New Roman" pitchFamily="18" charset="0"/>
              </a:endParaRPr>
            </a:p>
          </p:txBody>
        </p:sp>
        <p:sp>
          <p:nvSpPr>
            <p:cNvPr id="16397" name="Line 13"/>
            <p:cNvSpPr>
              <a:spLocks noChangeShapeType="1"/>
            </p:cNvSpPr>
            <p:nvPr/>
          </p:nvSpPr>
          <p:spPr bwMode="auto">
            <a:xfrm flipH="1" flipV="1">
              <a:off x="1968" y="1392"/>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6393" name="Group 14"/>
          <p:cNvGrpSpPr>
            <a:grpSpLocks/>
          </p:cNvGrpSpPr>
          <p:nvPr/>
        </p:nvGrpSpPr>
        <p:grpSpPr bwMode="auto">
          <a:xfrm>
            <a:off x="3352800" y="4149725"/>
            <a:ext cx="4495800" cy="498475"/>
            <a:chOff x="2112" y="1824"/>
            <a:chExt cx="2832" cy="314"/>
          </a:xfrm>
        </p:grpSpPr>
        <p:sp>
          <p:nvSpPr>
            <p:cNvPr id="16394" name="Text Box 15"/>
            <p:cNvSpPr txBox="1">
              <a:spLocks noChangeArrowheads="1"/>
            </p:cNvSpPr>
            <p:nvPr/>
          </p:nvSpPr>
          <p:spPr bwMode="auto">
            <a:xfrm>
              <a:off x="2976" y="192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Adjust layout</a:t>
              </a:r>
              <a:endParaRPr lang="en-US" sz="1600">
                <a:latin typeface="Lucida Console" pitchFamily="49" charset="0"/>
                <a:cs typeface="Times New Roman" pitchFamily="18" charset="0"/>
              </a:endParaRPr>
            </a:p>
          </p:txBody>
        </p:sp>
        <p:sp>
          <p:nvSpPr>
            <p:cNvPr id="16395" name="Line 16"/>
            <p:cNvSpPr>
              <a:spLocks noChangeShapeType="1"/>
            </p:cNvSpPr>
            <p:nvPr/>
          </p:nvSpPr>
          <p:spPr bwMode="auto">
            <a:xfrm flipH="1" flipV="1">
              <a:off x="2112" y="1824"/>
              <a:ext cx="86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4B506B1-321D-453D-9ECF-365AF86D42EF}" type="slidenum">
              <a:rPr lang="en-IE" sz="1400" smtClean="0"/>
              <a:pPr/>
              <a:t>16</a:t>
            </a:fld>
            <a:endParaRPr lang="en-IE" sz="1400" smtClean="0"/>
          </a:p>
        </p:txBody>
      </p:sp>
      <p:sp>
        <p:nvSpPr>
          <p:cNvPr id="1741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7412" name="Rectangle 3"/>
          <p:cNvSpPr>
            <a:spLocks noGrp="1" noChangeArrowheads="1"/>
          </p:cNvSpPr>
          <p:nvPr>
            <p:ph type="body" sz="half" idx="1"/>
          </p:nvPr>
        </p:nvSpPr>
        <p:spPr>
          <a:xfrm>
            <a:off x="6804025" y="1066800"/>
            <a:ext cx="2187575" cy="965200"/>
          </a:xfrm>
          <a:noFill/>
        </p:spPr>
        <p:txBody>
          <a:bodyPr/>
          <a:lstStyle/>
          <a:p>
            <a:r>
              <a:rPr lang="en-US" sz="2400" smtClean="0"/>
              <a:t>FlowLayoutDemo.java</a:t>
            </a:r>
          </a:p>
        </p:txBody>
      </p:sp>
      <p:graphicFrame>
        <p:nvGraphicFramePr>
          <p:cNvPr id="17413" name="Object 4"/>
          <p:cNvGraphicFramePr>
            <a:graphicFrameLocks noGrp="1" noChangeAspect="1"/>
          </p:cNvGraphicFramePr>
          <p:nvPr>
            <p:ph sz="half" idx="2"/>
          </p:nvPr>
        </p:nvGraphicFramePr>
        <p:xfrm>
          <a:off x="0" y="0"/>
          <a:ext cx="7056438" cy="6418263"/>
        </p:xfrm>
        <a:graphic>
          <a:graphicData uri="http://schemas.openxmlformats.org/presentationml/2006/ole">
            <mc:AlternateContent xmlns:mc="http://schemas.openxmlformats.org/markup-compatibility/2006">
              <mc:Choice xmlns:v="urn:schemas-microsoft-com:vml" Requires="v">
                <p:oleObj spid="_x0000_s17420" name="Document" r:id="rId4" imgW="7060564" imgH="6422234" progId="Word.Document.8">
                  <p:embed/>
                </p:oleObj>
              </mc:Choice>
              <mc:Fallback>
                <p:oleObj name="Document" r:id="rId4" imgW="7060564" imgH="642223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41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14" name="Picture 5" descr="FlowLayoutDemo_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3752850"/>
            <a:ext cx="29718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6" descr="FlowLayoutDemo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752850"/>
            <a:ext cx="29718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E9576A0-6AA7-4B6D-8DF2-9C735C5EAEFF}" type="slidenum">
              <a:rPr lang="en-IE" sz="1400" smtClean="0"/>
              <a:pPr/>
              <a:t>17</a:t>
            </a:fld>
            <a:endParaRPr lang="en-IE" sz="1400" smtClean="0"/>
          </a:p>
        </p:txBody>
      </p:sp>
      <p:sp>
        <p:nvSpPr>
          <p:cNvPr id="18435" name="Rectangle 2"/>
          <p:cNvSpPr>
            <a:spLocks noGrp="1" noChangeArrowheads="1"/>
          </p:cNvSpPr>
          <p:nvPr>
            <p:ph type="title"/>
          </p:nvPr>
        </p:nvSpPr>
        <p:spPr>
          <a:noFill/>
        </p:spPr>
        <p:txBody>
          <a:bodyPr/>
          <a:lstStyle/>
          <a:p>
            <a:r>
              <a:rPr lang="en-US" sz="4000" b="1" smtClean="0">
                <a:latin typeface="Lucida Console" pitchFamily="49" charset="0"/>
              </a:rPr>
              <a:t>BorderLayout</a:t>
            </a:r>
          </a:p>
        </p:txBody>
      </p:sp>
      <p:sp>
        <p:nvSpPr>
          <p:cNvPr id="18436" name="Rectangle 3"/>
          <p:cNvSpPr>
            <a:spLocks noGrp="1" noChangeArrowheads="1"/>
          </p:cNvSpPr>
          <p:nvPr>
            <p:ph type="body" idx="1"/>
          </p:nvPr>
        </p:nvSpPr>
        <p:spPr/>
        <p:txBody>
          <a:bodyPr/>
          <a:lstStyle/>
          <a:p>
            <a:r>
              <a:rPr lang="en-US" sz="2800" smtClean="0"/>
              <a:t>BorderLayout a</a:t>
            </a:r>
            <a:r>
              <a:rPr lang="en-US" smtClean="0"/>
              <a:t>rranges components into five regions – north, south, east, west and center</a:t>
            </a:r>
          </a:p>
          <a:p>
            <a:pPr lvl="1"/>
            <a:r>
              <a:rPr lang="en-US" smtClean="0"/>
              <a:t>Implements interface </a:t>
            </a:r>
            <a:r>
              <a:rPr lang="en-US" b="1" smtClean="0">
                <a:latin typeface="Lucida Console" pitchFamily="49" charset="0"/>
              </a:rPr>
              <a:t>LayoutManager2</a:t>
            </a:r>
          </a:p>
          <a:p>
            <a:pPr lvl="1"/>
            <a:r>
              <a:rPr lang="en-US" smtClean="0"/>
              <a:t>Provides horizontal gap spacing and vertical gap spacing</a:t>
            </a:r>
          </a:p>
          <a:p>
            <a:r>
              <a:rPr lang="en-IE" smtClean="0"/>
              <a:t>It’s the default for a Jframe</a:t>
            </a:r>
          </a:p>
          <a:p>
            <a:r>
              <a:rPr lang="en-IE" smtClean="0"/>
              <a:t>The demo program is its own action listener (see Unit 12)</a:t>
            </a:r>
            <a:endParaRPr lang="en-US" smtClean="0"/>
          </a:p>
          <a:p>
            <a:pPr lvl="1"/>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5F8E23B-2F81-46AA-AF12-C822400EA98D}" type="slidenum">
              <a:rPr lang="en-IE" sz="1400" smtClean="0"/>
              <a:pPr/>
              <a:t>18</a:t>
            </a:fld>
            <a:endParaRPr lang="en-IE" sz="1400" smtClean="0"/>
          </a:p>
        </p:txBody>
      </p:sp>
      <p:sp>
        <p:nvSpPr>
          <p:cNvPr id="19459"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One layout manager per container  </a:t>
            </a:r>
          </a:p>
        </p:txBody>
      </p:sp>
      <p:sp>
        <p:nvSpPr>
          <p:cNvPr id="19460" name="Rectangle 3"/>
          <p:cNvSpPr>
            <a:spLocks noGrp="1" noChangeArrowheads="1"/>
          </p:cNvSpPr>
          <p:nvPr>
            <p:ph type="body" idx="1"/>
          </p:nvPr>
        </p:nvSpPr>
        <p:spPr>
          <a:xfrm>
            <a:off x="1141413" y="1754188"/>
            <a:ext cx="7834312" cy="1524000"/>
          </a:xfrm>
          <a:noFill/>
        </p:spPr>
        <p:txBody>
          <a:bodyPr/>
          <a:lstStyle/>
          <a:p>
            <a:r>
              <a:rPr lang="en-US" smtClean="0">
                <a:ea typeface="Times New Roman" pitchFamily="18" charset="0"/>
                <a:cs typeface="Helvetica" pitchFamily="34" charset="0"/>
              </a:rPr>
              <a:t>Each container can have only one layout manager. Separate containers (different JPanels, for example) in the same application can use different layout managers.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F9C9F9A-23C1-4460-9022-DD034A48AF55}" type="slidenum">
              <a:rPr lang="en-IE" sz="1400" smtClean="0"/>
              <a:pPr/>
              <a:t>19</a:t>
            </a:fld>
            <a:endParaRPr lang="en-IE" sz="1400" smtClean="0"/>
          </a:p>
        </p:txBody>
      </p:sp>
      <p:sp>
        <p:nvSpPr>
          <p:cNvPr id="20483"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Default for Border is Center  </a:t>
            </a:r>
          </a:p>
        </p:txBody>
      </p:sp>
      <p:sp>
        <p:nvSpPr>
          <p:cNvPr id="20484" name="Rectangle 3"/>
          <p:cNvSpPr>
            <a:spLocks noGrp="1" noChangeArrowheads="1"/>
          </p:cNvSpPr>
          <p:nvPr>
            <p:ph type="body" idx="1"/>
          </p:nvPr>
        </p:nvSpPr>
        <p:spPr>
          <a:xfrm>
            <a:off x="1143000" y="1905000"/>
            <a:ext cx="7848600" cy="1676400"/>
          </a:xfrm>
          <a:noFill/>
        </p:spPr>
        <p:txBody>
          <a:bodyPr/>
          <a:lstStyle/>
          <a:p>
            <a:r>
              <a:rPr lang="en-US" smtClean="0">
                <a:cs typeface="Times New Roman" pitchFamily="18" charset="0"/>
              </a:rPr>
              <a:t>If no region is specified when adding a </a:t>
            </a:r>
            <a:r>
              <a:rPr lang="en-US" sz="2800" smtClean="0">
                <a:latin typeface="Lucida Console" pitchFamily="49" charset="0"/>
                <a:ea typeface="LucidaSansTypewriter" pitchFamily="49" charset="0"/>
                <a:cs typeface="Lucida Console" pitchFamily="49" charset="0"/>
              </a:rPr>
              <a:t>Component</a:t>
            </a:r>
            <a:r>
              <a:rPr lang="en-US" smtClean="0">
                <a:cs typeface="Times New Roman" pitchFamily="18" charset="0"/>
              </a:rPr>
              <a:t> to a </a:t>
            </a:r>
            <a:r>
              <a:rPr lang="en-US" sz="2800" smtClean="0">
                <a:latin typeface="Lucida Console" pitchFamily="49" charset="0"/>
              </a:rPr>
              <a:t>BorderLayout</a:t>
            </a:r>
            <a:r>
              <a:rPr lang="en-US" smtClean="0">
                <a:cs typeface="Times New Roman" pitchFamily="18" charset="0"/>
              </a:rPr>
              <a:t>, the layout manager assumes that the </a:t>
            </a:r>
            <a:r>
              <a:rPr lang="en-US" sz="2800" smtClean="0">
                <a:latin typeface="Lucida Console" pitchFamily="49" charset="0"/>
              </a:rPr>
              <a:t>Component</a:t>
            </a:r>
            <a:r>
              <a:rPr lang="en-US" smtClean="0">
                <a:cs typeface="Times New Roman" pitchFamily="18" charset="0"/>
              </a:rPr>
              <a:t> should be added to region </a:t>
            </a:r>
            <a:r>
              <a:rPr lang="en-US" sz="2800" smtClean="0">
                <a:latin typeface="Lucida Console" pitchFamily="49" charset="0"/>
              </a:rPr>
              <a:t>BorderLayout.CENTER</a:t>
            </a:r>
            <a:r>
              <a:rPr lang="en-US" smtClean="0">
                <a:cs typeface="Times New Roman" pitchFamily="18" charset="0"/>
              </a:rPr>
              <a:t>.</a:t>
            </a:r>
            <a:r>
              <a:rPr lang="en-US"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B5AB069-7E32-4544-B1B4-E04E28C514DC}" type="slidenum">
              <a:rPr lang="en-IE" sz="1400" smtClean="0"/>
              <a:pPr/>
              <a:t>2</a:t>
            </a:fld>
            <a:endParaRPr lang="en-IE" sz="1400" smtClean="0"/>
          </a:p>
        </p:txBody>
      </p:sp>
      <p:sp>
        <p:nvSpPr>
          <p:cNvPr id="3075" name="Rectangle 2"/>
          <p:cNvSpPr>
            <a:spLocks noGrp="1" noChangeArrowheads="1"/>
          </p:cNvSpPr>
          <p:nvPr>
            <p:ph type="title"/>
          </p:nvPr>
        </p:nvSpPr>
        <p:spPr/>
        <p:txBody>
          <a:bodyPr/>
          <a:lstStyle/>
          <a:p>
            <a:r>
              <a:rPr lang="en-GB" sz="4000" smtClean="0"/>
              <a:t>Overview of this Section</a:t>
            </a:r>
            <a:endParaRPr lang="en-US" sz="4000" smtClean="0"/>
          </a:p>
        </p:txBody>
      </p:sp>
      <p:sp>
        <p:nvSpPr>
          <p:cNvPr id="3076" name="Rectangle 3"/>
          <p:cNvSpPr>
            <a:spLocks noGrp="1" noChangeArrowheads="1"/>
          </p:cNvSpPr>
          <p:nvPr>
            <p:ph type="body" idx="1"/>
          </p:nvPr>
        </p:nvSpPr>
        <p:spPr/>
        <p:txBody>
          <a:bodyPr/>
          <a:lstStyle/>
          <a:p>
            <a:r>
              <a:rPr lang="en-GB" sz="2800" smtClean="0"/>
              <a:t>This section is provided to give you reference material on various GUI components and event types that you may need, via detailed sample programs</a:t>
            </a:r>
          </a:p>
          <a:p>
            <a:r>
              <a:rPr lang="en-GB" sz="2800" smtClean="0"/>
              <a:t>Most of the material comes from Deitel Ch 11</a:t>
            </a:r>
          </a:p>
          <a:p>
            <a:r>
              <a:rPr lang="en-GB" sz="2800" smtClean="0"/>
              <a:t>The important thing is to know what there is out there, and to be able to use these features when you need them, given some documentation on them</a:t>
            </a:r>
            <a:endParaRPr lang="en-US" sz="28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C75FE8D-47DC-4116-9D07-3DF94642208F}" type="slidenum">
              <a:rPr lang="en-IE" sz="1400" smtClean="0"/>
              <a:pPr/>
              <a:t>20</a:t>
            </a:fld>
            <a:endParaRPr lang="en-IE" sz="1400" smtClean="0"/>
          </a:p>
        </p:txBody>
      </p:sp>
      <p:sp>
        <p:nvSpPr>
          <p:cNvPr id="21507"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Common Programming Error</a:t>
            </a:r>
          </a:p>
        </p:txBody>
      </p:sp>
      <p:sp>
        <p:nvSpPr>
          <p:cNvPr id="21508" name="Rectangle 3"/>
          <p:cNvSpPr>
            <a:spLocks noGrp="1" noChangeArrowheads="1"/>
          </p:cNvSpPr>
          <p:nvPr>
            <p:ph type="body" idx="1"/>
          </p:nvPr>
        </p:nvSpPr>
        <p:spPr>
          <a:xfrm>
            <a:off x="755650" y="1844675"/>
            <a:ext cx="8002588" cy="1905000"/>
          </a:xfrm>
          <a:noFill/>
        </p:spPr>
        <p:txBody>
          <a:bodyPr/>
          <a:lstStyle/>
          <a:p>
            <a:r>
              <a:rPr lang="en-US" smtClean="0">
                <a:ea typeface="Times New Roman" pitchFamily="18" charset="0"/>
                <a:cs typeface="Helvetica" pitchFamily="34" charset="0"/>
              </a:rPr>
              <a:t>When more than one component is added to a region in a </a:t>
            </a:r>
            <a:r>
              <a:rPr lang="en-US" sz="2800" smtClean="0">
                <a:latin typeface="Lucida Console" pitchFamily="49" charset="0"/>
                <a:ea typeface="LucidaSansTypewriter" pitchFamily="49" charset="0"/>
                <a:cs typeface="Lucida Console" pitchFamily="49" charset="0"/>
              </a:rPr>
              <a:t>BorderLayout</a:t>
            </a:r>
            <a:r>
              <a:rPr lang="en-US" smtClean="0">
                <a:cs typeface="Times New Roman" pitchFamily="18" charset="0"/>
              </a:rPr>
              <a:t>, only the last component added to that region will be displayed. There is no error that indicates this problem.</a:t>
            </a:r>
            <a:r>
              <a:rPr lang="en-US"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1718E08-5808-40A2-A706-39443E6A7DBD}" type="slidenum">
              <a:rPr lang="en-IE" sz="1400" smtClean="0"/>
              <a:pPr/>
              <a:t>21</a:t>
            </a:fld>
            <a:endParaRPr lang="en-IE" sz="1400" smtClean="0"/>
          </a:p>
        </p:txBody>
      </p:sp>
      <p:sp>
        <p:nvSpPr>
          <p:cNvPr id="2253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22532" name="Rectangle 3"/>
          <p:cNvSpPr>
            <a:spLocks noGrp="1" noChangeArrowheads="1"/>
          </p:cNvSpPr>
          <p:nvPr>
            <p:ph type="body" sz="half" idx="1"/>
          </p:nvPr>
        </p:nvSpPr>
        <p:spPr>
          <a:xfrm>
            <a:off x="6732588" y="1066800"/>
            <a:ext cx="2259012" cy="965200"/>
          </a:xfrm>
          <a:noFill/>
        </p:spPr>
        <p:txBody>
          <a:bodyPr/>
          <a:lstStyle/>
          <a:p>
            <a:r>
              <a:rPr lang="en-US" sz="2400" smtClean="0"/>
              <a:t>BorderLayout</a:t>
            </a:r>
            <a:br>
              <a:rPr lang="en-US" sz="2400" smtClean="0"/>
            </a:br>
            <a:r>
              <a:rPr lang="en-US" sz="2400" smtClean="0"/>
              <a:t>Frame.java</a:t>
            </a:r>
          </a:p>
        </p:txBody>
      </p:sp>
      <p:graphicFrame>
        <p:nvGraphicFramePr>
          <p:cNvPr id="22533" name="Object 4"/>
          <p:cNvGraphicFramePr>
            <a:graphicFrameLocks noGrp="1" noChangeAspect="1"/>
          </p:cNvGraphicFramePr>
          <p:nvPr>
            <p:ph sz="half" idx="2"/>
          </p:nvPr>
        </p:nvGraphicFramePr>
        <p:xfrm>
          <a:off x="0" y="7938"/>
          <a:ext cx="7056438" cy="6465887"/>
        </p:xfrm>
        <a:graphic>
          <a:graphicData uri="http://schemas.openxmlformats.org/presentationml/2006/ole">
            <mc:AlternateContent xmlns:mc="http://schemas.openxmlformats.org/markup-compatibility/2006">
              <mc:Choice xmlns:v="urn:schemas-microsoft-com:vml" Requires="v">
                <p:oleObj spid="_x0000_s22550" name="Document" r:id="rId4" imgW="7074123" imgH="6482483" progId="Word.Document.8">
                  <p:embed/>
                </p:oleObj>
              </mc:Choice>
              <mc:Fallback>
                <p:oleObj name="Document" r:id="rId4" imgW="7074123" imgH="648248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938"/>
                        <a:ext cx="7056438" cy="6465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34" name="Group 5"/>
          <p:cNvGrpSpPr>
            <a:grpSpLocks/>
          </p:cNvGrpSpPr>
          <p:nvPr/>
        </p:nvGrpSpPr>
        <p:grpSpPr bwMode="auto">
          <a:xfrm>
            <a:off x="3124200" y="2819400"/>
            <a:ext cx="4724400" cy="590550"/>
            <a:chOff x="1968" y="1776"/>
            <a:chExt cx="2976" cy="372"/>
          </a:xfrm>
        </p:grpSpPr>
        <p:sp>
          <p:nvSpPr>
            <p:cNvPr id="22544" name="Text Box 6"/>
            <p:cNvSpPr txBox="1">
              <a:spLocks noChangeArrowheads="1"/>
            </p:cNvSpPr>
            <p:nvPr/>
          </p:nvSpPr>
          <p:spPr bwMode="auto">
            <a:xfrm>
              <a:off x="2976" y="177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BorderLayout</a:t>
              </a:r>
              <a:r>
                <a:rPr lang="en-US" sz="1600">
                  <a:cs typeface="Times New Roman" pitchFamily="18" charset="0"/>
                </a:rPr>
                <a:t> instance variable</a:t>
              </a:r>
              <a:endParaRPr lang="en-US" sz="1600">
                <a:latin typeface="Lucida Console" pitchFamily="49" charset="0"/>
                <a:cs typeface="Times New Roman" pitchFamily="18" charset="0"/>
              </a:endParaRPr>
            </a:p>
          </p:txBody>
        </p:sp>
        <p:sp>
          <p:nvSpPr>
            <p:cNvPr id="22545" name="Line 7"/>
            <p:cNvSpPr>
              <a:spLocks noChangeShapeType="1"/>
            </p:cNvSpPr>
            <p:nvPr/>
          </p:nvSpPr>
          <p:spPr bwMode="auto">
            <a:xfrm flipH="1" flipV="1">
              <a:off x="1968" y="1776"/>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2535" name="Group 8"/>
          <p:cNvGrpSpPr>
            <a:grpSpLocks/>
          </p:cNvGrpSpPr>
          <p:nvPr/>
        </p:nvGrpSpPr>
        <p:grpSpPr bwMode="auto">
          <a:xfrm>
            <a:off x="3200400" y="3616325"/>
            <a:ext cx="4648200" cy="650875"/>
            <a:chOff x="2016" y="2278"/>
            <a:chExt cx="2928" cy="410"/>
          </a:xfrm>
        </p:grpSpPr>
        <p:sp>
          <p:nvSpPr>
            <p:cNvPr id="22542" name="Text Box 9"/>
            <p:cNvSpPr txBox="1">
              <a:spLocks noChangeArrowheads="1"/>
            </p:cNvSpPr>
            <p:nvPr/>
          </p:nvSpPr>
          <p:spPr bwMode="auto">
            <a:xfrm>
              <a:off x="2976" y="227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BorderLayout</a:t>
              </a:r>
            </a:p>
          </p:txBody>
        </p:sp>
        <p:sp>
          <p:nvSpPr>
            <p:cNvPr id="22543" name="Line 10"/>
            <p:cNvSpPr>
              <a:spLocks noChangeShapeType="1"/>
            </p:cNvSpPr>
            <p:nvPr/>
          </p:nvSpPr>
          <p:spPr bwMode="auto">
            <a:xfrm flipH="1">
              <a:off x="2016" y="2374"/>
              <a:ext cx="960" cy="3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2536" name="Group 11"/>
          <p:cNvGrpSpPr>
            <a:grpSpLocks/>
          </p:cNvGrpSpPr>
          <p:nvPr/>
        </p:nvGrpSpPr>
        <p:grpSpPr bwMode="auto">
          <a:xfrm>
            <a:off x="2514600" y="4073525"/>
            <a:ext cx="5334000" cy="422275"/>
            <a:chOff x="1584" y="2566"/>
            <a:chExt cx="3360" cy="266"/>
          </a:xfrm>
        </p:grpSpPr>
        <p:sp>
          <p:nvSpPr>
            <p:cNvPr id="22540" name="Text Box 12"/>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layout</a:t>
              </a:r>
              <a:endParaRPr lang="en-US" sz="1600">
                <a:latin typeface="Lucida Console" pitchFamily="49" charset="0"/>
                <a:cs typeface="Times New Roman" pitchFamily="18" charset="0"/>
              </a:endParaRPr>
            </a:p>
          </p:txBody>
        </p:sp>
        <p:sp>
          <p:nvSpPr>
            <p:cNvPr id="22541" name="Line 13"/>
            <p:cNvSpPr>
              <a:spLocks noChangeShapeType="1"/>
            </p:cNvSpPr>
            <p:nvPr/>
          </p:nvSpPr>
          <p:spPr bwMode="auto">
            <a:xfrm flipH="1">
              <a:off x="1584" y="2662"/>
              <a:ext cx="1392" cy="1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2537" name="Group 14"/>
          <p:cNvGrpSpPr>
            <a:grpSpLocks/>
          </p:cNvGrpSpPr>
          <p:nvPr/>
        </p:nvGrpSpPr>
        <p:grpSpPr bwMode="auto">
          <a:xfrm>
            <a:off x="3048000" y="5368925"/>
            <a:ext cx="4800600" cy="574675"/>
            <a:chOff x="1920" y="3382"/>
            <a:chExt cx="3024" cy="362"/>
          </a:xfrm>
        </p:grpSpPr>
        <p:sp>
          <p:nvSpPr>
            <p:cNvPr id="22538" name="Text Box 15"/>
            <p:cNvSpPr txBox="1">
              <a:spLocks noChangeArrowheads="1"/>
            </p:cNvSpPr>
            <p:nvPr/>
          </p:nvSpPr>
          <p:spPr bwMode="auto">
            <a:xfrm>
              <a:off x="2976" y="3382"/>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event handler</a:t>
              </a:r>
              <a:endParaRPr lang="en-US" sz="1600">
                <a:latin typeface="Lucida Console" pitchFamily="49" charset="0"/>
                <a:cs typeface="Times New Roman" pitchFamily="18" charset="0"/>
              </a:endParaRPr>
            </a:p>
          </p:txBody>
        </p:sp>
        <p:sp>
          <p:nvSpPr>
            <p:cNvPr id="22539" name="Line 16"/>
            <p:cNvSpPr>
              <a:spLocks noChangeShapeType="1"/>
            </p:cNvSpPr>
            <p:nvPr/>
          </p:nvSpPr>
          <p:spPr bwMode="auto">
            <a:xfrm flipH="1">
              <a:off x="1920" y="3478"/>
              <a:ext cx="1056"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E14D6E3-324B-487B-8545-7B09E31FAB7A}" type="slidenum">
              <a:rPr lang="en-IE" sz="1400" smtClean="0"/>
              <a:pPr/>
              <a:t>22</a:t>
            </a:fld>
            <a:endParaRPr lang="en-IE" sz="1400" smtClean="0"/>
          </a:p>
        </p:txBody>
      </p:sp>
      <p:sp>
        <p:nvSpPr>
          <p:cNvPr id="2355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23556" name="Rectangle 3"/>
          <p:cNvSpPr>
            <a:spLocks noGrp="1" noChangeArrowheads="1"/>
          </p:cNvSpPr>
          <p:nvPr>
            <p:ph type="body" sz="half" idx="1"/>
          </p:nvPr>
        </p:nvSpPr>
        <p:spPr>
          <a:xfrm>
            <a:off x="6732588" y="1066800"/>
            <a:ext cx="2259012" cy="965200"/>
          </a:xfrm>
          <a:noFill/>
        </p:spPr>
        <p:txBody>
          <a:bodyPr/>
          <a:lstStyle/>
          <a:p>
            <a:r>
              <a:rPr lang="en-US" sz="2400" smtClean="0"/>
              <a:t>BorderLayout</a:t>
            </a:r>
            <a:br>
              <a:rPr lang="en-US" sz="2400" smtClean="0"/>
            </a:br>
            <a:r>
              <a:rPr lang="en-US" sz="2400" smtClean="0"/>
              <a:t>Frame.java</a:t>
            </a:r>
          </a:p>
        </p:txBody>
      </p:sp>
      <p:graphicFrame>
        <p:nvGraphicFramePr>
          <p:cNvPr id="23557" name="Object 4"/>
          <p:cNvGraphicFramePr>
            <a:graphicFrameLocks noGrp="1" noChangeAspect="1"/>
          </p:cNvGraphicFramePr>
          <p:nvPr>
            <p:ph sz="half" idx="2"/>
          </p:nvPr>
        </p:nvGraphicFramePr>
        <p:xfrm>
          <a:off x="0" y="6350"/>
          <a:ext cx="7056438" cy="4997450"/>
        </p:xfrm>
        <a:graphic>
          <a:graphicData uri="http://schemas.openxmlformats.org/presentationml/2006/ole">
            <mc:AlternateContent xmlns:mc="http://schemas.openxmlformats.org/markup-compatibility/2006">
              <mc:Choice xmlns:v="urn:schemas-microsoft-com:vml" Requires="v">
                <p:oleObj spid="_x0000_s23574" name="Document" r:id="rId4" imgW="7074123" imgH="5010924" progId="Word.Document.8">
                  <p:embed/>
                </p:oleObj>
              </mc:Choice>
              <mc:Fallback>
                <p:oleObj name="Document" r:id="rId4" imgW="7074123" imgH="501092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499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58" name="Group 5"/>
          <p:cNvGrpSpPr>
            <a:grpSpLocks/>
          </p:cNvGrpSpPr>
          <p:nvPr/>
        </p:nvGrpSpPr>
        <p:grpSpPr bwMode="auto">
          <a:xfrm>
            <a:off x="3048000" y="1219200"/>
            <a:ext cx="4800600" cy="666750"/>
            <a:chOff x="1920" y="768"/>
            <a:chExt cx="3024" cy="420"/>
          </a:xfrm>
        </p:grpSpPr>
        <p:sp>
          <p:nvSpPr>
            <p:cNvPr id="23568" name="Text Box 6"/>
            <p:cNvSpPr txBox="1">
              <a:spLocks noChangeArrowheads="1"/>
            </p:cNvSpPr>
            <p:nvPr/>
          </p:nvSpPr>
          <p:spPr bwMode="auto">
            <a:xfrm>
              <a:off x="2976" y="81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buttons to application using layout manager constants</a:t>
              </a:r>
              <a:endParaRPr lang="en-US" sz="1600">
                <a:latin typeface="Lucida Console" pitchFamily="49" charset="0"/>
                <a:cs typeface="Times New Roman" pitchFamily="18" charset="0"/>
              </a:endParaRPr>
            </a:p>
          </p:txBody>
        </p:sp>
        <p:sp>
          <p:nvSpPr>
            <p:cNvPr id="23569" name="Line 7"/>
            <p:cNvSpPr>
              <a:spLocks noChangeShapeType="1"/>
            </p:cNvSpPr>
            <p:nvPr/>
          </p:nvSpPr>
          <p:spPr bwMode="auto">
            <a:xfrm flipH="1" flipV="1">
              <a:off x="1920" y="768"/>
              <a:ext cx="105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3559" name="Group 8"/>
          <p:cNvGrpSpPr>
            <a:grpSpLocks/>
          </p:cNvGrpSpPr>
          <p:nvPr/>
        </p:nvGrpSpPr>
        <p:grpSpPr bwMode="auto">
          <a:xfrm>
            <a:off x="3048000" y="2549525"/>
            <a:ext cx="4800600" cy="650875"/>
            <a:chOff x="1920" y="1606"/>
            <a:chExt cx="3024" cy="410"/>
          </a:xfrm>
        </p:grpSpPr>
        <p:sp>
          <p:nvSpPr>
            <p:cNvPr id="23566" name="Text Box 9"/>
            <p:cNvSpPr txBox="1">
              <a:spLocks noChangeArrowheads="1"/>
            </p:cNvSpPr>
            <p:nvPr/>
          </p:nvSpPr>
          <p:spPr bwMode="auto">
            <a:xfrm>
              <a:off x="2976" y="160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Make button invisible</a:t>
              </a:r>
              <a:endParaRPr lang="en-US" sz="1600">
                <a:latin typeface="Lucida Console" pitchFamily="49" charset="0"/>
                <a:cs typeface="Times New Roman" pitchFamily="18" charset="0"/>
              </a:endParaRPr>
            </a:p>
          </p:txBody>
        </p:sp>
        <p:sp>
          <p:nvSpPr>
            <p:cNvPr id="23567" name="Line 10"/>
            <p:cNvSpPr>
              <a:spLocks noChangeShapeType="1"/>
            </p:cNvSpPr>
            <p:nvPr/>
          </p:nvSpPr>
          <p:spPr bwMode="auto">
            <a:xfrm flipH="1">
              <a:off x="1920" y="1702"/>
              <a:ext cx="1056" cy="3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3560" name="Group 11"/>
          <p:cNvGrpSpPr>
            <a:grpSpLocks/>
          </p:cNvGrpSpPr>
          <p:nvPr/>
        </p:nvGrpSpPr>
        <p:grpSpPr bwMode="auto">
          <a:xfrm>
            <a:off x="3124200" y="3082925"/>
            <a:ext cx="4724400" cy="574675"/>
            <a:chOff x="1968" y="1942"/>
            <a:chExt cx="2976" cy="362"/>
          </a:xfrm>
        </p:grpSpPr>
        <p:sp>
          <p:nvSpPr>
            <p:cNvPr id="23564" name="Text Box 12"/>
            <p:cNvSpPr txBox="1">
              <a:spLocks noChangeArrowheads="1"/>
            </p:cNvSpPr>
            <p:nvPr/>
          </p:nvSpPr>
          <p:spPr bwMode="auto">
            <a:xfrm>
              <a:off x="2976" y="1942"/>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Make button visible</a:t>
              </a:r>
              <a:endParaRPr lang="en-US" sz="1600">
                <a:latin typeface="Lucida Console" pitchFamily="49" charset="0"/>
                <a:cs typeface="Times New Roman" pitchFamily="18" charset="0"/>
              </a:endParaRPr>
            </a:p>
          </p:txBody>
        </p:sp>
        <p:sp>
          <p:nvSpPr>
            <p:cNvPr id="23565" name="Line 13"/>
            <p:cNvSpPr>
              <a:spLocks noChangeShapeType="1"/>
            </p:cNvSpPr>
            <p:nvPr/>
          </p:nvSpPr>
          <p:spPr bwMode="auto">
            <a:xfrm flipH="1">
              <a:off x="1968" y="2038"/>
              <a:ext cx="1008"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3561" name="Group 14"/>
          <p:cNvGrpSpPr>
            <a:grpSpLocks/>
          </p:cNvGrpSpPr>
          <p:nvPr/>
        </p:nvGrpSpPr>
        <p:grpSpPr bwMode="auto">
          <a:xfrm>
            <a:off x="3124200" y="4343400"/>
            <a:ext cx="4724400" cy="422275"/>
            <a:chOff x="1968" y="1392"/>
            <a:chExt cx="2976" cy="266"/>
          </a:xfrm>
        </p:grpSpPr>
        <p:sp>
          <p:nvSpPr>
            <p:cNvPr id="23562" name="Text Box 15"/>
            <p:cNvSpPr txBox="1">
              <a:spLocks noChangeArrowheads="1"/>
            </p:cNvSpPr>
            <p:nvPr/>
          </p:nvSpPr>
          <p:spPr bwMode="auto">
            <a:xfrm>
              <a:off x="2976" y="14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Update layout</a:t>
              </a:r>
              <a:endParaRPr lang="en-US" sz="1600">
                <a:latin typeface="Lucida Console" pitchFamily="49" charset="0"/>
                <a:cs typeface="Times New Roman" pitchFamily="18" charset="0"/>
              </a:endParaRPr>
            </a:p>
          </p:txBody>
        </p:sp>
        <p:sp>
          <p:nvSpPr>
            <p:cNvPr id="23563" name="Line 16"/>
            <p:cNvSpPr>
              <a:spLocks noChangeShapeType="1"/>
            </p:cNvSpPr>
            <p:nvPr/>
          </p:nvSpPr>
          <p:spPr bwMode="auto">
            <a:xfrm flipH="1" flipV="1">
              <a:off x="1968" y="1392"/>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EA54C53-A7D9-457C-8E52-2B4A6A8D27FB}" type="slidenum">
              <a:rPr lang="en-IE" sz="1400" smtClean="0"/>
              <a:pPr/>
              <a:t>23</a:t>
            </a:fld>
            <a:endParaRPr lang="en-IE" sz="1400" smtClean="0"/>
          </a:p>
        </p:txBody>
      </p:sp>
      <p:sp>
        <p:nvSpPr>
          <p:cNvPr id="2457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24580" name="Rectangle 3"/>
          <p:cNvSpPr>
            <a:spLocks noGrp="1" noChangeArrowheads="1"/>
          </p:cNvSpPr>
          <p:nvPr>
            <p:ph type="body" sz="half" idx="1"/>
          </p:nvPr>
        </p:nvSpPr>
        <p:spPr>
          <a:xfrm>
            <a:off x="6732588" y="1066800"/>
            <a:ext cx="2259012" cy="965200"/>
          </a:xfrm>
          <a:noFill/>
        </p:spPr>
        <p:txBody>
          <a:bodyPr/>
          <a:lstStyle/>
          <a:p>
            <a:r>
              <a:rPr lang="en-US" sz="2400" smtClean="0"/>
              <a:t>BorderLayout</a:t>
            </a:r>
            <a:br>
              <a:rPr lang="en-US" sz="2400" smtClean="0"/>
            </a:br>
            <a:r>
              <a:rPr lang="en-US" sz="2400" smtClean="0"/>
              <a:t>Demo.java</a:t>
            </a:r>
          </a:p>
        </p:txBody>
      </p:sp>
      <p:graphicFrame>
        <p:nvGraphicFramePr>
          <p:cNvPr id="24581" name="Object 4"/>
          <p:cNvGraphicFramePr>
            <a:graphicFrameLocks noGrp="1" noChangeAspect="1"/>
          </p:cNvGraphicFramePr>
          <p:nvPr>
            <p:ph sz="half" idx="2"/>
          </p:nvPr>
        </p:nvGraphicFramePr>
        <p:xfrm>
          <a:off x="0" y="0"/>
          <a:ext cx="7056438" cy="6713538"/>
        </p:xfrm>
        <a:graphic>
          <a:graphicData uri="http://schemas.openxmlformats.org/presentationml/2006/ole">
            <mc:AlternateContent xmlns:mc="http://schemas.openxmlformats.org/markup-compatibility/2006">
              <mc:Choice xmlns:v="urn:schemas-microsoft-com:vml" Requires="v">
                <p:oleObj spid="_x0000_s24592" name="Document" r:id="rId4" imgW="7060564" imgH="6717858" progId="Word.Document.8">
                  <p:embed/>
                </p:oleObj>
              </mc:Choice>
              <mc:Fallback>
                <p:oleObj name="Document" r:id="rId4" imgW="7060564" imgH="671785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71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82" name="Picture 5" descr="BorderLayoutDemo_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038600"/>
            <a:ext cx="2971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6" descr="BorderLayoutDemo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038600"/>
            <a:ext cx="2971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 Box 7"/>
          <p:cNvSpPr txBox="1">
            <a:spLocks noChangeArrowheads="1"/>
          </p:cNvSpPr>
          <p:nvPr/>
        </p:nvSpPr>
        <p:spPr bwMode="auto">
          <a:xfrm>
            <a:off x="914400" y="3473450"/>
            <a:ext cx="1219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spcAft>
                <a:spcPct val="25000"/>
              </a:spcAft>
              <a:buClr>
                <a:schemeClr val="tx1"/>
              </a:buClr>
            </a:pPr>
            <a:r>
              <a:rPr lang="en-US" sz="1100">
                <a:latin typeface="Arial" charset="0"/>
                <a:ea typeface="Times New Roman" pitchFamily="18" charset="0"/>
                <a:cs typeface="AGaramond" pitchFamily="18" charset="0"/>
              </a:rPr>
              <a:t>horizontal gap</a:t>
            </a:r>
          </a:p>
        </p:txBody>
      </p:sp>
      <p:sp>
        <p:nvSpPr>
          <p:cNvPr id="24585" name="Line 8"/>
          <p:cNvSpPr>
            <a:spLocks noChangeShapeType="1"/>
          </p:cNvSpPr>
          <p:nvPr/>
        </p:nvSpPr>
        <p:spPr bwMode="auto">
          <a:xfrm>
            <a:off x="1358900" y="37338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sp>
        <p:nvSpPr>
          <p:cNvPr id="24586" name="Line 9"/>
          <p:cNvSpPr>
            <a:spLocks noChangeShapeType="1"/>
          </p:cNvSpPr>
          <p:nvPr/>
        </p:nvSpPr>
        <p:spPr bwMode="auto">
          <a:xfrm>
            <a:off x="2667000" y="3733800"/>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sp>
        <p:nvSpPr>
          <p:cNvPr id="24587" name="Text Box 10"/>
          <p:cNvSpPr txBox="1">
            <a:spLocks noChangeArrowheads="1"/>
          </p:cNvSpPr>
          <p:nvPr/>
        </p:nvSpPr>
        <p:spPr bwMode="auto">
          <a:xfrm>
            <a:off x="2209800" y="3473450"/>
            <a:ext cx="12192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spcAft>
                <a:spcPct val="25000"/>
              </a:spcAft>
              <a:buClr>
                <a:schemeClr val="tx1"/>
              </a:buClr>
            </a:pPr>
            <a:r>
              <a:rPr lang="en-US" sz="1100">
                <a:latin typeface="Arial" charset="0"/>
                <a:ea typeface="Times New Roman" pitchFamily="18" charset="0"/>
                <a:cs typeface="AGaramond" pitchFamily="18" charset="0"/>
              </a:rPr>
              <a:t>vertical gap</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2DDFF69-9282-4CE3-BFE8-9BC723511D7B}" type="slidenum">
              <a:rPr lang="en-IE" sz="1400" smtClean="0"/>
              <a:pPr/>
              <a:t>24</a:t>
            </a:fld>
            <a:endParaRPr lang="en-IE" sz="1400" smtClean="0"/>
          </a:p>
        </p:txBody>
      </p:sp>
      <p:sp>
        <p:nvSpPr>
          <p:cNvPr id="25603" name="Rectangle 2"/>
          <p:cNvSpPr>
            <a:spLocks noGrp="1" noChangeArrowheads="1"/>
          </p:cNvSpPr>
          <p:nvPr>
            <p:ph type="title"/>
          </p:nvPr>
        </p:nvSpPr>
        <p:spPr>
          <a:noFill/>
        </p:spPr>
        <p:txBody>
          <a:bodyPr/>
          <a:lstStyle/>
          <a:p>
            <a:r>
              <a:rPr lang="en-US" sz="4000" b="1" smtClean="0">
                <a:latin typeface="Lucida Console" pitchFamily="49" charset="0"/>
              </a:rPr>
              <a:t>GridLayout</a:t>
            </a:r>
          </a:p>
        </p:txBody>
      </p:sp>
      <p:sp>
        <p:nvSpPr>
          <p:cNvPr id="25604" name="Rectangle 3"/>
          <p:cNvSpPr>
            <a:spLocks noGrp="1" noChangeArrowheads="1"/>
          </p:cNvSpPr>
          <p:nvPr>
            <p:ph type="body" idx="1"/>
          </p:nvPr>
        </p:nvSpPr>
        <p:spPr/>
        <p:txBody>
          <a:bodyPr/>
          <a:lstStyle/>
          <a:p>
            <a:r>
              <a:rPr lang="en-US" sz="2800" smtClean="0"/>
              <a:t>GridLayout d</a:t>
            </a:r>
            <a:r>
              <a:rPr lang="en-US" smtClean="0"/>
              <a:t>ivides the container into a grid with rows and columns</a:t>
            </a:r>
          </a:p>
          <a:p>
            <a:pPr lvl="1"/>
            <a:r>
              <a:rPr lang="en-US" smtClean="0"/>
              <a:t>Every component has the same width and height</a:t>
            </a:r>
          </a:p>
          <a:p>
            <a:pPr lvl="1"/>
            <a:r>
              <a:rPr lang="en-IE" smtClean="0"/>
              <a:t>Top row is filled first, then second row, etc</a:t>
            </a:r>
          </a:p>
          <a:p>
            <a:r>
              <a:rPr lang="en-US" sz="2800" smtClean="0"/>
              <a:t>The demo uses 2 layouts, and a boolean attribute to keep track of which was last used and switch between them</a:t>
            </a:r>
          </a:p>
          <a:p>
            <a:pPr lvl="1"/>
            <a:endParaRPr lang="en-US" smtClean="0"/>
          </a:p>
          <a:p>
            <a:pPr lvl="1"/>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EB8AD20-04D3-4C98-AE2C-B2D8060059C8}" type="slidenum">
              <a:rPr lang="en-IE" sz="1400" smtClean="0"/>
              <a:pPr/>
              <a:t>25</a:t>
            </a:fld>
            <a:endParaRPr lang="en-IE" sz="1400" smtClean="0"/>
          </a:p>
        </p:txBody>
      </p:sp>
      <p:sp>
        <p:nvSpPr>
          <p:cNvPr id="2662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26628" name="Rectangle 3"/>
          <p:cNvSpPr>
            <a:spLocks noGrp="1" noChangeArrowheads="1"/>
          </p:cNvSpPr>
          <p:nvPr>
            <p:ph type="body" sz="half" idx="1"/>
          </p:nvPr>
        </p:nvSpPr>
        <p:spPr>
          <a:xfrm>
            <a:off x="6732588" y="1066800"/>
            <a:ext cx="2259012" cy="965200"/>
          </a:xfrm>
          <a:noFill/>
        </p:spPr>
        <p:txBody>
          <a:bodyPr/>
          <a:lstStyle/>
          <a:p>
            <a:r>
              <a:rPr lang="en-US" sz="2400" smtClean="0"/>
              <a:t>GridLayout</a:t>
            </a:r>
            <a:br>
              <a:rPr lang="en-US" sz="2400" smtClean="0"/>
            </a:br>
            <a:r>
              <a:rPr lang="en-US" sz="2400" smtClean="0"/>
              <a:t>Frame.java</a:t>
            </a:r>
          </a:p>
        </p:txBody>
      </p:sp>
      <p:graphicFrame>
        <p:nvGraphicFramePr>
          <p:cNvPr id="26629" name="Object 4"/>
          <p:cNvGraphicFramePr>
            <a:graphicFrameLocks noGrp="1" noChangeAspect="1"/>
          </p:cNvGraphicFramePr>
          <p:nvPr>
            <p:ph sz="half" idx="2"/>
          </p:nvPr>
        </p:nvGraphicFramePr>
        <p:xfrm>
          <a:off x="0" y="7938"/>
          <a:ext cx="7056438" cy="6254750"/>
        </p:xfrm>
        <a:graphic>
          <a:graphicData uri="http://schemas.openxmlformats.org/presentationml/2006/ole">
            <mc:AlternateContent xmlns:mc="http://schemas.openxmlformats.org/markup-compatibility/2006">
              <mc:Choice xmlns:v="urn:schemas-microsoft-com:vml" Requires="v">
                <p:oleObj spid="_x0000_s26643" name="Document" r:id="rId4" imgW="7074123" imgH="6271387" progId="Word.Document.8">
                  <p:embed/>
                </p:oleObj>
              </mc:Choice>
              <mc:Fallback>
                <p:oleObj name="Document" r:id="rId4" imgW="7074123" imgH="627138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938"/>
                        <a:ext cx="7056438" cy="625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30" name="Group 5"/>
          <p:cNvGrpSpPr>
            <a:grpSpLocks/>
          </p:cNvGrpSpPr>
          <p:nvPr/>
        </p:nvGrpSpPr>
        <p:grpSpPr bwMode="auto">
          <a:xfrm>
            <a:off x="3048000" y="2590800"/>
            <a:ext cx="4800600" cy="762000"/>
            <a:chOff x="1920" y="1632"/>
            <a:chExt cx="3024" cy="480"/>
          </a:xfrm>
        </p:grpSpPr>
        <p:sp>
          <p:nvSpPr>
            <p:cNvPr id="26637" name="Text Box 6"/>
            <p:cNvSpPr txBox="1">
              <a:spLocks noChangeArrowheads="1"/>
            </p:cNvSpPr>
            <p:nvPr/>
          </p:nvSpPr>
          <p:spPr bwMode="auto">
            <a:xfrm>
              <a:off x="2976" y="163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two </a:t>
              </a:r>
              <a:r>
                <a:rPr lang="en-US" sz="1600">
                  <a:latin typeface="Lucida Console" pitchFamily="49" charset="0"/>
                  <a:cs typeface="Times New Roman" pitchFamily="18" charset="0"/>
                </a:rPr>
                <a:t>GridLayout</a:t>
              </a:r>
              <a:r>
                <a:rPr lang="en-US" sz="1600">
                  <a:cs typeface="Times New Roman" pitchFamily="18" charset="0"/>
                </a:rPr>
                <a:t> instance variables</a:t>
              </a:r>
              <a:endParaRPr lang="en-US" sz="1600">
                <a:latin typeface="Lucida Console" pitchFamily="49" charset="0"/>
                <a:cs typeface="Times New Roman" pitchFamily="18" charset="0"/>
              </a:endParaRPr>
            </a:p>
          </p:txBody>
        </p:sp>
        <p:sp>
          <p:nvSpPr>
            <p:cNvPr id="26638" name="Line 7"/>
            <p:cNvSpPr>
              <a:spLocks noChangeShapeType="1"/>
            </p:cNvSpPr>
            <p:nvPr/>
          </p:nvSpPr>
          <p:spPr bwMode="auto">
            <a:xfrm flipH="1">
              <a:off x="1920" y="1728"/>
              <a:ext cx="105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6631" name="Group 8"/>
          <p:cNvGrpSpPr>
            <a:grpSpLocks/>
          </p:cNvGrpSpPr>
          <p:nvPr/>
        </p:nvGrpSpPr>
        <p:grpSpPr bwMode="auto">
          <a:xfrm>
            <a:off x="2971800" y="4149725"/>
            <a:ext cx="4876800" cy="727075"/>
            <a:chOff x="1872" y="2614"/>
            <a:chExt cx="3072" cy="458"/>
          </a:xfrm>
        </p:grpSpPr>
        <p:sp>
          <p:nvSpPr>
            <p:cNvPr id="26635" name="Text Box 9"/>
            <p:cNvSpPr txBox="1">
              <a:spLocks noChangeArrowheads="1"/>
            </p:cNvSpPr>
            <p:nvPr/>
          </p:nvSpPr>
          <p:spPr bwMode="auto">
            <a:xfrm>
              <a:off x="2976" y="261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GridLayout</a:t>
              </a:r>
            </a:p>
          </p:txBody>
        </p:sp>
        <p:sp>
          <p:nvSpPr>
            <p:cNvPr id="26636" name="Line 10"/>
            <p:cNvSpPr>
              <a:spLocks noChangeShapeType="1"/>
            </p:cNvSpPr>
            <p:nvPr/>
          </p:nvSpPr>
          <p:spPr bwMode="auto">
            <a:xfrm flipH="1">
              <a:off x="1872" y="2710"/>
              <a:ext cx="1104" cy="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6632" name="Group 11"/>
          <p:cNvGrpSpPr>
            <a:grpSpLocks/>
          </p:cNvGrpSpPr>
          <p:nvPr/>
        </p:nvGrpSpPr>
        <p:grpSpPr bwMode="auto">
          <a:xfrm>
            <a:off x="3124200" y="5597525"/>
            <a:ext cx="4724400" cy="422275"/>
            <a:chOff x="1968" y="1392"/>
            <a:chExt cx="2976" cy="266"/>
          </a:xfrm>
        </p:grpSpPr>
        <p:sp>
          <p:nvSpPr>
            <p:cNvPr id="26633" name="Text Box 12"/>
            <p:cNvSpPr txBox="1">
              <a:spLocks noChangeArrowheads="1"/>
            </p:cNvSpPr>
            <p:nvPr/>
          </p:nvSpPr>
          <p:spPr bwMode="auto">
            <a:xfrm>
              <a:off x="2976" y="14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layout</a:t>
              </a:r>
              <a:endParaRPr lang="en-US" sz="1600">
                <a:latin typeface="Lucida Console" pitchFamily="49" charset="0"/>
                <a:cs typeface="Times New Roman" pitchFamily="18" charset="0"/>
              </a:endParaRPr>
            </a:p>
          </p:txBody>
        </p:sp>
        <p:sp>
          <p:nvSpPr>
            <p:cNvPr id="26634" name="Line 13"/>
            <p:cNvSpPr>
              <a:spLocks noChangeShapeType="1"/>
            </p:cNvSpPr>
            <p:nvPr/>
          </p:nvSpPr>
          <p:spPr bwMode="auto">
            <a:xfrm flipH="1" flipV="1">
              <a:off x="1968" y="1392"/>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BF2A4BE-49C5-490C-BF93-3B5338F6F8B3}" type="slidenum">
              <a:rPr lang="en-IE" sz="1400" smtClean="0"/>
              <a:pPr/>
              <a:t>26</a:t>
            </a:fld>
            <a:endParaRPr lang="en-IE" sz="1400" smtClean="0"/>
          </a:p>
        </p:txBody>
      </p:sp>
      <p:sp>
        <p:nvSpPr>
          <p:cNvPr id="2765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27652" name="Rectangle 3"/>
          <p:cNvSpPr>
            <a:spLocks noGrp="1" noChangeArrowheads="1"/>
          </p:cNvSpPr>
          <p:nvPr>
            <p:ph type="body" sz="half" idx="1"/>
          </p:nvPr>
        </p:nvSpPr>
        <p:spPr>
          <a:xfrm>
            <a:off x="6516688" y="4868863"/>
            <a:ext cx="2041525" cy="965200"/>
          </a:xfrm>
          <a:noFill/>
        </p:spPr>
        <p:txBody>
          <a:bodyPr/>
          <a:lstStyle/>
          <a:p>
            <a:r>
              <a:rPr lang="en-US" sz="2400" smtClean="0"/>
              <a:t>GridLayout</a:t>
            </a:r>
            <a:br>
              <a:rPr lang="en-US" sz="2400" smtClean="0"/>
            </a:br>
            <a:r>
              <a:rPr lang="en-US" sz="2400" smtClean="0"/>
              <a:t>Frame.java</a:t>
            </a:r>
          </a:p>
        </p:txBody>
      </p:sp>
      <p:graphicFrame>
        <p:nvGraphicFramePr>
          <p:cNvPr id="27653" name="Object 4"/>
          <p:cNvGraphicFramePr>
            <a:graphicFrameLocks noGrp="1" noChangeAspect="1"/>
          </p:cNvGraphicFramePr>
          <p:nvPr>
            <p:ph sz="half" idx="2"/>
          </p:nvPr>
        </p:nvGraphicFramePr>
        <p:xfrm>
          <a:off x="0" y="4763"/>
          <a:ext cx="7056438" cy="4737100"/>
        </p:xfrm>
        <a:graphic>
          <a:graphicData uri="http://schemas.openxmlformats.org/presentationml/2006/ole">
            <mc:AlternateContent xmlns:mc="http://schemas.openxmlformats.org/markup-compatibility/2006">
              <mc:Choice xmlns:v="urn:schemas-microsoft-com:vml" Requires="v">
                <p:oleObj spid="_x0000_s27670" name="Document" r:id="rId4" imgW="7074123" imgH="4747684" progId="Word.Document.8">
                  <p:embed/>
                </p:oleObj>
              </mc:Choice>
              <mc:Fallback>
                <p:oleObj name="Document" r:id="rId4" imgW="7074123" imgH="47476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56438" cy="473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54" name="Group 5"/>
          <p:cNvGrpSpPr>
            <a:grpSpLocks/>
          </p:cNvGrpSpPr>
          <p:nvPr/>
        </p:nvGrpSpPr>
        <p:grpSpPr bwMode="auto">
          <a:xfrm>
            <a:off x="3124200" y="1066800"/>
            <a:ext cx="4724400" cy="422275"/>
            <a:chOff x="1968" y="1392"/>
            <a:chExt cx="2976" cy="266"/>
          </a:xfrm>
        </p:grpSpPr>
        <p:sp>
          <p:nvSpPr>
            <p:cNvPr id="27664" name="Text Box 6"/>
            <p:cNvSpPr txBox="1">
              <a:spLocks noChangeArrowheads="1"/>
            </p:cNvSpPr>
            <p:nvPr/>
          </p:nvSpPr>
          <p:spPr bwMode="auto">
            <a:xfrm>
              <a:off x="2976" y="14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button to </a:t>
              </a:r>
              <a:r>
                <a:rPr lang="en-US" sz="1600">
                  <a:latin typeface="Lucida Console" pitchFamily="49" charset="0"/>
                  <a:cs typeface="Times New Roman" pitchFamily="18" charset="0"/>
                </a:rPr>
                <a:t>JFrame</a:t>
              </a:r>
            </a:p>
          </p:txBody>
        </p:sp>
        <p:sp>
          <p:nvSpPr>
            <p:cNvPr id="27665" name="Line 7"/>
            <p:cNvSpPr>
              <a:spLocks noChangeShapeType="1"/>
            </p:cNvSpPr>
            <p:nvPr/>
          </p:nvSpPr>
          <p:spPr bwMode="auto">
            <a:xfrm flipH="1" flipV="1">
              <a:off x="1968" y="1392"/>
              <a:ext cx="100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7655" name="Group 8"/>
          <p:cNvGrpSpPr>
            <a:grpSpLocks/>
          </p:cNvGrpSpPr>
          <p:nvPr/>
        </p:nvGrpSpPr>
        <p:grpSpPr bwMode="auto">
          <a:xfrm>
            <a:off x="3124200" y="2133600"/>
            <a:ext cx="4724400" cy="685800"/>
            <a:chOff x="1968" y="1344"/>
            <a:chExt cx="2976" cy="432"/>
          </a:xfrm>
        </p:grpSpPr>
        <p:sp>
          <p:nvSpPr>
            <p:cNvPr id="27662" name="Text Box 9"/>
            <p:cNvSpPr txBox="1">
              <a:spLocks noChangeArrowheads="1"/>
            </p:cNvSpPr>
            <p:nvPr/>
          </p:nvSpPr>
          <p:spPr bwMode="auto">
            <a:xfrm>
              <a:off x="2976" y="134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Use second layout</a:t>
              </a:r>
              <a:endParaRPr lang="en-US" sz="1600">
                <a:latin typeface="Lucida Console" pitchFamily="49" charset="0"/>
                <a:cs typeface="Times New Roman" pitchFamily="18" charset="0"/>
              </a:endParaRPr>
            </a:p>
          </p:txBody>
        </p:sp>
        <p:sp>
          <p:nvSpPr>
            <p:cNvPr id="27663" name="Line 10"/>
            <p:cNvSpPr>
              <a:spLocks noChangeShapeType="1"/>
            </p:cNvSpPr>
            <p:nvPr/>
          </p:nvSpPr>
          <p:spPr bwMode="auto">
            <a:xfrm flipH="1">
              <a:off x="1968" y="1440"/>
              <a:ext cx="100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7656" name="Group 11"/>
          <p:cNvGrpSpPr>
            <a:grpSpLocks/>
          </p:cNvGrpSpPr>
          <p:nvPr/>
        </p:nvGrpSpPr>
        <p:grpSpPr bwMode="auto">
          <a:xfrm>
            <a:off x="3048000" y="2743200"/>
            <a:ext cx="4800600" cy="533400"/>
            <a:chOff x="1920" y="1728"/>
            <a:chExt cx="3024" cy="336"/>
          </a:xfrm>
        </p:grpSpPr>
        <p:sp>
          <p:nvSpPr>
            <p:cNvPr id="27660" name="Text Box 12"/>
            <p:cNvSpPr txBox="1">
              <a:spLocks noChangeArrowheads="1"/>
            </p:cNvSpPr>
            <p:nvPr/>
          </p:nvSpPr>
          <p:spPr bwMode="auto">
            <a:xfrm>
              <a:off x="2976" y="172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Use first layout</a:t>
              </a:r>
              <a:endParaRPr lang="en-US" sz="1600">
                <a:latin typeface="Lucida Console" pitchFamily="49" charset="0"/>
                <a:cs typeface="Times New Roman" pitchFamily="18" charset="0"/>
              </a:endParaRPr>
            </a:p>
          </p:txBody>
        </p:sp>
        <p:sp>
          <p:nvSpPr>
            <p:cNvPr id="27661" name="Line 13"/>
            <p:cNvSpPr>
              <a:spLocks noChangeShapeType="1"/>
            </p:cNvSpPr>
            <p:nvPr/>
          </p:nvSpPr>
          <p:spPr bwMode="auto">
            <a:xfrm flipH="1">
              <a:off x="1920" y="1824"/>
              <a:ext cx="105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27657" name="Group 14"/>
          <p:cNvGrpSpPr>
            <a:grpSpLocks/>
          </p:cNvGrpSpPr>
          <p:nvPr/>
        </p:nvGrpSpPr>
        <p:grpSpPr bwMode="auto">
          <a:xfrm>
            <a:off x="2362200" y="3962400"/>
            <a:ext cx="5486400" cy="457200"/>
            <a:chOff x="1488" y="2496"/>
            <a:chExt cx="3456" cy="288"/>
          </a:xfrm>
        </p:grpSpPr>
        <p:sp>
          <p:nvSpPr>
            <p:cNvPr id="27658" name="Text Box 15"/>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Update layout</a:t>
              </a:r>
              <a:endParaRPr lang="en-US" sz="1600">
                <a:latin typeface="Lucida Console" pitchFamily="49" charset="0"/>
                <a:cs typeface="Times New Roman" pitchFamily="18" charset="0"/>
              </a:endParaRPr>
            </a:p>
          </p:txBody>
        </p:sp>
        <p:sp>
          <p:nvSpPr>
            <p:cNvPr id="27659" name="Line 16"/>
            <p:cNvSpPr>
              <a:spLocks noChangeShapeType="1"/>
            </p:cNvSpPr>
            <p:nvPr/>
          </p:nvSpPr>
          <p:spPr bwMode="auto">
            <a:xfrm flipH="1" flipV="1">
              <a:off x="1488" y="2496"/>
              <a:ext cx="1488" cy="1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B2A6510-0CD0-45DA-90FF-0572B63A9C44}" type="slidenum">
              <a:rPr lang="en-IE" sz="1400" smtClean="0"/>
              <a:pPr/>
              <a:t>27</a:t>
            </a:fld>
            <a:endParaRPr lang="en-IE" sz="1400" smtClean="0"/>
          </a:p>
        </p:txBody>
      </p:sp>
      <p:sp>
        <p:nvSpPr>
          <p:cNvPr id="2867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28676" name="Rectangle 3"/>
          <p:cNvSpPr>
            <a:spLocks noGrp="1" noChangeArrowheads="1"/>
          </p:cNvSpPr>
          <p:nvPr>
            <p:ph type="body" sz="half" idx="1"/>
          </p:nvPr>
        </p:nvSpPr>
        <p:spPr>
          <a:xfrm>
            <a:off x="6877050" y="1066800"/>
            <a:ext cx="2114550" cy="517525"/>
          </a:xfrm>
          <a:noFill/>
        </p:spPr>
        <p:txBody>
          <a:bodyPr/>
          <a:lstStyle/>
          <a:p>
            <a:r>
              <a:rPr lang="en-US" sz="2400" smtClean="0"/>
              <a:t>GridLayoutDemo.java</a:t>
            </a:r>
            <a:endParaRPr lang="en-US" sz="2400" b="1" smtClean="0"/>
          </a:p>
        </p:txBody>
      </p:sp>
      <p:graphicFrame>
        <p:nvGraphicFramePr>
          <p:cNvPr id="28677" name="Object 4"/>
          <p:cNvGraphicFramePr>
            <a:graphicFrameLocks noGrp="1" noChangeAspect="1"/>
          </p:cNvGraphicFramePr>
          <p:nvPr>
            <p:ph sz="half" idx="2"/>
          </p:nvPr>
        </p:nvGraphicFramePr>
        <p:xfrm>
          <a:off x="0" y="0"/>
          <a:ext cx="7056438" cy="6299200"/>
        </p:xfrm>
        <a:graphic>
          <a:graphicData uri="http://schemas.openxmlformats.org/presentationml/2006/ole">
            <mc:AlternateContent xmlns:mc="http://schemas.openxmlformats.org/markup-compatibility/2006">
              <mc:Choice xmlns:v="urn:schemas-microsoft-com:vml" Requires="v">
                <p:oleObj spid="_x0000_s28684" name="Document" r:id="rId4" imgW="7060564" imgH="6304706" progId="Word.Document.8">
                  <p:embed/>
                </p:oleObj>
              </mc:Choice>
              <mc:Fallback>
                <p:oleObj name="Document" r:id="rId4" imgW="7060564" imgH="630470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29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678" name="Picture 5" descr="GridLayoutDemo_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505200"/>
            <a:ext cx="28956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6" descr="GridLayoutDemo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505200"/>
            <a:ext cx="2971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IE" smtClean="0"/>
              <a:t>SpringLayout</a:t>
            </a:r>
          </a:p>
        </p:txBody>
      </p:sp>
      <p:sp>
        <p:nvSpPr>
          <p:cNvPr id="29699" name="Content Placeholder 2"/>
          <p:cNvSpPr>
            <a:spLocks noGrp="1"/>
          </p:cNvSpPr>
          <p:nvPr>
            <p:ph idx="1"/>
          </p:nvPr>
        </p:nvSpPr>
        <p:spPr/>
        <p:txBody>
          <a:bodyPr/>
          <a:lstStyle/>
          <a:p>
            <a:r>
              <a:rPr lang="en-IE" sz="2000" smtClean="0"/>
              <a:t>A SpringLayout lays out the children of its associated container according to a set of constraints. </a:t>
            </a:r>
          </a:p>
          <a:p>
            <a:r>
              <a:rPr lang="en-IE" sz="2000" smtClean="0"/>
              <a:t>See ‘How to Use SpringLayout’ in The Java Tutorial for examples of using SpringLayout. There’s a link to the Java Tutorial on the opening page of the java docs, on the right at the top</a:t>
            </a:r>
          </a:p>
          <a:p>
            <a:endParaRPr lang="en-IE" sz="2000" smtClean="0"/>
          </a:p>
          <a:p>
            <a:r>
              <a:rPr lang="en-IE" sz="2000" smtClean="0"/>
              <a:t>Unlike many layout managers, SpringLayout doesn't automatically set the location of the components it manages. </a:t>
            </a:r>
          </a:p>
          <a:p>
            <a:r>
              <a:rPr lang="en-IE" sz="2000" smtClean="0"/>
              <a:t>If you hand-code a GUI that uses SpringLayout, remember to initialize component locations by constraining the west/east and north/south locations. </a:t>
            </a:r>
          </a:p>
          <a:p>
            <a:endParaRPr lang="en-IE" sz="2400" smtClean="0"/>
          </a:p>
          <a:p>
            <a:endParaRPr lang="en-IE" smtClean="0"/>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6777F8A-F7AE-4A6A-9318-59F3B8B31F49}" type="slidenum">
              <a:rPr lang="en-IE" sz="1400" smtClean="0"/>
              <a:pPr/>
              <a:t>28</a:t>
            </a:fld>
            <a:endParaRPr lang="en-IE" sz="14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IE" smtClean="0"/>
              <a:t>SpringLayout, more</a:t>
            </a:r>
          </a:p>
        </p:txBody>
      </p:sp>
      <p:sp>
        <p:nvSpPr>
          <p:cNvPr id="30723" name="Content Placeholder 2"/>
          <p:cNvSpPr>
            <a:spLocks noGrp="1"/>
          </p:cNvSpPr>
          <p:nvPr>
            <p:ph idx="1"/>
          </p:nvPr>
        </p:nvSpPr>
        <p:spPr/>
        <p:txBody>
          <a:bodyPr/>
          <a:lstStyle/>
          <a:p>
            <a:r>
              <a:rPr lang="en-IE" sz="2400" smtClean="0"/>
              <a:t>Each constraint, represented by a Spring object, controls the vertical or horizontal distance between two component edges. </a:t>
            </a:r>
          </a:p>
          <a:p>
            <a:r>
              <a:rPr lang="en-IE" sz="2400" smtClean="0"/>
              <a:t>For example, the allowable width of a component can be expressed using a constraint that controls the distance between the west (left) and east (right) edges of the component. </a:t>
            </a:r>
          </a:p>
          <a:p>
            <a:r>
              <a:rPr lang="en-IE" sz="2400" smtClean="0"/>
              <a:t>The allowable y coordinates for a component can be expressed by constraining the distance between the north (top) edge of the component and the north edge of its container. </a:t>
            </a: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6AD19B8-31B4-4755-8327-BD72DD656BD2}" type="slidenum">
              <a:rPr lang="en-IE" sz="1400" smtClean="0"/>
              <a:pPr/>
              <a:t>29</a:t>
            </a:fld>
            <a:endParaRPr lang="en-IE"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BEDB782-84B8-4D1B-8692-7B5CB418596C}" type="slidenum">
              <a:rPr lang="en-IE" sz="1400" smtClean="0"/>
              <a:pPr/>
              <a:t>3</a:t>
            </a:fld>
            <a:endParaRPr lang="en-IE" sz="1400" smtClean="0"/>
          </a:p>
        </p:txBody>
      </p:sp>
      <p:sp>
        <p:nvSpPr>
          <p:cNvPr id="4099" name="Rectangle 2"/>
          <p:cNvSpPr>
            <a:spLocks noGrp="1" noChangeArrowheads="1"/>
          </p:cNvSpPr>
          <p:nvPr>
            <p:ph type="title"/>
          </p:nvPr>
        </p:nvSpPr>
        <p:spPr/>
        <p:txBody>
          <a:bodyPr/>
          <a:lstStyle/>
          <a:p>
            <a:r>
              <a:rPr lang="en-GB" sz="4000" smtClean="0"/>
              <a:t>Examinable Objectives</a:t>
            </a:r>
            <a:endParaRPr lang="en-US" sz="4000" smtClean="0"/>
          </a:p>
        </p:txBody>
      </p:sp>
      <p:sp>
        <p:nvSpPr>
          <p:cNvPr id="4100" name="Rectangle 3"/>
          <p:cNvSpPr>
            <a:spLocks noGrp="1" noChangeArrowheads="1"/>
          </p:cNvSpPr>
          <p:nvPr>
            <p:ph type="body" idx="1"/>
          </p:nvPr>
        </p:nvSpPr>
        <p:spPr/>
        <p:txBody>
          <a:bodyPr/>
          <a:lstStyle/>
          <a:p>
            <a:r>
              <a:rPr lang="en-GB" sz="2800" smtClean="0"/>
              <a:t>Use the simpler components like labels, textfields, textarea and buttons within GUI applications</a:t>
            </a:r>
          </a:p>
          <a:p>
            <a:endParaRPr lang="en-GB" sz="2800" smtClean="0"/>
          </a:p>
          <a:p>
            <a:r>
              <a:rPr lang="en-GB" sz="2800" smtClean="0"/>
              <a:t>Achieve specific layout objectives by using layout managers and grouping components into panels</a:t>
            </a:r>
          </a:p>
          <a:p>
            <a:endParaRPr lang="en-GB" sz="2800" smtClean="0"/>
          </a:p>
          <a:p>
            <a:r>
              <a:rPr lang="en-GB" sz="2800" smtClean="0"/>
              <a:t>Describe how to deal with Mouse Events</a:t>
            </a:r>
            <a:endParaRPr lang="en-US" sz="28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D12FCC4-1267-4479-87EA-ABD7620F0BA4}" type="slidenum">
              <a:rPr lang="en-IE" sz="1400" smtClean="0"/>
              <a:pPr/>
              <a:t>30</a:t>
            </a:fld>
            <a:endParaRPr lang="en-IE" sz="1400" smtClean="0"/>
          </a:p>
        </p:txBody>
      </p:sp>
      <p:sp>
        <p:nvSpPr>
          <p:cNvPr id="31747" name="Rectangle 2"/>
          <p:cNvSpPr>
            <a:spLocks noGrp="1" noChangeArrowheads="1"/>
          </p:cNvSpPr>
          <p:nvPr>
            <p:ph type="title"/>
          </p:nvPr>
        </p:nvSpPr>
        <p:spPr>
          <a:noFill/>
        </p:spPr>
        <p:txBody>
          <a:bodyPr/>
          <a:lstStyle/>
          <a:p>
            <a:r>
              <a:rPr lang="en-US" sz="4000" smtClean="0"/>
              <a:t>Using Panels to Manage More Complex Layouts</a:t>
            </a:r>
            <a:endParaRPr lang="en-US" sz="4000" b="1" smtClean="0">
              <a:latin typeface="Lucida Console" pitchFamily="49" charset="0"/>
            </a:endParaRPr>
          </a:p>
        </p:txBody>
      </p:sp>
      <p:sp>
        <p:nvSpPr>
          <p:cNvPr id="131076" name="Rectangle 3"/>
          <p:cNvSpPr>
            <a:spLocks noGrp="1" noChangeArrowheads="1"/>
          </p:cNvSpPr>
          <p:nvPr>
            <p:ph type="body" idx="1"/>
          </p:nvPr>
        </p:nvSpPr>
        <p:spPr/>
        <p:txBody>
          <a:bodyPr/>
          <a:lstStyle/>
          <a:p>
            <a:pPr>
              <a:lnSpc>
                <a:spcPct val="90000"/>
              </a:lnSpc>
              <a:defRPr/>
            </a:pPr>
            <a:r>
              <a:rPr lang="en-US" dirty="0" smtClean="0"/>
              <a:t>Complex GUIs often require multiple panels to arrange their components properly</a:t>
            </a:r>
          </a:p>
          <a:p>
            <a:pPr>
              <a:lnSpc>
                <a:spcPct val="90000"/>
              </a:lnSpc>
              <a:defRPr/>
            </a:pPr>
            <a:r>
              <a:rPr lang="en-IE" dirty="0" smtClean="0"/>
              <a:t>The panels can then be added North, South </a:t>
            </a:r>
            <a:r>
              <a:rPr lang="en-IE" dirty="0" err="1" smtClean="0"/>
              <a:t>etc</a:t>
            </a:r>
            <a:endParaRPr lang="en-IE" dirty="0" smtClean="0"/>
          </a:p>
          <a:p>
            <a:pPr>
              <a:lnSpc>
                <a:spcPct val="90000"/>
              </a:lnSpc>
              <a:defRPr/>
            </a:pPr>
            <a:r>
              <a:rPr lang="en-IE" dirty="0" smtClean="0"/>
              <a:t>Remember to create the panel before trying to add components to it: if not, you will get a </a:t>
            </a:r>
            <a:r>
              <a:rPr lang="en-IE" dirty="0" err="1" smtClean="0"/>
              <a:t>NullPointerException</a:t>
            </a:r>
            <a:r>
              <a:rPr lang="en-IE" dirty="0" smtClean="0"/>
              <a:t> on running your program</a:t>
            </a:r>
          </a:p>
          <a:p>
            <a:pPr marL="0" indent="0">
              <a:lnSpc>
                <a:spcPct val="90000"/>
              </a:lnSpc>
              <a:buFontTx/>
              <a:buNone/>
              <a:defRPr/>
            </a:pPr>
            <a:r>
              <a:rPr lang="en-IE" dirty="0" smtClean="0"/>
              <a:t>   </a:t>
            </a:r>
            <a:r>
              <a:rPr lang="en-IE" sz="2800" dirty="0" err="1" smtClean="0"/>
              <a:t>JPanels</a:t>
            </a:r>
            <a:r>
              <a:rPr lang="en-IE" sz="2800" dirty="0" smtClean="0"/>
              <a:t> can also be used for drawing: see Unit 21</a:t>
            </a:r>
            <a:endParaRPr lang="en-US" sz="2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D1DE7EC-E427-4B66-BC6D-BDC93DE68526}" type="slidenum">
              <a:rPr lang="en-IE" sz="1400" smtClean="0"/>
              <a:pPr/>
              <a:t>31</a:t>
            </a:fld>
            <a:endParaRPr lang="en-IE" sz="1400" smtClean="0"/>
          </a:p>
        </p:txBody>
      </p:sp>
      <p:sp>
        <p:nvSpPr>
          <p:cNvPr id="3277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32772" name="Rectangle 3"/>
          <p:cNvSpPr>
            <a:spLocks noGrp="1" noChangeArrowheads="1"/>
          </p:cNvSpPr>
          <p:nvPr>
            <p:ph type="body" sz="half" idx="1"/>
          </p:nvPr>
        </p:nvSpPr>
        <p:spPr>
          <a:xfrm>
            <a:off x="6948488" y="1066800"/>
            <a:ext cx="2043112" cy="752475"/>
          </a:xfrm>
          <a:noFill/>
        </p:spPr>
        <p:txBody>
          <a:bodyPr/>
          <a:lstStyle/>
          <a:p>
            <a:r>
              <a:rPr lang="en-US" sz="2400" smtClean="0"/>
              <a:t>PanelFrame.java</a:t>
            </a:r>
          </a:p>
        </p:txBody>
      </p:sp>
      <p:graphicFrame>
        <p:nvGraphicFramePr>
          <p:cNvPr id="32773" name="Object 4"/>
          <p:cNvGraphicFramePr>
            <a:graphicFrameLocks noGrp="1" noChangeAspect="1"/>
          </p:cNvGraphicFramePr>
          <p:nvPr>
            <p:ph sz="half" idx="2"/>
          </p:nvPr>
        </p:nvGraphicFramePr>
        <p:xfrm>
          <a:off x="0" y="0"/>
          <a:ext cx="7056438" cy="4579938"/>
        </p:xfrm>
        <a:graphic>
          <a:graphicData uri="http://schemas.openxmlformats.org/presentationml/2006/ole">
            <mc:AlternateContent xmlns:mc="http://schemas.openxmlformats.org/markup-compatibility/2006">
              <mc:Choice xmlns:v="urn:schemas-microsoft-com:vml" Requires="v">
                <p:oleObj spid="_x0000_s32787" name="Document" r:id="rId4" imgW="7074123" imgH="4590530" progId="Word.Document.8">
                  <p:embed/>
                </p:oleObj>
              </mc:Choice>
              <mc:Fallback>
                <p:oleObj name="Document" r:id="rId4" imgW="7074123" imgH="459053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457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774" name="Group 5"/>
          <p:cNvGrpSpPr>
            <a:grpSpLocks/>
          </p:cNvGrpSpPr>
          <p:nvPr/>
        </p:nvGrpSpPr>
        <p:grpSpPr bwMode="auto">
          <a:xfrm>
            <a:off x="2362200" y="2209800"/>
            <a:ext cx="5486400" cy="457200"/>
            <a:chOff x="1488" y="2496"/>
            <a:chExt cx="3456" cy="288"/>
          </a:xfrm>
        </p:grpSpPr>
        <p:sp>
          <p:nvSpPr>
            <p:cNvPr id="32781" name="Text Box 6"/>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 </a:t>
              </a:r>
              <a:r>
                <a:rPr lang="en-US" sz="1600">
                  <a:latin typeface="Lucida Console" pitchFamily="49" charset="0"/>
                  <a:cs typeface="Times New Roman" pitchFamily="18" charset="0"/>
                </a:rPr>
                <a:t>JPanel</a:t>
              </a:r>
              <a:r>
                <a:rPr lang="en-US" sz="1600">
                  <a:cs typeface="Times New Roman" pitchFamily="18" charset="0"/>
                </a:rPr>
                <a:t> to hold buttons</a:t>
              </a:r>
              <a:endParaRPr lang="en-US" sz="1600">
                <a:latin typeface="Lucida Console" pitchFamily="49" charset="0"/>
                <a:cs typeface="Times New Roman" pitchFamily="18" charset="0"/>
              </a:endParaRPr>
            </a:p>
          </p:txBody>
        </p:sp>
        <p:sp>
          <p:nvSpPr>
            <p:cNvPr id="32782" name="Line 7"/>
            <p:cNvSpPr>
              <a:spLocks noChangeShapeType="1"/>
            </p:cNvSpPr>
            <p:nvPr/>
          </p:nvSpPr>
          <p:spPr bwMode="auto">
            <a:xfrm flipH="1" flipV="1">
              <a:off x="1488" y="2496"/>
              <a:ext cx="1488" cy="1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2775" name="Group 8"/>
          <p:cNvGrpSpPr>
            <a:grpSpLocks/>
          </p:cNvGrpSpPr>
          <p:nvPr/>
        </p:nvGrpSpPr>
        <p:grpSpPr bwMode="auto">
          <a:xfrm>
            <a:off x="2362200" y="3159125"/>
            <a:ext cx="5486400" cy="650875"/>
            <a:chOff x="1488" y="1990"/>
            <a:chExt cx="3456" cy="410"/>
          </a:xfrm>
        </p:grpSpPr>
        <p:sp>
          <p:nvSpPr>
            <p:cNvPr id="32779" name="Text Box 9"/>
            <p:cNvSpPr txBox="1">
              <a:spLocks noChangeArrowheads="1"/>
            </p:cNvSpPr>
            <p:nvPr/>
          </p:nvSpPr>
          <p:spPr bwMode="auto">
            <a:xfrm>
              <a:off x="2976" y="199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JPanel</a:t>
              </a:r>
            </a:p>
          </p:txBody>
        </p:sp>
        <p:sp>
          <p:nvSpPr>
            <p:cNvPr id="32780" name="Line 10"/>
            <p:cNvSpPr>
              <a:spLocks noChangeShapeType="1"/>
            </p:cNvSpPr>
            <p:nvPr/>
          </p:nvSpPr>
          <p:spPr bwMode="auto">
            <a:xfrm flipH="1">
              <a:off x="1488" y="2086"/>
              <a:ext cx="1488" cy="3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2776" name="Group 11"/>
          <p:cNvGrpSpPr>
            <a:grpSpLocks/>
          </p:cNvGrpSpPr>
          <p:nvPr/>
        </p:nvGrpSpPr>
        <p:grpSpPr bwMode="auto">
          <a:xfrm>
            <a:off x="2362200" y="4114800"/>
            <a:ext cx="5486400" cy="457200"/>
            <a:chOff x="1488" y="2496"/>
            <a:chExt cx="3456" cy="288"/>
          </a:xfrm>
        </p:grpSpPr>
        <p:sp>
          <p:nvSpPr>
            <p:cNvPr id="32777" name="Text Box 12"/>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layout</a:t>
              </a:r>
              <a:endParaRPr lang="en-US" sz="1600">
                <a:latin typeface="Lucida Console" pitchFamily="49" charset="0"/>
                <a:cs typeface="Times New Roman" pitchFamily="18" charset="0"/>
              </a:endParaRPr>
            </a:p>
          </p:txBody>
        </p:sp>
        <p:sp>
          <p:nvSpPr>
            <p:cNvPr id="32778" name="Line 13"/>
            <p:cNvSpPr>
              <a:spLocks noChangeShapeType="1"/>
            </p:cNvSpPr>
            <p:nvPr/>
          </p:nvSpPr>
          <p:spPr bwMode="auto">
            <a:xfrm flipH="1" flipV="1">
              <a:off x="1488" y="2496"/>
              <a:ext cx="1488" cy="1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87E650D-DA51-438F-AC8B-2FFD76C9F2A3}" type="slidenum">
              <a:rPr lang="en-IE" sz="1400" smtClean="0"/>
              <a:pPr/>
              <a:t>32</a:t>
            </a:fld>
            <a:endParaRPr lang="en-IE" sz="1400" smtClean="0"/>
          </a:p>
        </p:txBody>
      </p:sp>
      <p:sp>
        <p:nvSpPr>
          <p:cNvPr id="3379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33796" name="Rectangle 3"/>
          <p:cNvSpPr>
            <a:spLocks noGrp="1" noChangeArrowheads="1"/>
          </p:cNvSpPr>
          <p:nvPr>
            <p:ph type="body" sz="half" idx="1"/>
          </p:nvPr>
        </p:nvSpPr>
        <p:spPr>
          <a:xfrm>
            <a:off x="6588125" y="2276475"/>
            <a:ext cx="2114550" cy="752475"/>
          </a:xfrm>
          <a:noFill/>
        </p:spPr>
        <p:txBody>
          <a:bodyPr/>
          <a:lstStyle/>
          <a:p>
            <a:r>
              <a:rPr lang="en-US" sz="2400" smtClean="0"/>
              <a:t>PanelFrame.java</a:t>
            </a:r>
          </a:p>
        </p:txBody>
      </p:sp>
      <p:graphicFrame>
        <p:nvGraphicFramePr>
          <p:cNvPr id="33797" name="Object 4"/>
          <p:cNvGraphicFramePr>
            <a:graphicFrameLocks noGrp="1" noChangeAspect="1"/>
          </p:cNvGraphicFramePr>
          <p:nvPr>
            <p:ph sz="half" idx="2"/>
          </p:nvPr>
        </p:nvGraphicFramePr>
        <p:xfrm>
          <a:off x="0" y="3175"/>
          <a:ext cx="7056438" cy="2270125"/>
        </p:xfrm>
        <a:graphic>
          <a:graphicData uri="http://schemas.openxmlformats.org/presentationml/2006/ole">
            <mc:AlternateContent xmlns:mc="http://schemas.openxmlformats.org/markup-compatibility/2006">
              <mc:Choice xmlns:v="urn:schemas-microsoft-com:vml" Requires="v">
                <p:oleObj spid="_x0000_s33808" name="Document" r:id="rId4" imgW="7074123" imgH="2276745" progId="Word.Document.8">
                  <p:embed/>
                </p:oleObj>
              </mc:Choice>
              <mc:Fallback>
                <p:oleObj name="Document" r:id="rId4" imgW="7074123" imgH="227674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75"/>
                        <a:ext cx="7056438" cy="227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798" name="Group 5"/>
          <p:cNvGrpSpPr>
            <a:grpSpLocks/>
          </p:cNvGrpSpPr>
          <p:nvPr/>
        </p:nvGrpSpPr>
        <p:grpSpPr bwMode="auto">
          <a:xfrm>
            <a:off x="2362200" y="990600"/>
            <a:ext cx="5486400" cy="457200"/>
            <a:chOff x="1488" y="2496"/>
            <a:chExt cx="3456" cy="288"/>
          </a:xfrm>
        </p:grpSpPr>
        <p:sp>
          <p:nvSpPr>
            <p:cNvPr id="33802" name="Text Box 6"/>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button to panel</a:t>
              </a:r>
              <a:endParaRPr lang="en-US" sz="1600">
                <a:latin typeface="Lucida Console" pitchFamily="49" charset="0"/>
                <a:cs typeface="Times New Roman" pitchFamily="18" charset="0"/>
              </a:endParaRPr>
            </a:p>
          </p:txBody>
        </p:sp>
        <p:sp>
          <p:nvSpPr>
            <p:cNvPr id="33803" name="Line 7"/>
            <p:cNvSpPr>
              <a:spLocks noChangeShapeType="1"/>
            </p:cNvSpPr>
            <p:nvPr/>
          </p:nvSpPr>
          <p:spPr bwMode="auto">
            <a:xfrm flipH="1" flipV="1">
              <a:off x="1488" y="2496"/>
              <a:ext cx="1488" cy="1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3799" name="Group 8"/>
          <p:cNvGrpSpPr>
            <a:grpSpLocks/>
          </p:cNvGrpSpPr>
          <p:nvPr/>
        </p:nvGrpSpPr>
        <p:grpSpPr bwMode="auto">
          <a:xfrm>
            <a:off x="2362200" y="1600200"/>
            <a:ext cx="5486400" cy="457200"/>
            <a:chOff x="1488" y="2496"/>
            <a:chExt cx="3456" cy="288"/>
          </a:xfrm>
        </p:grpSpPr>
        <p:sp>
          <p:nvSpPr>
            <p:cNvPr id="33800" name="Text Box 9"/>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panel to application</a:t>
              </a:r>
              <a:endParaRPr lang="en-US" sz="1600">
                <a:latin typeface="Lucida Console" pitchFamily="49" charset="0"/>
                <a:cs typeface="Times New Roman" pitchFamily="18" charset="0"/>
              </a:endParaRPr>
            </a:p>
          </p:txBody>
        </p:sp>
        <p:sp>
          <p:nvSpPr>
            <p:cNvPr id="33801" name="Line 10"/>
            <p:cNvSpPr>
              <a:spLocks noChangeShapeType="1"/>
            </p:cNvSpPr>
            <p:nvPr/>
          </p:nvSpPr>
          <p:spPr bwMode="auto">
            <a:xfrm flipH="1" flipV="1">
              <a:off x="1488" y="2496"/>
              <a:ext cx="1488" cy="1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7E6CC53-BD64-462B-8014-C75E1432C2A2}" type="slidenum">
              <a:rPr lang="en-IE" sz="1400" smtClean="0"/>
              <a:pPr/>
              <a:t>33</a:t>
            </a:fld>
            <a:endParaRPr lang="en-IE" sz="1400" smtClean="0"/>
          </a:p>
        </p:txBody>
      </p:sp>
      <p:sp>
        <p:nvSpPr>
          <p:cNvPr id="3481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34820" name="Rectangle 3"/>
          <p:cNvSpPr>
            <a:spLocks noGrp="1" noChangeArrowheads="1"/>
          </p:cNvSpPr>
          <p:nvPr>
            <p:ph type="body" sz="half" idx="1"/>
          </p:nvPr>
        </p:nvSpPr>
        <p:spPr>
          <a:xfrm>
            <a:off x="6948488" y="1066800"/>
            <a:ext cx="2043112" cy="346075"/>
          </a:xfrm>
          <a:noFill/>
        </p:spPr>
        <p:txBody>
          <a:bodyPr/>
          <a:lstStyle/>
          <a:p>
            <a:r>
              <a:rPr lang="en-US" sz="2400" smtClean="0"/>
              <a:t>PanelDemo.java</a:t>
            </a:r>
            <a:endParaRPr lang="en-US" sz="2400" b="1" smtClean="0"/>
          </a:p>
        </p:txBody>
      </p:sp>
      <p:graphicFrame>
        <p:nvGraphicFramePr>
          <p:cNvPr id="34821" name="Object 4"/>
          <p:cNvGraphicFramePr>
            <a:graphicFrameLocks noGrp="1" noChangeAspect="1"/>
          </p:cNvGraphicFramePr>
          <p:nvPr>
            <p:ph sz="half" idx="2"/>
          </p:nvPr>
        </p:nvGraphicFramePr>
        <p:xfrm>
          <a:off x="0" y="0"/>
          <a:ext cx="7056438" cy="5951538"/>
        </p:xfrm>
        <a:graphic>
          <a:graphicData uri="http://schemas.openxmlformats.org/presentationml/2006/ole">
            <mc:AlternateContent xmlns:mc="http://schemas.openxmlformats.org/markup-compatibility/2006">
              <mc:Choice xmlns:v="urn:schemas-microsoft-com:vml" Requires="v">
                <p:oleObj spid="_x0000_s34827" name="Document" r:id="rId4" imgW="7061574" imgH="5955726" progId="Word.Document.8">
                  <p:embed/>
                </p:oleObj>
              </mc:Choice>
              <mc:Fallback>
                <p:oleObj name="Document" r:id="rId4" imgW="7061574" imgH="595572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95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4822" name="Picture 5" descr="PanelFr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624263"/>
            <a:ext cx="419100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5510025-F133-4EDD-B80D-F52AA0C66404}" type="slidenum">
              <a:rPr lang="en-IE" sz="1400" smtClean="0"/>
              <a:pPr/>
              <a:t>34</a:t>
            </a:fld>
            <a:endParaRPr lang="en-IE" sz="1400" smtClean="0"/>
          </a:p>
        </p:txBody>
      </p:sp>
      <p:sp>
        <p:nvSpPr>
          <p:cNvPr id="35843" name="Rectangle 2"/>
          <p:cNvSpPr>
            <a:spLocks noGrp="1" noChangeArrowheads="1"/>
          </p:cNvSpPr>
          <p:nvPr>
            <p:ph type="title"/>
          </p:nvPr>
        </p:nvSpPr>
        <p:spPr>
          <a:noFill/>
        </p:spPr>
        <p:txBody>
          <a:bodyPr/>
          <a:lstStyle/>
          <a:p>
            <a:r>
              <a:rPr lang="en-US" sz="4000" b="1" smtClean="0">
                <a:latin typeface="Lucida Console" pitchFamily="49" charset="0"/>
              </a:rPr>
              <a:t>JTextArea, Box and JScrollPane</a:t>
            </a:r>
          </a:p>
        </p:txBody>
      </p:sp>
      <p:sp>
        <p:nvSpPr>
          <p:cNvPr id="35844" name="Rectangle 3"/>
          <p:cNvSpPr>
            <a:spLocks noGrp="1" noChangeArrowheads="1"/>
          </p:cNvSpPr>
          <p:nvPr>
            <p:ph type="body" idx="1"/>
          </p:nvPr>
        </p:nvSpPr>
        <p:spPr/>
        <p:txBody>
          <a:bodyPr/>
          <a:lstStyle/>
          <a:p>
            <a:r>
              <a:rPr lang="en-US" b="1" smtClean="0">
                <a:latin typeface="Lucida Console" pitchFamily="49" charset="0"/>
              </a:rPr>
              <a:t>JTextArea</a:t>
            </a:r>
          </a:p>
          <a:p>
            <a:pPr lvl="1"/>
            <a:r>
              <a:rPr lang="en-US" smtClean="0"/>
              <a:t>Provides an area for manipulating multiple lines of text</a:t>
            </a:r>
          </a:p>
          <a:p>
            <a:pPr algn="ctr"/>
            <a:r>
              <a:rPr lang="en-US" b="1" smtClean="0">
                <a:latin typeface="Lucida Console" pitchFamily="49" charset="0"/>
              </a:rPr>
              <a:t>JScrollPane</a:t>
            </a:r>
            <a:r>
              <a:rPr lang="en-US" smtClean="0"/>
              <a:t> is a pane with scrollbars that can be wrapped around a JTextArea</a:t>
            </a:r>
          </a:p>
          <a:p>
            <a:r>
              <a:rPr lang="en-US" b="1" smtClean="0">
                <a:latin typeface="Lucida Console" pitchFamily="49" charset="0"/>
              </a:rPr>
              <a:t>Box</a:t>
            </a:r>
            <a:r>
              <a:rPr lang="en-US" smtClean="0"/>
              <a:t> container</a:t>
            </a:r>
          </a:p>
          <a:p>
            <a:pPr lvl="1"/>
            <a:r>
              <a:rPr lang="en-US" smtClean="0"/>
              <a:t>Subclass of </a:t>
            </a:r>
            <a:r>
              <a:rPr lang="en-US" b="1" smtClean="0">
                <a:latin typeface="Lucida Console" pitchFamily="49" charset="0"/>
              </a:rPr>
              <a:t>Container</a:t>
            </a:r>
          </a:p>
          <a:p>
            <a:pPr lvl="1"/>
            <a:r>
              <a:rPr lang="en-US" smtClean="0"/>
              <a:t>Uses a </a:t>
            </a:r>
            <a:r>
              <a:rPr lang="en-US" b="1" smtClean="0">
                <a:latin typeface="Lucida Console" pitchFamily="49" charset="0"/>
              </a:rPr>
              <a:t>BoxLayout</a:t>
            </a:r>
            <a:r>
              <a:rPr lang="en-US" smtClean="0"/>
              <a:t> layout manager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03F7C39-5FA2-4D22-B436-B73FF84324E6}" type="slidenum">
              <a:rPr lang="en-IE" sz="1400" smtClean="0"/>
              <a:pPr/>
              <a:t>35</a:t>
            </a:fld>
            <a:endParaRPr lang="en-IE" sz="1400" smtClean="0"/>
          </a:p>
        </p:txBody>
      </p:sp>
      <p:sp>
        <p:nvSpPr>
          <p:cNvPr id="36867"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Line-wrapping  </a:t>
            </a:r>
          </a:p>
        </p:txBody>
      </p:sp>
      <p:sp>
        <p:nvSpPr>
          <p:cNvPr id="36868" name="Rectangle 3"/>
          <p:cNvSpPr>
            <a:spLocks noGrp="1" noChangeArrowheads="1"/>
          </p:cNvSpPr>
          <p:nvPr>
            <p:ph type="body" idx="1"/>
          </p:nvPr>
        </p:nvSpPr>
        <p:spPr>
          <a:xfrm>
            <a:off x="1141413" y="1754188"/>
            <a:ext cx="7834312" cy="1600200"/>
          </a:xfrm>
          <a:noFill/>
        </p:spPr>
        <p:txBody>
          <a:bodyPr/>
          <a:lstStyle/>
          <a:p>
            <a:r>
              <a:rPr lang="en-US" smtClean="0">
                <a:cs typeface="Times New Roman" pitchFamily="18" charset="0"/>
              </a:rPr>
              <a:t>To provide line-wrapping functionality for a </a:t>
            </a:r>
            <a:r>
              <a:rPr lang="en-US" sz="2800" smtClean="0">
                <a:latin typeface="Lucida Console" pitchFamily="49" charset="0"/>
                <a:ea typeface="LucidaSansTypewriter" pitchFamily="49" charset="0"/>
                <a:cs typeface="Lucida Console" pitchFamily="49" charset="0"/>
              </a:rPr>
              <a:t>JTextArea</a:t>
            </a:r>
            <a:r>
              <a:rPr lang="en-US" smtClean="0">
                <a:cs typeface="Times New Roman" pitchFamily="18" charset="0"/>
              </a:rPr>
              <a:t>, invoke </a:t>
            </a:r>
            <a:r>
              <a:rPr lang="en-US" sz="2800" smtClean="0">
                <a:latin typeface="Lucida Console" pitchFamily="49" charset="0"/>
              </a:rPr>
              <a:t>JTextArea</a:t>
            </a:r>
            <a:r>
              <a:rPr lang="en-US" smtClean="0">
                <a:cs typeface="Times New Roman" pitchFamily="18" charset="0"/>
              </a:rPr>
              <a:t> method </a:t>
            </a:r>
            <a:r>
              <a:rPr lang="en-US" sz="2800" smtClean="0">
                <a:solidFill>
                  <a:srgbClr val="4F87C6"/>
                </a:solidFill>
                <a:latin typeface="Lucida Console" pitchFamily="49" charset="0"/>
              </a:rPr>
              <a:t>setLineWrap</a:t>
            </a:r>
            <a:r>
              <a:rPr lang="en-US" smtClean="0">
                <a:cs typeface="Times New Roman" pitchFamily="18" charset="0"/>
              </a:rPr>
              <a:t> with a </a:t>
            </a:r>
            <a:r>
              <a:rPr lang="en-US" sz="2800" smtClean="0">
                <a:latin typeface="Lucida Console" pitchFamily="49" charset="0"/>
              </a:rPr>
              <a:t>true</a:t>
            </a:r>
            <a:r>
              <a:rPr lang="en-US" smtClean="0">
                <a:cs typeface="Times New Roman" pitchFamily="18" charset="0"/>
              </a:rPr>
              <a:t> argument.</a:t>
            </a:r>
            <a:r>
              <a:rPr lang="en-US" smtClean="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AF532E5-B195-4EAB-988F-5FE1374BFBF4}" type="slidenum">
              <a:rPr lang="en-IE" sz="1400" smtClean="0"/>
              <a:pPr/>
              <a:t>36</a:t>
            </a:fld>
            <a:endParaRPr lang="en-IE" sz="1400" smtClean="0"/>
          </a:p>
        </p:txBody>
      </p:sp>
      <p:sp>
        <p:nvSpPr>
          <p:cNvPr id="3789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37892" name="Rectangle 3"/>
          <p:cNvSpPr>
            <a:spLocks noGrp="1" noChangeArrowheads="1"/>
          </p:cNvSpPr>
          <p:nvPr>
            <p:ph type="body" sz="half" idx="1"/>
          </p:nvPr>
        </p:nvSpPr>
        <p:spPr>
          <a:xfrm>
            <a:off x="7165975" y="1066800"/>
            <a:ext cx="1825625" cy="965200"/>
          </a:xfrm>
          <a:noFill/>
        </p:spPr>
        <p:txBody>
          <a:bodyPr/>
          <a:lstStyle/>
          <a:p>
            <a:r>
              <a:rPr lang="en-US" sz="2400" smtClean="0"/>
              <a:t>TextAreaFrame</a:t>
            </a:r>
            <a:br>
              <a:rPr lang="en-US" sz="2400" smtClean="0"/>
            </a:br>
            <a:r>
              <a:rPr lang="en-US" sz="2400" smtClean="0"/>
              <a:t>.java</a:t>
            </a:r>
          </a:p>
        </p:txBody>
      </p:sp>
      <p:graphicFrame>
        <p:nvGraphicFramePr>
          <p:cNvPr id="37893" name="Object 4"/>
          <p:cNvGraphicFramePr>
            <a:graphicFrameLocks noGrp="1" noChangeAspect="1"/>
          </p:cNvGraphicFramePr>
          <p:nvPr>
            <p:ph sz="half" idx="2"/>
          </p:nvPr>
        </p:nvGraphicFramePr>
        <p:xfrm>
          <a:off x="0" y="0"/>
          <a:ext cx="7054850" cy="6046788"/>
        </p:xfrm>
        <a:graphic>
          <a:graphicData uri="http://schemas.openxmlformats.org/presentationml/2006/ole">
            <mc:AlternateContent xmlns:mc="http://schemas.openxmlformats.org/markup-compatibility/2006">
              <mc:Choice xmlns:v="urn:schemas-microsoft-com:vml" Requires="v">
                <p:oleObj spid="_x0000_s37907" name="Document" r:id="rId4" imgW="7074123" imgH="6062089" progId="Word.Document.8">
                  <p:embed/>
                </p:oleObj>
              </mc:Choice>
              <mc:Fallback>
                <p:oleObj name="Document" r:id="rId4" imgW="7074123" imgH="606208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4850" cy="604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894" name="Group 5"/>
          <p:cNvGrpSpPr>
            <a:grpSpLocks/>
          </p:cNvGrpSpPr>
          <p:nvPr/>
        </p:nvGrpSpPr>
        <p:grpSpPr bwMode="auto">
          <a:xfrm>
            <a:off x="2438400" y="1939925"/>
            <a:ext cx="5410200" cy="590550"/>
            <a:chOff x="1536" y="1222"/>
            <a:chExt cx="3408" cy="372"/>
          </a:xfrm>
        </p:grpSpPr>
        <p:sp>
          <p:nvSpPr>
            <p:cNvPr id="37901" name="Text Box 6"/>
            <p:cNvSpPr txBox="1">
              <a:spLocks noChangeArrowheads="1"/>
            </p:cNvSpPr>
            <p:nvPr/>
          </p:nvSpPr>
          <p:spPr bwMode="auto">
            <a:xfrm>
              <a:off x="2976" y="122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JTextArea</a:t>
              </a:r>
              <a:r>
                <a:rPr lang="en-US" sz="1600">
                  <a:cs typeface="Times New Roman" pitchFamily="18" charset="0"/>
                </a:rPr>
                <a:t> instance variables</a:t>
              </a:r>
              <a:endParaRPr lang="en-US" sz="1600">
                <a:latin typeface="Lucida Console" pitchFamily="49" charset="0"/>
                <a:cs typeface="Times New Roman" pitchFamily="18" charset="0"/>
              </a:endParaRPr>
            </a:p>
          </p:txBody>
        </p:sp>
        <p:sp>
          <p:nvSpPr>
            <p:cNvPr id="37902" name="Line 7"/>
            <p:cNvSpPr>
              <a:spLocks noChangeShapeType="1"/>
            </p:cNvSpPr>
            <p:nvPr/>
          </p:nvSpPr>
          <p:spPr bwMode="auto">
            <a:xfrm flipH="1">
              <a:off x="1536" y="1318"/>
              <a:ext cx="1440"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7895" name="Group 8"/>
          <p:cNvGrpSpPr>
            <a:grpSpLocks/>
          </p:cNvGrpSpPr>
          <p:nvPr/>
        </p:nvGrpSpPr>
        <p:grpSpPr bwMode="auto">
          <a:xfrm>
            <a:off x="2362200" y="3616325"/>
            <a:ext cx="5486400" cy="650875"/>
            <a:chOff x="1488" y="2278"/>
            <a:chExt cx="3456" cy="410"/>
          </a:xfrm>
        </p:grpSpPr>
        <p:sp>
          <p:nvSpPr>
            <p:cNvPr id="37899" name="Text Box 9"/>
            <p:cNvSpPr txBox="1">
              <a:spLocks noChangeArrowheads="1"/>
            </p:cNvSpPr>
            <p:nvPr/>
          </p:nvSpPr>
          <p:spPr bwMode="auto">
            <a:xfrm>
              <a:off x="2976" y="227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 </a:t>
              </a:r>
              <a:r>
                <a:rPr lang="en-US" sz="1600">
                  <a:latin typeface="Lucida Console" pitchFamily="49" charset="0"/>
                  <a:cs typeface="Times New Roman" pitchFamily="18" charset="0"/>
                </a:rPr>
                <a:t>Box</a:t>
              </a:r>
              <a:r>
                <a:rPr lang="en-US" sz="1600">
                  <a:cs typeface="Times New Roman" pitchFamily="18" charset="0"/>
                </a:rPr>
                <a:t> container</a:t>
              </a:r>
              <a:endParaRPr lang="en-US" sz="1600">
                <a:latin typeface="Lucida Console" pitchFamily="49" charset="0"/>
                <a:cs typeface="Times New Roman" pitchFamily="18" charset="0"/>
              </a:endParaRPr>
            </a:p>
          </p:txBody>
        </p:sp>
        <p:sp>
          <p:nvSpPr>
            <p:cNvPr id="37900" name="Line 10"/>
            <p:cNvSpPr>
              <a:spLocks noChangeShapeType="1"/>
            </p:cNvSpPr>
            <p:nvPr/>
          </p:nvSpPr>
          <p:spPr bwMode="auto">
            <a:xfrm flipH="1">
              <a:off x="1488" y="2374"/>
              <a:ext cx="1488" cy="3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7896" name="Group 11"/>
          <p:cNvGrpSpPr>
            <a:grpSpLocks/>
          </p:cNvGrpSpPr>
          <p:nvPr/>
        </p:nvGrpSpPr>
        <p:grpSpPr bwMode="auto">
          <a:xfrm>
            <a:off x="2286000" y="4606925"/>
            <a:ext cx="5562600" cy="727075"/>
            <a:chOff x="1440" y="2902"/>
            <a:chExt cx="3504" cy="458"/>
          </a:xfrm>
        </p:grpSpPr>
        <p:sp>
          <p:nvSpPr>
            <p:cNvPr id="37897" name="Text Box 12"/>
            <p:cNvSpPr txBox="1">
              <a:spLocks noChangeArrowheads="1"/>
            </p:cNvSpPr>
            <p:nvPr/>
          </p:nvSpPr>
          <p:spPr bwMode="auto">
            <a:xfrm>
              <a:off x="2976" y="2902"/>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text area and add to box</a:t>
              </a:r>
              <a:endParaRPr lang="en-US" sz="1600">
                <a:latin typeface="Lucida Console" pitchFamily="49" charset="0"/>
                <a:cs typeface="Times New Roman" pitchFamily="18" charset="0"/>
              </a:endParaRPr>
            </a:p>
          </p:txBody>
        </p:sp>
        <p:sp>
          <p:nvSpPr>
            <p:cNvPr id="37898" name="Line 13"/>
            <p:cNvSpPr>
              <a:spLocks noChangeShapeType="1"/>
            </p:cNvSpPr>
            <p:nvPr/>
          </p:nvSpPr>
          <p:spPr bwMode="auto">
            <a:xfrm flipH="1">
              <a:off x="1440" y="2998"/>
              <a:ext cx="1536" cy="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6A7A175-7AC9-419E-9573-64A1AC4FAD7C}" type="slidenum">
              <a:rPr lang="en-IE" sz="1400" smtClean="0"/>
              <a:pPr/>
              <a:t>37</a:t>
            </a:fld>
            <a:endParaRPr lang="en-IE" sz="1400" smtClean="0"/>
          </a:p>
        </p:txBody>
      </p:sp>
      <p:sp>
        <p:nvSpPr>
          <p:cNvPr id="3891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38916" name="Rectangle 3"/>
          <p:cNvSpPr>
            <a:spLocks noGrp="1" noChangeArrowheads="1"/>
          </p:cNvSpPr>
          <p:nvPr>
            <p:ph type="body" sz="half" idx="1"/>
          </p:nvPr>
        </p:nvSpPr>
        <p:spPr>
          <a:xfrm>
            <a:off x="7165975" y="1066800"/>
            <a:ext cx="1825625" cy="965200"/>
          </a:xfrm>
          <a:noFill/>
        </p:spPr>
        <p:txBody>
          <a:bodyPr/>
          <a:lstStyle/>
          <a:p>
            <a:r>
              <a:rPr lang="en-US" sz="2400" smtClean="0"/>
              <a:t>TextAreaFrame</a:t>
            </a:r>
            <a:br>
              <a:rPr lang="en-US" sz="2400" smtClean="0"/>
            </a:br>
            <a:r>
              <a:rPr lang="en-US" sz="2400" smtClean="0"/>
              <a:t>.java</a:t>
            </a:r>
          </a:p>
        </p:txBody>
      </p:sp>
      <p:graphicFrame>
        <p:nvGraphicFramePr>
          <p:cNvPr id="38917" name="Object 4"/>
          <p:cNvGraphicFramePr>
            <a:graphicFrameLocks noGrp="1" noChangeAspect="1"/>
          </p:cNvGraphicFramePr>
          <p:nvPr>
            <p:ph sz="half" idx="2"/>
          </p:nvPr>
        </p:nvGraphicFramePr>
        <p:xfrm>
          <a:off x="0" y="7938"/>
          <a:ext cx="7056438" cy="4579937"/>
        </p:xfrm>
        <a:graphic>
          <a:graphicData uri="http://schemas.openxmlformats.org/presentationml/2006/ole">
            <mc:AlternateContent xmlns:mc="http://schemas.openxmlformats.org/markup-compatibility/2006">
              <mc:Choice xmlns:v="urn:schemas-microsoft-com:vml" Requires="v">
                <p:oleObj spid="_x0000_s38931" name="Document" r:id="rId4" imgW="7074123" imgH="4590530" progId="Word.Document.8">
                  <p:embed/>
                </p:oleObj>
              </mc:Choice>
              <mc:Fallback>
                <p:oleObj name="Document" r:id="rId4" imgW="7074123" imgH="459053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938"/>
                        <a:ext cx="7056438" cy="457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8918" name="Group 5"/>
          <p:cNvGrpSpPr>
            <a:grpSpLocks/>
          </p:cNvGrpSpPr>
          <p:nvPr/>
        </p:nvGrpSpPr>
        <p:grpSpPr bwMode="auto">
          <a:xfrm>
            <a:off x="2362200" y="381000"/>
            <a:ext cx="5486400" cy="457200"/>
            <a:chOff x="1488" y="2496"/>
            <a:chExt cx="3456" cy="288"/>
          </a:xfrm>
        </p:grpSpPr>
        <p:sp>
          <p:nvSpPr>
            <p:cNvPr id="38925" name="Text Box 6"/>
            <p:cNvSpPr txBox="1">
              <a:spLocks noChangeArrowheads="1"/>
            </p:cNvSpPr>
            <p:nvPr/>
          </p:nvSpPr>
          <p:spPr bwMode="auto">
            <a:xfrm>
              <a:off x="2976"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button to box</a:t>
              </a:r>
              <a:endParaRPr lang="en-US" sz="1600">
                <a:latin typeface="Lucida Console" pitchFamily="49" charset="0"/>
                <a:cs typeface="Times New Roman" pitchFamily="18" charset="0"/>
              </a:endParaRPr>
            </a:p>
          </p:txBody>
        </p:sp>
        <p:sp>
          <p:nvSpPr>
            <p:cNvPr id="38926" name="Line 7"/>
            <p:cNvSpPr>
              <a:spLocks noChangeShapeType="1"/>
            </p:cNvSpPr>
            <p:nvPr/>
          </p:nvSpPr>
          <p:spPr bwMode="auto">
            <a:xfrm flipH="1" flipV="1">
              <a:off x="1488" y="2496"/>
              <a:ext cx="1488" cy="1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8919" name="Group 8"/>
          <p:cNvGrpSpPr>
            <a:grpSpLocks/>
          </p:cNvGrpSpPr>
          <p:nvPr/>
        </p:nvGrpSpPr>
        <p:grpSpPr bwMode="auto">
          <a:xfrm>
            <a:off x="2362200" y="2057400"/>
            <a:ext cx="5486400" cy="666750"/>
            <a:chOff x="1488" y="1296"/>
            <a:chExt cx="3456" cy="420"/>
          </a:xfrm>
        </p:grpSpPr>
        <p:sp>
          <p:nvSpPr>
            <p:cNvPr id="38923" name="Text Box 9"/>
            <p:cNvSpPr txBox="1">
              <a:spLocks noChangeArrowheads="1"/>
            </p:cNvSpPr>
            <p:nvPr/>
          </p:nvSpPr>
          <p:spPr bwMode="auto">
            <a:xfrm>
              <a:off x="2976" y="1344"/>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Copy selected text from one text area to the other</a:t>
              </a:r>
              <a:endParaRPr lang="en-US" sz="1600">
                <a:latin typeface="Lucida Console" pitchFamily="49" charset="0"/>
                <a:cs typeface="Times New Roman" pitchFamily="18" charset="0"/>
              </a:endParaRPr>
            </a:p>
          </p:txBody>
        </p:sp>
        <p:sp>
          <p:nvSpPr>
            <p:cNvPr id="38924" name="Line 10"/>
            <p:cNvSpPr>
              <a:spLocks noChangeShapeType="1"/>
            </p:cNvSpPr>
            <p:nvPr/>
          </p:nvSpPr>
          <p:spPr bwMode="auto">
            <a:xfrm flipH="1" flipV="1">
              <a:off x="1488" y="1296"/>
              <a:ext cx="148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38920" name="Group 11"/>
          <p:cNvGrpSpPr>
            <a:grpSpLocks/>
          </p:cNvGrpSpPr>
          <p:nvPr/>
        </p:nvGrpSpPr>
        <p:grpSpPr bwMode="auto">
          <a:xfrm>
            <a:off x="2362200" y="3505200"/>
            <a:ext cx="5486400" cy="762000"/>
            <a:chOff x="1488" y="2208"/>
            <a:chExt cx="3456" cy="480"/>
          </a:xfrm>
        </p:grpSpPr>
        <p:sp>
          <p:nvSpPr>
            <p:cNvPr id="38921" name="Text Box 12"/>
            <p:cNvSpPr txBox="1">
              <a:spLocks noChangeArrowheads="1"/>
            </p:cNvSpPr>
            <p:nvPr/>
          </p:nvSpPr>
          <p:spPr bwMode="auto">
            <a:xfrm>
              <a:off x="2976" y="231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second text area and add it to box</a:t>
              </a:r>
              <a:endParaRPr lang="en-US" sz="1600">
                <a:latin typeface="Lucida Console" pitchFamily="49" charset="0"/>
                <a:cs typeface="Times New Roman" pitchFamily="18" charset="0"/>
              </a:endParaRPr>
            </a:p>
          </p:txBody>
        </p:sp>
        <p:sp>
          <p:nvSpPr>
            <p:cNvPr id="38922" name="Line 13"/>
            <p:cNvSpPr>
              <a:spLocks noChangeShapeType="1"/>
            </p:cNvSpPr>
            <p:nvPr/>
          </p:nvSpPr>
          <p:spPr bwMode="auto">
            <a:xfrm flipH="1" flipV="1">
              <a:off x="1488" y="2208"/>
              <a:ext cx="14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1FDBCA2-F9FB-4B9A-9A44-3F0FE9CE628B}" type="slidenum">
              <a:rPr lang="en-IE" sz="1400" smtClean="0"/>
              <a:pPr/>
              <a:t>38</a:t>
            </a:fld>
            <a:endParaRPr lang="en-IE" sz="1400" smtClean="0"/>
          </a:p>
        </p:txBody>
      </p:sp>
      <p:sp>
        <p:nvSpPr>
          <p:cNvPr id="3993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39940" name="Rectangle 3"/>
          <p:cNvSpPr>
            <a:spLocks noGrp="1" noChangeArrowheads="1"/>
          </p:cNvSpPr>
          <p:nvPr>
            <p:ph type="body" sz="half" idx="1"/>
          </p:nvPr>
        </p:nvSpPr>
        <p:spPr>
          <a:xfrm>
            <a:off x="7165975" y="1066800"/>
            <a:ext cx="1825625" cy="965200"/>
          </a:xfrm>
          <a:noFill/>
        </p:spPr>
        <p:txBody>
          <a:bodyPr/>
          <a:lstStyle/>
          <a:p>
            <a:r>
              <a:rPr lang="en-US" sz="2400" smtClean="0"/>
              <a:t>TextAreaDemo</a:t>
            </a:r>
            <a:br>
              <a:rPr lang="en-US" sz="2400" smtClean="0"/>
            </a:br>
            <a:r>
              <a:rPr lang="en-US" sz="2400" smtClean="0"/>
              <a:t>.java</a:t>
            </a:r>
          </a:p>
        </p:txBody>
      </p:sp>
      <p:graphicFrame>
        <p:nvGraphicFramePr>
          <p:cNvPr id="39941" name="Object 4"/>
          <p:cNvGraphicFramePr>
            <a:graphicFrameLocks noGrp="1" noChangeAspect="1"/>
          </p:cNvGraphicFramePr>
          <p:nvPr>
            <p:ph sz="half" idx="2"/>
          </p:nvPr>
        </p:nvGraphicFramePr>
        <p:xfrm>
          <a:off x="0" y="0"/>
          <a:ext cx="7056438" cy="6296025"/>
        </p:xfrm>
        <a:graphic>
          <a:graphicData uri="http://schemas.openxmlformats.org/presentationml/2006/ole">
            <mc:AlternateContent xmlns:mc="http://schemas.openxmlformats.org/markup-compatibility/2006">
              <mc:Choice xmlns:v="urn:schemas-microsoft-com:vml" Requires="v">
                <p:oleObj spid="_x0000_s39947" name="Document" r:id="rId4" imgW="7061574" imgH="6298938" progId="Word.Document.8">
                  <p:embed/>
                </p:oleObj>
              </mc:Choice>
              <mc:Fallback>
                <p:oleObj name="Document" r:id="rId4" imgW="7061574" imgH="629893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29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9942" name="Picture 5" descr="TextAreaDemo_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505200"/>
            <a:ext cx="4495800"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IE" smtClean="0"/>
              <a:t>Controlling scrollbars</a:t>
            </a:r>
          </a:p>
        </p:txBody>
      </p:sp>
      <p:sp>
        <p:nvSpPr>
          <p:cNvPr id="3" name="Text Placeholder 2"/>
          <p:cNvSpPr>
            <a:spLocks noGrp="1"/>
          </p:cNvSpPr>
          <p:nvPr>
            <p:ph type="body" sz="half" idx="1"/>
          </p:nvPr>
        </p:nvSpPr>
        <p:spPr>
          <a:xfrm>
            <a:off x="685800" y="1752600"/>
            <a:ext cx="7918450" cy="4413250"/>
          </a:xfrm>
        </p:spPr>
        <p:txBody>
          <a:bodyPr/>
          <a:lstStyle/>
          <a:p>
            <a:pPr>
              <a:defRPr/>
            </a:pPr>
            <a:r>
              <a:rPr lang="en-IE" dirty="0" smtClean="0"/>
              <a:t>When a </a:t>
            </a:r>
            <a:r>
              <a:rPr lang="en-IE" dirty="0" err="1" smtClean="0"/>
              <a:t>JScrollPane</a:t>
            </a:r>
            <a:r>
              <a:rPr lang="en-IE" dirty="0" smtClean="0"/>
              <a:t> has been wrapped around a </a:t>
            </a:r>
            <a:r>
              <a:rPr lang="en-IE" dirty="0" err="1" smtClean="0"/>
              <a:t>JTextArea</a:t>
            </a:r>
            <a:r>
              <a:rPr lang="en-IE" dirty="0" smtClean="0"/>
              <a:t>, you can control which scrollbars are displayed using the constants listed in </a:t>
            </a:r>
            <a:r>
              <a:rPr lang="en-IE" i="1" dirty="0" err="1" smtClean="0"/>
              <a:t>ScrollPaneConstants</a:t>
            </a:r>
            <a:r>
              <a:rPr lang="en-IE" dirty="0"/>
              <a:t>.</a:t>
            </a:r>
            <a:endParaRPr lang="en-IE" dirty="0" smtClean="0"/>
          </a:p>
          <a:p>
            <a:pPr>
              <a:defRPr/>
            </a:pPr>
            <a:r>
              <a:rPr lang="en-IE" dirty="0" err="1" smtClean="0"/>
              <a:t>Eg</a:t>
            </a:r>
            <a:r>
              <a:rPr lang="en-IE" dirty="0" smtClean="0"/>
              <a:t> </a:t>
            </a:r>
            <a:r>
              <a:rPr lang="en-IE" dirty="0" err="1" smtClean="0"/>
              <a:t>myScrollPane.setHorizontalScrollbarPolicy</a:t>
            </a:r>
            <a:r>
              <a:rPr lang="en-IE" dirty="0" smtClean="0"/>
              <a:t>(</a:t>
            </a:r>
          </a:p>
          <a:p>
            <a:pPr marL="0" indent="0">
              <a:buFontTx/>
              <a:buNone/>
              <a:defRPr/>
            </a:pPr>
            <a:r>
              <a:rPr lang="en-IE" dirty="0" smtClean="0"/>
              <a:t>       </a:t>
            </a:r>
            <a:r>
              <a:rPr lang="en-IE" dirty="0" err="1" smtClean="0"/>
              <a:t>JScrollPane</a:t>
            </a:r>
            <a:r>
              <a:rPr lang="en-IE" dirty="0" smtClean="0"/>
              <a:t>.</a:t>
            </a:r>
          </a:p>
          <a:p>
            <a:pPr marL="0" indent="0">
              <a:buFontTx/>
              <a:buNone/>
              <a:defRPr/>
            </a:pPr>
            <a:r>
              <a:rPr lang="en-US" b="1" dirty="0" smtClean="0">
                <a:latin typeface="Lucida Console" pitchFamily="49" charset="0"/>
              </a:rPr>
              <a:t>          </a:t>
            </a:r>
            <a:r>
              <a:rPr lang="en-US" sz="2400" dirty="0" smtClean="0">
                <a:latin typeface="Lucida Console" pitchFamily="49" charset="0"/>
              </a:rPr>
              <a:t>HORIZONTAL_SCROLLBAR_ALWAYS</a:t>
            </a:r>
            <a:r>
              <a:rPr lang="en-US" b="1" dirty="0" smtClean="0">
                <a:latin typeface="Lucida Console" pitchFamily="49" charset="0"/>
              </a:rPr>
              <a:t>)</a:t>
            </a:r>
            <a:endParaRPr lang="en-IE" dirty="0"/>
          </a:p>
        </p:txBody>
      </p:sp>
      <p:sp>
        <p:nvSpPr>
          <p:cNvPr id="4096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960A853-36E1-46DE-A4CF-2047A72BB731}" type="slidenum">
              <a:rPr lang="en-IE" sz="1400" smtClean="0"/>
              <a:pPr/>
              <a:t>39</a:t>
            </a:fld>
            <a:endParaRPr lang="en-IE" sz="1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06054B8-A146-43CE-BEA5-6BE3E7613C50}" type="slidenum">
              <a:rPr lang="en-IE" sz="1400" smtClean="0"/>
              <a:pPr/>
              <a:t>4</a:t>
            </a:fld>
            <a:endParaRPr lang="en-IE" sz="1400" smtClean="0"/>
          </a:p>
        </p:txBody>
      </p:sp>
      <p:sp>
        <p:nvSpPr>
          <p:cNvPr id="5123" name="Rectangle 2"/>
          <p:cNvSpPr>
            <a:spLocks noGrp="1" noChangeArrowheads="1"/>
          </p:cNvSpPr>
          <p:nvPr>
            <p:ph type="title"/>
          </p:nvPr>
        </p:nvSpPr>
        <p:spPr/>
        <p:txBody>
          <a:bodyPr/>
          <a:lstStyle/>
          <a:p>
            <a:r>
              <a:rPr lang="en-GB" sz="4000" smtClean="0"/>
              <a:t>Project-work objectives</a:t>
            </a:r>
            <a:endParaRPr lang="en-US" sz="4000" smtClean="0"/>
          </a:p>
        </p:txBody>
      </p:sp>
      <p:sp>
        <p:nvSpPr>
          <p:cNvPr id="5124" name="Rectangle 3"/>
          <p:cNvSpPr>
            <a:spLocks noGrp="1" noChangeArrowheads="1"/>
          </p:cNvSpPr>
          <p:nvPr>
            <p:ph type="body" idx="1"/>
          </p:nvPr>
        </p:nvSpPr>
        <p:spPr/>
        <p:txBody>
          <a:bodyPr/>
          <a:lstStyle/>
          <a:p>
            <a:r>
              <a:rPr lang="en-GB" smtClean="0"/>
              <a:t>Incorporate some of the more advanced components in applications you are building for projects</a:t>
            </a:r>
            <a:endParaRPr 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3C67467-75BE-44B1-9920-900AEE71ACC1}" type="slidenum">
              <a:rPr lang="en-IE" sz="1400" smtClean="0"/>
              <a:pPr/>
              <a:t>40</a:t>
            </a:fld>
            <a:endParaRPr lang="en-IE" sz="1400" smtClean="0"/>
          </a:p>
        </p:txBody>
      </p:sp>
      <p:sp>
        <p:nvSpPr>
          <p:cNvPr id="41987" name="Rectangle 2"/>
          <p:cNvSpPr>
            <a:spLocks noGrp="1" noChangeArrowheads="1"/>
          </p:cNvSpPr>
          <p:nvPr>
            <p:ph type="title"/>
          </p:nvPr>
        </p:nvSpPr>
        <p:spPr>
          <a:noFill/>
        </p:spPr>
        <p:txBody>
          <a:bodyPr/>
          <a:lstStyle/>
          <a:p>
            <a:r>
              <a:rPr lang="en-US" sz="4000" b="1" smtClean="0">
                <a:latin typeface="Lucida Console" pitchFamily="49" charset="0"/>
              </a:rPr>
              <a:t>JScrollPane</a:t>
            </a:r>
            <a:r>
              <a:rPr lang="en-US" sz="4000" smtClean="0"/>
              <a:t> Scrollbar Policies</a:t>
            </a:r>
            <a:endParaRPr lang="en-US" sz="4000" b="1" smtClean="0">
              <a:latin typeface="Lucida Console" pitchFamily="49" charset="0"/>
            </a:endParaRPr>
          </a:p>
        </p:txBody>
      </p:sp>
      <p:sp>
        <p:nvSpPr>
          <p:cNvPr id="41988" name="Rectangle 3"/>
          <p:cNvSpPr>
            <a:spLocks noGrp="1" noChangeArrowheads="1"/>
          </p:cNvSpPr>
          <p:nvPr>
            <p:ph type="body" idx="1"/>
          </p:nvPr>
        </p:nvSpPr>
        <p:spPr/>
        <p:txBody>
          <a:bodyPr/>
          <a:lstStyle/>
          <a:p>
            <a:r>
              <a:rPr lang="en-US" smtClean="0"/>
              <a:t>Horizontal policies</a:t>
            </a:r>
          </a:p>
          <a:p>
            <a:pPr lvl="2"/>
            <a:r>
              <a:rPr lang="en-US" smtClean="0"/>
              <a:t>Always (</a:t>
            </a:r>
            <a:r>
              <a:rPr lang="en-US" b="1" smtClean="0">
                <a:latin typeface="Lucida Console" pitchFamily="49" charset="0"/>
              </a:rPr>
              <a:t>HORIZONTAL_SCROLLBAR_ALWAYS</a:t>
            </a:r>
            <a:r>
              <a:rPr lang="en-US" smtClean="0"/>
              <a:t>)</a:t>
            </a:r>
          </a:p>
          <a:p>
            <a:pPr lvl="2"/>
            <a:r>
              <a:rPr lang="en-US" smtClean="0"/>
              <a:t>As needed (</a:t>
            </a:r>
            <a:r>
              <a:rPr lang="en-US" b="1" smtClean="0">
                <a:latin typeface="Lucida Console" pitchFamily="49" charset="0"/>
              </a:rPr>
              <a:t>HORIZONTAL_SCROLLBAR_AS_NEEDED</a:t>
            </a:r>
            <a:r>
              <a:rPr lang="en-US" smtClean="0"/>
              <a:t>)</a:t>
            </a:r>
          </a:p>
          <a:p>
            <a:pPr lvl="2"/>
            <a:r>
              <a:rPr lang="en-US" smtClean="0"/>
              <a:t>Never (</a:t>
            </a:r>
            <a:r>
              <a:rPr lang="en-US" b="1" smtClean="0">
                <a:latin typeface="Lucida Console" pitchFamily="49" charset="0"/>
              </a:rPr>
              <a:t>HORIZONTAL_SCROLLBAR_NEVER</a:t>
            </a:r>
            <a:r>
              <a:rPr lang="en-US" smtClean="0"/>
              <a:t>)</a:t>
            </a:r>
          </a:p>
          <a:p>
            <a:r>
              <a:rPr lang="en-US" smtClean="0"/>
              <a:t>Vertical policies</a:t>
            </a:r>
          </a:p>
          <a:p>
            <a:pPr lvl="2"/>
            <a:r>
              <a:rPr lang="en-US" smtClean="0"/>
              <a:t>Always (</a:t>
            </a:r>
            <a:r>
              <a:rPr lang="en-US" b="1" smtClean="0">
                <a:latin typeface="Lucida Console" pitchFamily="49" charset="0"/>
              </a:rPr>
              <a:t>VERTICAL_SCROLLBAR_ALWAYS</a:t>
            </a:r>
            <a:r>
              <a:rPr lang="en-US" smtClean="0"/>
              <a:t>)</a:t>
            </a:r>
          </a:p>
          <a:p>
            <a:pPr lvl="2"/>
            <a:r>
              <a:rPr lang="en-US" smtClean="0"/>
              <a:t>As needed (</a:t>
            </a:r>
            <a:r>
              <a:rPr lang="en-US" b="1" smtClean="0">
                <a:latin typeface="Lucida Console" pitchFamily="49" charset="0"/>
              </a:rPr>
              <a:t>VERTICAL_SCROLLBAR_AS_NEEDED</a:t>
            </a:r>
            <a:r>
              <a:rPr lang="en-US" smtClean="0"/>
              <a:t>)</a:t>
            </a:r>
          </a:p>
          <a:p>
            <a:pPr lvl="2"/>
            <a:r>
              <a:rPr lang="en-US" smtClean="0"/>
              <a:t>Never (</a:t>
            </a:r>
            <a:r>
              <a:rPr lang="en-US" b="1" smtClean="0">
                <a:latin typeface="Lucida Console" pitchFamily="49" charset="0"/>
              </a:rPr>
              <a:t>VERTICAL_SCROLLBAR_NEVER</a:t>
            </a:r>
            <a:r>
              <a:rPr lang="en-US" smtClean="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57A800C-E893-463D-BF91-F5BC7FC2A582}" type="slidenum">
              <a:rPr lang="en-IE" sz="1400" smtClean="0"/>
              <a:pPr/>
              <a:t>41</a:t>
            </a:fld>
            <a:endParaRPr lang="en-IE" sz="1400" smtClean="0"/>
          </a:p>
        </p:txBody>
      </p:sp>
      <p:sp>
        <p:nvSpPr>
          <p:cNvPr id="43011" name="Rectangle 2"/>
          <p:cNvSpPr>
            <a:spLocks noGrp="1" noChangeArrowheads="1"/>
          </p:cNvSpPr>
          <p:nvPr>
            <p:ph type="title"/>
          </p:nvPr>
        </p:nvSpPr>
        <p:spPr>
          <a:xfrm>
            <a:off x="755650" y="908050"/>
            <a:ext cx="7772400" cy="685800"/>
          </a:xfrm>
        </p:spPr>
        <p:txBody>
          <a:bodyPr/>
          <a:lstStyle/>
          <a:p>
            <a:r>
              <a:rPr lang="en-GB" sz="4000" smtClean="0"/>
              <a:t>Unit 20: GUI components : Labels, Buttons, TextComponents and Lists</a:t>
            </a:r>
            <a:endParaRPr lang="en-US" sz="4000" smtClean="0"/>
          </a:p>
        </p:txBody>
      </p:sp>
      <p:sp>
        <p:nvSpPr>
          <p:cNvPr id="43012" name="Rectangle 3"/>
          <p:cNvSpPr>
            <a:spLocks noGrp="1" noChangeArrowheads="1"/>
          </p:cNvSpPr>
          <p:nvPr>
            <p:ph type="body" idx="1"/>
          </p:nvPr>
        </p:nvSpPr>
        <p:spPr>
          <a:xfrm>
            <a:off x="755650" y="2420938"/>
            <a:ext cx="7777163" cy="3600450"/>
          </a:xfrm>
        </p:spPr>
        <p:txBody>
          <a:bodyPr/>
          <a:lstStyle/>
          <a:p>
            <a:pPr>
              <a:buFontTx/>
              <a:buNone/>
            </a:pPr>
            <a:r>
              <a:rPr lang="en-IE" sz="2800" smtClean="0">
                <a:ea typeface="Times New Roman" pitchFamily="18" charset="0"/>
                <a:cs typeface="Goudy Sans Book" pitchFamily="34" charset="0"/>
              </a:rPr>
              <a:t>Objectives: be able to</a:t>
            </a:r>
            <a:endParaRPr lang="en-US" sz="2800" smtClean="0">
              <a:ea typeface="Times New Roman" pitchFamily="18" charset="0"/>
              <a:cs typeface="Goudy Sans Book" pitchFamily="34" charset="0"/>
            </a:endParaRPr>
          </a:p>
          <a:p>
            <a:r>
              <a:rPr lang="en-US" sz="2800" smtClean="0">
                <a:ea typeface="Times New Roman" pitchFamily="18" charset="0"/>
                <a:cs typeface="Goudy Sans Book" pitchFamily="34" charset="0"/>
              </a:rPr>
              <a:t>Build GUIs which include buttons, labels, lists and text components, and manipulate these components</a:t>
            </a:r>
          </a:p>
          <a:p>
            <a:endParaRPr lang="en-US" sz="2800" smtClean="0">
              <a:ea typeface="Times New Roman" pitchFamily="18" charset="0"/>
              <a:cs typeface="Goudy Sans Book" pitchFamily="34" charset="0"/>
            </a:endParaRPr>
          </a:p>
          <a:p>
            <a:r>
              <a:rPr lang="en-US" sz="2800" smtClean="0">
                <a:ea typeface="Times New Roman" pitchFamily="18" charset="0"/>
                <a:cs typeface="Goudy Sans Book" pitchFamily="34" charset="0"/>
              </a:rPr>
              <a:t>Handle events generated by user interaction with buttons, labels, lists and text components.</a:t>
            </a:r>
          </a:p>
          <a:p>
            <a:endParaRPr lang="en-US" sz="2800" smtClean="0">
              <a:ea typeface="Times New Roman" pitchFamily="18" charset="0"/>
              <a:cs typeface="Goudy Sans Book"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562168E-CECF-4F9E-ADF6-7D0E8D20F98A}" type="slidenum">
              <a:rPr lang="en-IE" sz="1400" smtClean="0"/>
              <a:pPr/>
              <a:t>42</a:t>
            </a:fld>
            <a:endParaRPr lang="en-IE" sz="1400" smtClean="0"/>
          </a:p>
        </p:txBody>
      </p:sp>
      <p:sp>
        <p:nvSpPr>
          <p:cNvPr id="44035" name="Rectangle 2"/>
          <p:cNvSpPr>
            <a:spLocks noGrp="1" noChangeArrowheads="1"/>
          </p:cNvSpPr>
          <p:nvPr>
            <p:ph type="title"/>
          </p:nvPr>
        </p:nvSpPr>
        <p:spPr/>
        <p:txBody>
          <a:bodyPr/>
          <a:lstStyle/>
          <a:p>
            <a:r>
              <a:rPr lang="en-GB" sz="4000" smtClean="0"/>
              <a:t>Reference Material</a:t>
            </a:r>
            <a:endParaRPr lang="en-US" sz="4000" smtClean="0"/>
          </a:p>
        </p:txBody>
      </p:sp>
      <p:sp>
        <p:nvSpPr>
          <p:cNvPr id="44036" name="Rectangle 3"/>
          <p:cNvSpPr>
            <a:spLocks noGrp="1" noChangeArrowheads="1"/>
          </p:cNvSpPr>
          <p:nvPr>
            <p:ph type="body" idx="1"/>
          </p:nvPr>
        </p:nvSpPr>
        <p:spPr/>
        <p:txBody>
          <a:bodyPr/>
          <a:lstStyle/>
          <a:p>
            <a:pPr>
              <a:lnSpc>
                <a:spcPct val="80000"/>
              </a:lnSpc>
            </a:pPr>
            <a:r>
              <a:rPr lang="en-GB" sz="2800" smtClean="0"/>
              <a:t>Deitel Ch 11, and the sample programs:</a:t>
            </a:r>
          </a:p>
          <a:p>
            <a:pPr lvl="1">
              <a:lnSpc>
                <a:spcPct val="80000"/>
              </a:lnSpc>
            </a:pPr>
            <a:r>
              <a:rPr lang="en-GB" sz="2400" smtClean="0"/>
              <a:t>LabelFrame, LabelFrameTest and bug.gif</a:t>
            </a:r>
          </a:p>
          <a:p>
            <a:pPr lvl="1">
              <a:lnSpc>
                <a:spcPct val="80000"/>
              </a:lnSpc>
            </a:pPr>
            <a:r>
              <a:rPr lang="en-GB" sz="2400" smtClean="0"/>
              <a:t>TextFieldFrame and TextFieldTest</a:t>
            </a:r>
          </a:p>
          <a:p>
            <a:pPr lvl="1">
              <a:lnSpc>
                <a:spcPct val="80000"/>
              </a:lnSpc>
            </a:pPr>
            <a:r>
              <a:rPr lang="en-GB" sz="2400" smtClean="0"/>
              <a:t>ButtonFrame and ButtonTest</a:t>
            </a:r>
          </a:p>
          <a:p>
            <a:pPr lvl="1">
              <a:lnSpc>
                <a:spcPct val="80000"/>
              </a:lnSpc>
            </a:pPr>
            <a:r>
              <a:rPr lang="en-GB" sz="2400" smtClean="0"/>
              <a:t>CheckBoxFrame and CheckBoxTest</a:t>
            </a:r>
          </a:p>
          <a:p>
            <a:pPr lvl="1">
              <a:lnSpc>
                <a:spcPct val="80000"/>
              </a:lnSpc>
            </a:pPr>
            <a:r>
              <a:rPr lang="en-GB" sz="2400" smtClean="0"/>
              <a:t>RadioButtonFrame and RadioButtonTest</a:t>
            </a:r>
          </a:p>
          <a:p>
            <a:pPr lvl="1">
              <a:lnSpc>
                <a:spcPct val="80000"/>
              </a:lnSpc>
            </a:pPr>
            <a:r>
              <a:rPr lang="en-GB" sz="2400" smtClean="0"/>
              <a:t>ComboBoxFrame and ComboBoxTest</a:t>
            </a:r>
          </a:p>
          <a:p>
            <a:pPr lvl="1">
              <a:lnSpc>
                <a:spcPct val="80000"/>
              </a:lnSpc>
            </a:pPr>
            <a:r>
              <a:rPr lang="en-GB" sz="2400" smtClean="0"/>
              <a:t>ListFrame and ListTest</a:t>
            </a:r>
          </a:p>
          <a:p>
            <a:pPr lvl="1">
              <a:lnSpc>
                <a:spcPct val="80000"/>
              </a:lnSpc>
            </a:pPr>
            <a:r>
              <a:rPr lang="en-GB" sz="2400" smtClean="0"/>
              <a:t>MultipleSelectionFrame and Test</a:t>
            </a:r>
          </a:p>
          <a:p>
            <a:pPr lvl="1">
              <a:lnSpc>
                <a:spcPct val="80000"/>
              </a:lnSpc>
            </a:pPr>
            <a:r>
              <a:rPr lang="en-GB" sz="2400" smtClean="0"/>
              <a:t>Various .gif files</a:t>
            </a:r>
          </a:p>
          <a:p>
            <a:pPr>
              <a:lnSpc>
                <a:spcPct val="80000"/>
              </a:lnSpc>
            </a:pPr>
            <a:r>
              <a:rPr lang="en-GB" sz="2800" smtClean="0"/>
              <a:t>Cadenhead Day 9, Farrell Ch 13</a:t>
            </a:r>
            <a:endParaRPr lang="en-US" sz="280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0C3EEA6-84DA-4F16-8551-14D3B9687233}" type="slidenum">
              <a:rPr lang="en-IE" sz="1400" smtClean="0"/>
              <a:pPr/>
              <a:t>43</a:t>
            </a:fld>
            <a:endParaRPr lang="en-IE" sz="1400" smtClean="0"/>
          </a:p>
        </p:txBody>
      </p:sp>
      <p:sp>
        <p:nvSpPr>
          <p:cNvPr id="45059" name="Rectangle 2"/>
          <p:cNvSpPr>
            <a:spLocks noGrp="1" noChangeArrowheads="1"/>
          </p:cNvSpPr>
          <p:nvPr>
            <p:ph type="title"/>
          </p:nvPr>
        </p:nvSpPr>
        <p:spPr>
          <a:xfrm>
            <a:off x="1571625" y="549275"/>
            <a:ext cx="6205538" cy="320675"/>
          </a:xfrm>
          <a:noFill/>
        </p:spPr>
        <p:txBody>
          <a:bodyPr/>
          <a:lstStyle/>
          <a:p>
            <a:r>
              <a:rPr lang="en-US" smtClean="0">
                <a:solidFill>
                  <a:srgbClr val="000000"/>
                </a:solidFill>
                <a:cs typeface="Times New Roman" pitchFamily="18" charset="0"/>
              </a:rPr>
              <a:t>Some basic GUI components.</a:t>
            </a:r>
            <a:r>
              <a:rPr lang="en-US" smtClean="0"/>
              <a:t> </a:t>
            </a:r>
          </a:p>
        </p:txBody>
      </p:sp>
      <p:graphicFrame>
        <p:nvGraphicFramePr>
          <p:cNvPr id="45060" name="Object 3"/>
          <p:cNvGraphicFramePr>
            <a:graphicFrameLocks noGrp="1" noChangeAspect="1"/>
          </p:cNvGraphicFramePr>
          <p:nvPr>
            <p:ph idx="1"/>
          </p:nvPr>
        </p:nvGraphicFramePr>
        <p:xfrm>
          <a:off x="755650" y="1916113"/>
          <a:ext cx="7543800" cy="3730625"/>
        </p:xfrm>
        <a:graphic>
          <a:graphicData uri="http://schemas.openxmlformats.org/presentationml/2006/ole">
            <mc:AlternateContent xmlns:mc="http://schemas.openxmlformats.org/markup-compatibility/2006">
              <mc:Choice xmlns:v="urn:schemas-microsoft-com:vml" Requires="v">
                <p:oleObj spid="_x0000_s45065" name="Document" r:id="rId4" imgW="7070012" imgH="3495564" progId="Word.Document.8">
                  <p:embed/>
                </p:oleObj>
              </mc:Choice>
              <mc:Fallback>
                <p:oleObj name="Document" r:id="rId4" imgW="7070012" imgH="3495564"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916113"/>
                        <a:ext cx="75438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BEAB2BA-736F-413E-A8BC-C7025F3A2DA0}" type="slidenum">
              <a:rPr lang="en-IE" sz="1400" smtClean="0"/>
              <a:pPr/>
              <a:t>44</a:t>
            </a:fld>
            <a:endParaRPr lang="en-IE" sz="1400" smtClean="0"/>
          </a:p>
        </p:txBody>
      </p:sp>
      <p:sp>
        <p:nvSpPr>
          <p:cNvPr id="46083" name="Rectangle 2"/>
          <p:cNvSpPr>
            <a:spLocks noGrp="1" noChangeArrowheads="1"/>
          </p:cNvSpPr>
          <p:nvPr>
            <p:ph type="title"/>
          </p:nvPr>
        </p:nvSpPr>
        <p:spPr>
          <a:noFill/>
        </p:spPr>
        <p:txBody>
          <a:bodyPr/>
          <a:lstStyle/>
          <a:p>
            <a:r>
              <a:rPr lang="en-US" smtClean="0"/>
              <a:t>Swing vs. AWT</a:t>
            </a:r>
            <a:endParaRPr lang="en-US" b="1" smtClean="0">
              <a:latin typeface="Lucida Console" pitchFamily="49" charset="0"/>
            </a:endParaRPr>
          </a:p>
        </p:txBody>
      </p:sp>
      <p:sp>
        <p:nvSpPr>
          <p:cNvPr id="46084" name="Rectangle 3"/>
          <p:cNvSpPr>
            <a:spLocks noGrp="1" noChangeArrowheads="1"/>
          </p:cNvSpPr>
          <p:nvPr>
            <p:ph type="body" idx="1"/>
          </p:nvPr>
        </p:nvSpPr>
        <p:spPr/>
        <p:txBody>
          <a:bodyPr/>
          <a:lstStyle/>
          <a:p>
            <a:r>
              <a:rPr lang="en-US" smtClean="0"/>
              <a:t>Abstract Window Toolkit (AWT)</a:t>
            </a:r>
          </a:p>
          <a:p>
            <a:pPr lvl="1"/>
            <a:r>
              <a:rPr lang="en-US" smtClean="0"/>
              <a:t>Precursor to Swing</a:t>
            </a:r>
          </a:p>
          <a:p>
            <a:pPr lvl="1"/>
            <a:r>
              <a:rPr lang="en-US" smtClean="0"/>
              <a:t>Declared in package </a:t>
            </a:r>
            <a:r>
              <a:rPr lang="en-US" b="1" smtClean="0">
                <a:latin typeface="Lucida Console" pitchFamily="49" charset="0"/>
              </a:rPr>
              <a:t>java.awt</a:t>
            </a:r>
          </a:p>
          <a:p>
            <a:pPr lvl="1"/>
            <a:r>
              <a:rPr lang="en-US" smtClean="0"/>
              <a:t>Does not provide consistent, cross-platform look-and-feel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88D8098-7A88-4740-8E12-63664923A8F3}" type="slidenum">
              <a:rPr lang="en-IE" sz="1400" smtClean="0"/>
              <a:pPr/>
              <a:t>45</a:t>
            </a:fld>
            <a:endParaRPr lang="en-IE" sz="1400" smtClean="0"/>
          </a:p>
        </p:txBody>
      </p:sp>
      <p:sp>
        <p:nvSpPr>
          <p:cNvPr id="47107" name="Rectangle 2"/>
          <p:cNvSpPr>
            <a:spLocks noGrp="1" noChangeArrowheads="1"/>
          </p:cNvSpPr>
          <p:nvPr>
            <p:ph type="title"/>
          </p:nvPr>
        </p:nvSpPr>
        <p:spPr>
          <a:noFill/>
        </p:spPr>
        <p:txBody>
          <a:bodyPr/>
          <a:lstStyle/>
          <a:p>
            <a:r>
              <a:rPr lang="en-US" sz="4000" smtClean="0"/>
              <a:t>Superclasses of Swing’s Lightweight GUI Components</a:t>
            </a:r>
            <a:endParaRPr lang="en-US" sz="4000" b="1" smtClean="0">
              <a:latin typeface="Lucida Console" pitchFamily="49" charset="0"/>
            </a:endParaRPr>
          </a:p>
        </p:txBody>
      </p:sp>
      <p:sp>
        <p:nvSpPr>
          <p:cNvPr id="47108" name="Rectangle 3"/>
          <p:cNvSpPr>
            <a:spLocks noGrp="1" noChangeArrowheads="1"/>
          </p:cNvSpPr>
          <p:nvPr>
            <p:ph type="body" idx="1"/>
          </p:nvPr>
        </p:nvSpPr>
        <p:spPr/>
        <p:txBody>
          <a:bodyPr/>
          <a:lstStyle/>
          <a:p>
            <a:r>
              <a:rPr lang="en-US" sz="2400" smtClean="0"/>
              <a:t>Class </a:t>
            </a:r>
            <a:r>
              <a:rPr lang="en-US" sz="2400" b="1" smtClean="0">
                <a:latin typeface="Lucida Console" pitchFamily="49" charset="0"/>
              </a:rPr>
              <a:t>Component</a:t>
            </a:r>
            <a:r>
              <a:rPr lang="en-US" sz="2400" smtClean="0"/>
              <a:t> (package </a:t>
            </a:r>
            <a:r>
              <a:rPr lang="en-US" sz="2400" b="1" smtClean="0">
                <a:latin typeface="Lucida Console" pitchFamily="49" charset="0"/>
              </a:rPr>
              <a:t>java.awt</a:t>
            </a:r>
            <a:r>
              <a:rPr lang="en-US" sz="2400" smtClean="0"/>
              <a:t>)</a:t>
            </a:r>
          </a:p>
          <a:p>
            <a:pPr lvl="1"/>
            <a:r>
              <a:rPr lang="en-US" sz="2400" smtClean="0"/>
              <a:t>Subclass of </a:t>
            </a:r>
            <a:r>
              <a:rPr lang="en-US" sz="2400" b="1" smtClean="0">
                <a:latin typeface="Lucida Console" pitchFamily="49" charset="0"/>
              </a:rPr>
              <a:t>Object</a:t>
            </a:r>
          </a:p>
          <a:p>
            <a:pPr lvl="1"/>
            <a:r>
              <a:rPr lang="en-US" sz="2400" smtClean="0"/>
              <a:t>Declares many behaviors and attributes common to GUI components</a:t>
            </a:r>
          </a:p>
          <a:p>
            <a:r>
              <a:rPr lang="en-US" sz="2400" smtClean="0"/>
              <a:t>Class </a:t>
            </a:r>
            <a:r>
              <a:rPr lang="en-US" sz="2400" b="1" smtClean="0">
                <a:latin typeface="Lucida Console" pitchFamily="49" charset="0"/>
              </a:rPr>
              <a:t>Container</a:t>
            </a:r>
            <a:r>
              <a:rPr lang="en-US" sz="2400" smtClean="0"/>
              <a:t> (package </a:t>
            </a:r>
            <a:r>
              <a:rPr lang="en-US" sz="2400" b="1" smtClean="0">
                <a:latin typeface="Lucida Console" pitchFamily="49" charset="0"/>
              </a:rPr>
              <a:t>java.awt</a:t>
            </a:r>
            <a:r>
              <a:rPr lang="en-US" sz="2400" smtClean="0"/>
              <a:t>)</a:t>
            </a:r>
          </a:p>
          <a:p>
            <a:pPr lvl="1"/>
            <a:r>
              <a:rPr lang="en-US" sz="2400" smtClean="0"/>
              <a:t>Subclass of </a:t>
            </a:r>
            <a:r>
              <a:rPr lang="en-US" sz="2400" b="1" smtClean="0">
                <a:latin typeface="Lucida Console" pitchFamily="49" charset="0"/>
              </a:rPr>
              <a:t>Component</a:t>
            </a:r>
          </a:p>
          <a:p>
            <a:pPr lvl="1"/>
            <a:r>
              <a:rPr lang="en-US" sz="2400" smtClean="0"/>
              <a:t>Organizes </a:t>
            </a:r>
            <a:r>
              <a:rPr lang="en-US" sz="2400" b="1" smtClean="0">
                <a:latin typeface="Lucida Console" pitchFamily="49" charset="0"/>
              </a:rPr>
              <a:t>Component</a:t>
            </a:r>
            <a:r>
              <a:rPr lang="en-US" sz="2400" smtClean="0"/>
              <a:t>s</a:t>
            </a:r>
          </a:p>
          <a:p>
            <a:r>
              <a:rPr lang="en-US" sz="2400" smtClean="0"/>
              <a:t>Class </a:t>
            </a:r>
            <a:r>
              <a:rPr lang="en-US" sz="2400" b="1" smtClean="0">
                <a:latin typeface="Lucida Console" pitchFamily="49" charset="0"/>
              </a:rPr>
              <a:t>JComponent</a:t>
            </a:r>
            <a:r>
              <a:rPr lang="en-US" sz="2400" smtClean="0"/>
              <a:t> (package </a:t>
            </a:r>
            <a:r>
              <a:rPr lang="en-US" sz="2400" b="1" smtClean="0">
                <a:latin typeface="Lucida Console" pitchFamily="49" charset="0"/>
              </a:rPr>
              <a:t>javax.swing</a:t>
            </a:r>
            <a:r>
              <a:rPr lang="en-US" sz="2400" smtClean="0"/>
              <a:t>)</a:t>
            </a:r>
          </a:p>
          <a:p>
            <a:pPr lvl="1"/>
            <a:r>
              <a:rPr lang="en-US" sz="2400" smtClean="0"/>
              <a:t>Subclass of </a:t>
            </a:r>
            <a:r>
              <a:rPr lang="en-US" sz="2400" b="1" smtClean="0">
                <a:latin typeface="Lucida Console" pitchFamily="49" charset="0"/>
              </a:rPr>
              <a:t>Container</a:t>
            </a:r>
          </a:p>
          <a:p>
            <a:pPr lvl="1"/>
            <a:r>
              <a:rPr lang="en-US" sz="2400" smtClean="0"/>
              <a:t>Superclass of all lightweight Swing</a:t>
            </a:r>
            <a:r>
              <a:rPr lang="en-US" smtClean="0"/>
              <a:t> components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156F9B7-8D28-4BC2-9DD9-345F8E317342}" type="slidenum">
              <a:rPr lang="en-IE" sz="1400" smtClean="0"/>
              <a:pPr/>
              <a:t>46</a:t>
            </a:fld>
            <a:endParaRPr lang="en-IE" sz="1400" smtClean="0"/>
          </a:p>
        </p:txBody>
      </p:sp>
      <p:sp>
        <p:nvSpPr>
          <p:cNvPr id="48131" name="Rectangle 2"/>
          <p:cNvSpPr>
            <a:spLocks noGrp="1" noChangeArrowheads="1"/>
          </p:cNvSpPr>
          <p:nvPr>
            <p:ph type="title"/>
          </p:nvPr>
        </p:nvSpPr>
        <p:spPr>
          <a:noFill/>
        </p:spPr>
        <p:txBody>
          <a:bodyPr/>
          <a:lstStyle/>
          <a:p>
            <a:r>
              <a:rPr lang="en-US" sz="4000" smtClean="0"/>
              <a:t>Features of Swing’s Lightweight GUI Components</a:t>
            </a:r>
            <a:endParaRPr lang="en-US" sz="4000" b="1" smtClean="0">
              <a:latin typeface="Lucida Console" pitchFamily="49" charset="0"/>
            </a:endParaRPr>
          </a:p>
        </p:txBody>
      </p:sp>
      <p:sp>
        <p:nvSpPr>
          <p:cNvPr id="48132" name="Rectangle 3"/>
          <p:cNvSpPr>
            <a:spLocks noGrp="1" noChangeArrowheads="1"/>
          </p:cNvSpPr>
          <p:nvPr>
            <p:ph type="body" idx="1"/>
          </p:nvPr>
        </p:nvSpPr>
        <p:spPr/>
        <p:txBody>
          <a:bodyPr/>
          <a:lstStyle/>
          <a:p>
            <a:r>
              <a:rPr lang="en-US" smtClean="0"/>
              <a:t>Pluggable look-and-feel to customize the appearance of components</a:t>
            </a:r>
          </a:p>
          <a:p>
            <a:r>
              <a:rPr lang="en-US" smtClean="0"/>
              <a:t>Shortcut keys (called mnemonics)</a:t>
            </a:r>
          </a:p>
          <a:p>
            <a:r>
              <a:rPr lang="en-US" smtClean="0"/>
              <a:t>Common event-handling capabilities</a:t>
            </a:r>
          </a:p>
          <a:p>
            <a:r>
              <a:rPr lang="en-US" smtClean="0"/>
              <a:t>Brief description of component’s purpose (called tool tips)</a:t>
            </a:r>
          </a:p>
          <a:p>
            <a:r>
              <a:rPr lang="en-US" smtClean="0"/>
              <a:t>Support for localization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4708442-3B84-4919-9AEF-26E31E17360A}" type="slidenum">
              <a:rPr lang="en-IE" sz="1400" smtClean="0"/>
              <a:pPr/>
              <a:t>47</a:t>
            </a:fld>
            <a:endParaRPr lang="en-IE" sz="1400" smtClean="0"/>
          </a:p>
        </p:txBody>
      </p:sp>
      <p:sp>
        <p:nvSpPr>
          <p:cNvPr id="4915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49156" name="Rectangle 3"/>
          <p:cNvSpPr>
            <a:spLocks noGrp="1" noChangeArrowheads="1"/>
          </p:cNvSpPr>
          <p:nvPr>
            <p:ph type="body" sz="half" idx="1"/>
          </p:nvPr>
        </p:nvSpPr>
        <p:spPr>
          <a:xfrm>
            <a:off x="6877050" y="1066800"/>
            <a:ext cx="2114550" cy="752475"/>
          </a:xfrm>
          <a:noFill/>
        </p:spPr>
        <p:txBody>
          <a:bodyPr/>
          <a:lstStyle/>
          <a:p>
            <a:r>
              <a:rPr lang="en-US" sz="2400" smtClean="0"/>
              <a:t>LabelFrame.java</a:t>
            </a:r>
          </a:p>
        </p:txBody>
      </p:sp>
      <p:graphicFrame>
        <p:nvGraphicFramePr>
          <p:cNvPr id="49157" name="Object 4"/>
          <p:cNvGraphicFramePr>
            <a:graphicFrameLocks noGrp="1" noChangeAspect="1"/>
          </p:cNvGraphicFramePr>
          <p:nvPr>
            <p:ph sz="half" idx="2"/>
          </p:nvPr>
        </p:nvGraphicFramePr>
        <p:xfrm>
          <a:off x="3175" y="0"/>
          <a:ext cx="7048500" cy="5648325"/>
        </p:xfrm>
        <a:graphic>
          <a:graphicData uri="http://schemas.openxmlformats.org/presentationml/2006/ole">
            <mc:AlternateContent xmlns:mc="http://schemas.openxmlformats.org/markup-compatibility/2006">
              <mc:Choice xmlns:v="urn:schemas-microsoft-com:vml" Requires="v">
                <p:oleObj spid="_x0000_s49162" name="Document" r:id="rId4" imgW="7058018" imgH="5656138" progId="Word.Document.8">
                  <p:embed/>
                </p:oleObj>
              </mc:Choice>
              <mc:Fallback>
                <p:oleObj name="Document" r:id="rId4" imgW="7058018" imgH="565613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0"/>
                        <a:ext cx="7048500" cy="564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9353550-417F-476A-9199-9D8CB7979EEB}" type="slidenum">
              <a:rPr lang="en-IE" sz="1400" smtClean="0"/>
              <a:pPr/>
              <a:t>48</a:t>
            </a:fld>
            <a:endParaRPr lang="en-IE" sz="1400" smtClean="0"/>
          </a:p>
        </p:txBody>
      </p:sp>
      <p:sp>
        <p:nvSpPr>
          <p:cNvPr id="5017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50180" name="Rectangle 3"/>
          <p:cNvSpPr>
            <a:spLocks noGrp="1" noChangeArrowheads="1"/>
          </p:cNvSpPr>
          <p:nvPr>
            <p:ph type="body" sz="half" idx="1"/>
          </p:nvPr>
        </p:nvSpPr>
        <p:spPr>
          <a:xfrm>
            <a:off x="6948488" y="1066800"/>
            <a:ext cx="2043112" cy="752475"/>
          </a:xfrm>
          <a:noFill/>
        </p:spPr>
        <p:txBody>
          <a:bodyPr/>
          <a:lstStyle/>
          <a:p>
            <a:r>
              <a:rPr lang="en-US" sz="2400" smtClean="0"/>
              <a:t>LabelFrame.java</a:t>
            </a:r>
          </a:p>
        </p:txBody>
      </p:sp>
      <p:graphicFrame>
        <p:nvGraphicFramePr>
          <p:cNvPr id="50181" name="Object 4"/>
          <p:cNvGraphicFramePr>
            <a:graphicFrameLocks noGrp="1" noChangeAspect="1"/>
          </p:cNvGraphicFramePr>
          <p:nvPr>
            <p:ph sz="half" idx="2"/>
          </p:nvPr>
        </p:nvGraphicFramePr>
        <p:xfrm>
          <a:off x="0" y="0"/>
          <a:ext cx="7056438" cy="3543300"/>
        </p:xfrm>
        <a:graphic>
          <a:graphicData uri="http://schemas.openxmlformats.org/presentationml/2006/ole">
            <mc:AlternateContent xmlns:mc="http://schemas.openxmlformats.org/markup-compatibility/2006">
              <mc:Choice xmlns:v="urn:schemas-microsoft-com:vml" Requires="v">
                <p:oleObj spid="_x0000_s50186" name="Document" r:id="rId4" imgW="7058018" imgH="3542792" progId="Word.Document.8">
                  <p:embed/>
                </p:oleObj>
              </mc:Choice>
              <mc:Fallback>
                <p:oleObj name="Document" r:id="rId4" imgW="7058018" imgH="354279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354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196A3E9-AB1C-45BE-8FAE-A9C01BA43DCA}" type="slidenum">
              <a:rPr lang="en-IE" sz="1400" smtClean="0"/>
              <a:pPr/>
              <a:t>49</a:t>
            </a:fld>
            <a:endParaRPr lang="en-IE" sz="1400" smtClean="0"/>
          </a:p>
        </p:txBody>
      </p:sp>
      <p:sp>
        <p:nvSpPr>
          <p:cNvPr id="5120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51204" name="Rectangle 3"/>
          <p:cNvSpPr>
            <a:spLocks noGrp="1" noChangeArrowheads="1"/>
          </p:cNvSpPr>
          <p:nvPr>
            <p:ph type="body" sz="half" idx="1"/>
          </p:nvPr>
        </p:nvSpPr>
        <p:spPr>
          <a:xfrm>
            <a:off x="7165975" y="1066800"/>
            <a:ext cx="1825625" cy="304800"/>
          </a:xfrm>
          <a:noFill/>
        </p:spPr>
        <p:txBody>
          <a:bodyPr/>
          <a:lstStyle/>
          <a:p>
            <a:r>
              <a:rPr lang="en-US" sz="2400" smtClean="0"/>
              <a:t>LabelTest.java</a:t>
            </a:r>
            <a:endParaRPr lang="en-US" sz="2400" b="1" smtClean="0"/>
          </a:p>
        </p:txBody>
      </p:sp>
      <p:graphicFrame>
        <p:nvGraphicFramePr>
          <p:cNvPr id="51205" name="Object 4"/>
          <p:cNvGraphicFramePr>
            <a:graphicFrameLocks noGrp="1" noChangeAspect="1"/>
          </p:cNvGraphicFramePr>
          <p:nvPr>
            <p:ph sz="half" idx="2"/>
          </p:nvPr>
        </p:nvGraphicFramePr>
        <p:xfrm>
          <a:off x="0" y="0"/>
          <a:ext cx="7056438" cy="6356350"/>
        </p:xfrm>
        <a:graphic>
          <a:graphicData uri="http://schemas.openxmlformats.org/presentationml/2006/ole">
            <mc:AlternateContent xmlns:mc="http://schemas.openxmlformats.org/markup-compatibility/2006">
              <mc:Choice xmlns:v="urn:schemas-microsoft-com:vml" Requires="v">
                <p:oleObj spid="_x0000_s51212" name="Document" r:id="rId4" imgW="7066026" imgH="6129856" progId="Word.Document.8">
                  <p:embed/>
                </p:oleObj>
              </mc:Choice>
              <mc:Fallback>
                <p:oleObj name="Document" r:id="rId4" imgW="7066026" imgH="612985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35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06" name="Picture 5" descr="LabelTest_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657600"/>
            <a:ext cx="28194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6" descr="LabelTest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657600"/>
            <a:ext cx="28194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18D6F62-3207-42E9-A057-A105C3975AD4}" type="slidenum">
              <a:rPr lang="en-IE" sz="1400" smtClean="0"/>
              <a:pPr/>
              <a:t>5</a:t>
            </a:fld>
            <a:endParaRPr lang="en-IE" sz="1400" smtClean="0"/>
          </a:p>
        </p:txBody>
      </p:sp>
      <p:sp>
        <p:nvSpPr>
          <p:cNvPr id="6147" name="Rectangle 2"/>
          <p:cNvSpPr>
            <a:spLocks noGrp="1" noChangeArrowheads="1"/>
          </p:cNvSpPr>
          <p:nvPr>
            <p:ph type="title"/>
          </p:nvPr>
        </p:nvSpPr>
        <p:spPr>
          <a:noFill/>
        </p:spPr>
        <p:txBody>
          <a:bodyPr/>
          <a:lstStyle/>
          <a:p>
            <a:r>
              <a:rPr lang="en-US" sz="4000" smtClean="0"/>
              <a:t>Unit 19: GUI Layout</a:t>
            </a:r>
            <a:endParaRPr lang="en-US" sz="4000" b="1" smtClean="0">
              <a:latin typeface="Lucida Console" pitchFamily="49" charset="0"/>
            </a:endParaRPr>
          </a:p>
        </p:txBody>
      </p:sp>
      <p:sp>
        <p:nvSpPr>
          <p:cNvPr id="6148" name="Rectangle 3"/>
          <p:cNvSpPr>
            <a:spLocks noGrp="1" noChangeArrowheads="1"/>
          </p:cNvSpPr>
          <p:nvPr>
            <p:ph type="body" idx="1"/>
          </p:nvPr>
        </p:nvSpPr>
        <p:spPr/>
        <p:txBody>
          <a:bodyPr/>
          <a:lstStyle/>
          <a:p>
            <a:pPr>
              <a:lnSpc>
                <a:spcPct val="90000"/>
              </a:lnSpc>
              <a:buFontTx/>
              <a:buNone/>
            </a:pPr>
            <a:r>
              <a:rPr lang="en-IE" sz="2800" smtClean="0">
                <a:ea typeface="Times New Roman" pitchFamily="18" charset="0"/>
                <a:cs typeface="Goudy Sans Book" pitchFamily="34" charset="0"/>
              </a:rPr>
              <a:t>Objectives:</a:t>
            </a:r>
            <a:endParaRPr lang="en-US" sz="2800" smtClean="0">
              <a:ea typeface="Times New Roman" pitchFamily="18" charset="0"/>
              <a:cs typeface="Goudy Sans Book" pitchFamily="34" charset="0"/>
            </a:endParaRPr>
          </a:p>
          <a:p>
            <a:pPr>
              <a:lnSpc>
                <a:spcPct val="90000"/>
              </a:lnSpc>
            </a:pPr>
            <a:r>
              <a:rPr lang="en-US" sz="2800" smtClean="0">
                <a:ea typeface="Times New Roman" pitchFamily="18" charset="0"/>
                <a:cs typeface="Goudy Sans Book" pitchFamily="34" charset="0"/>
              </a:rPr>
              <a:t>Use layout managers  and panels to arrange GUI components</a:t>
            </a:r>
          </a:p>
          <a:p>
            <a:pPr>
              <a:lnSpc>
                <a:spcPct val="90000"/>
              </a:lnSpc>
            </a:pPr>
            <a:r>
              <a:rPr lang="en-GB" sz="2800" smtClean="0">
                <a:ea typeface="Times New Roman" pitchFamily="18" charset="0"/>
                <a:cs typeface="Goudy Sans Book" pitchFamily="34" charset="0"/>
              </a:rPr>
              <a:t>Describe how FlowLayout works and use it</a:t>
            </a:r>
          </a:p>
          <a:p>
            <a:pPr>
              <a:lnSpc>
                <a:spcPct val="90000"/>
              </a:lnSpc>
            </a:pPr>
            <a:r>
              <a:rPr lang="en-GB" sz="2800" smtClean="0">
                <a:ea typeface="Times New Roman" pitchFamily="18" charset="0"/>
                <a:cs typeface="Goudy Sans Book" pitchFamily="34" charset="0"/>
              </a:rPr>
              <a:t>Describe how BorderLayout works and use it</a:t>
            </a:r>
          </a:p>
          <a:p>
            <a:pPr>
              <a:lnSpc>
                <a:spcPct val="90000"/>
              </a:lnSpc>
            </a:pPr>
            <a:r>
              <a:rPr lang="en-GB" sz="2800" smtClean="0">
                <a:ea typeface="Times New Roman" pitchFamily="18" charset="0"/>
                <a:cs typeface="Goudy Sans Book" pitchFamily="34" charset="0"/>
              </a:rPr>
              <a:t>Describe how GridLayout works and use it</a:t>
            </a:r>
          </a:p>
          <a:p>
            <a:pPr>
              <a:lnSpc>
                <a:spcPct val="90000"/>
              </a:lnSpc>
            </a:pPr>
            <a:r>
              <a:rPr lang="en-GB" sz="2800" smtClean="0">
                <a:ea typeface="Times New Roman" pitchFamily="18" charset="0"/>
                <a:cs typeface="Goudy Sans Book" pitchFamily="34" charset="0"/>
              </a:rPr>
              <a:t>Group components into JPanels for layout purposes</a:t>
            </a:r>
          </a:p>
          <a:p>
            <a:pPr>
              <a:lnSpc>
                <a:spcPct val="90000"/>
              </a:lnSpc>
            </a:pPr>
            <a:r>
              <a:rPr lang="en-GB" sz="2800" smtClean="0">
                <a:ea typeface="Times New Roman" pitchFamily="18" charset="0"/>
                <a:cs typeface="Goudy Sans Book" pitchFamily="34" charset="0"/>
              </a:rPr>
              <a:t>Use BoxLayout with a JTextArea</a:t>
            </a:r>
            <a:endParaRPr lang="en-US" sz="2800" smtClean="0">
              <a:ea typeface="Times New Roman" pitchFamily="18" charset="0"/>
              <a:cs typeface="Goudy Sans Book" pitchFamily="34" charset="0"/>
            </a:endParaRPr>
          </a:p>
          <a:p>
            <a:pPr lvl="1">
              <a:lnSpc>
                <a:spcPct val="90000"/>
              </a:lnSpc>
            </a:pPr>
            <a:endParaRPr lang="en-US" sz="2400" smtClean="0">
              <a:latin typeface="Lucida Console" pitchFamily="49" charset="0"/>
              <a:ea typeface="Times New Roman" pitchFamily="18" charset="0"/>
              <a:cs typeface="Goudy Sans Book" pitchFamily="34" charset="0"/>
            </a:endParaRPr>
          </a:p>
          <a:p>
            <a:pPr lvl="1">
              <a:lnSpc>
                <a:spcPct val="90000"/>
              </a:lnSpc>
            </a:pPr>
            <a:endParaRPr lang="en-US" sz="2400" smtClean="0">
              <a:ea typeface="Times New Roman" pitchFamily="18" charset="0"/>
              <a:cs typeface="Goudy Sans Book"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946AED0-9521-44BA-8498-7DE82EE58BAE}" type="slidenum">
              <a:rPr lang="en-IE" sz="1400" smtClean="0"/>
              <a:pPr/>
              <a:t>50</a:t>
            </a:fld>
            <a:endParaRPr lang="en-IE" sz="1400" smtClean="0"/>
          </a:p>
        </p:txBody>
      </p:sp>
      <p:sp>
        <p:nvSpPr>
          <p:cNvPr id="52227" name="Rectangle 2"/>
          <p:cNvSpPr>
            <a:spLocks noGrp="1" noChangeArrowheads="1"/>
          </p:cNvSpPr>
          <p:nvPr>
            <p:ph type="title"/>
          </p:nvPr>
        </p:nvSpPr>
        <p:spPr>
          <a:noFill/>
        </p:spPr>
        <p:txBody>
          <a:bodyPr/>
          <a:lstStyle/>
          <a:p>
            <a:r>
              <a:rPr lang="en-US" sz="4000" smtClean="0"/>
              <a:t>Creating and Attaching </a:t>
            </a:r>
            <a:r>
              <a:rPr lang="en-US" sz="4000" b="1" smtClean="0">
                <a:latin typeface="Lucida Console" pitchFamily="49" charset="0"/>
              </a:rPr>
              <a:t>label1</a:t>
            </a:r>
          </a:p>
        </p:txBody>
      </p:sp>
      <p:sp>
        <p:nvSpPr>
          <p:cNvPr id="52228" name="Rectangle 3"/>
          <p:cNvSpPr>
            <a:spLocks noGrp="1" noChangeArrowheads="1"/>
          </p:cNvSpPr>
          <p:nvPr>
            <p:ph type="body" idx="1"/>
          </p:nvPr>
        </p:nvSpPr>
        <p:spPr/>
        <p:txBody>
          <a:bodyPr/>
          <a:lstStyle/>
          <a:p>
            <a:r>
              <a:rPr lang="en-US" smtClean="0"/>
              <a:t>Method </a:t>
            </a:r>
            <a:r>
              <a:rPr lang="en-US" b="1" smtClean="0">
                <a:latin typeface="Lucida Console" pitchFamily="49" charset="0"/>
              </a:rPr>
              <a:t>setToolTipText</a:t>
            </a:r>
            <a:r>
              <a:rPr lang="en-US" smtClean="0"/>
              <a:t> of class </a:t>
            </a:r>
            <a:r>
              <a:rPr lang="en-US" b="1" smtClean="0">
                <a:latin typeface="Lucida Console" pitchFamily="49" charset="0"/>
              </a:rPr>
              <a:t>JComponent</a:t>
            </a:r>
          </a:p>
          <a:p>
            <a:pPr lvl="1"/>
            <a:r>
              <a:rPr lang="en-US" smtClean="0"/>
              <a:t>Specifies the tool tip</a:t>
            </a:r>
          </a:p>
          <a:p>
            <a:r>
              <a:rPr lang="en-US" smtClean="0"/>
              <a:t>Method </a:t>
            </a:r>
            <a:r>
              <a:rPr lang="en-US" b="1" smtClean="0">
                <a:latin typeface="Lucida Console" pitchFamily="49" charset="0"/>
              </a:rPr>
              <a:t>add</a:t>
            </a:r>
            <a:r>
              <a:rPr lang="en-US" smtClean="0"/>
              <a:t> of class </a:t>
            </a:r>
            <a:r>
              <a:rPr lang="en-US" b="1" smtClean="0">
                <a:latin typeface="Lucida Console" pitchFamily="49" charset="0"/>
              </a:rPr>
              <a:t>Container</a:t>
            </a:r>
          </a:p>
          <a:p>
            <a:pPr lvl="1"/>
            <a:r>
              <a:rPr lang="en-US" smtClean="0"/>
              <a:t>Adds a component to a container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06321AB-5EEA-43B1-8F51-1CD5B357AB56}" type="slidenum">
              <a:rPr lang="en-IE" sz="1400" smtClean="0"/>
              <a:pPr/>
              <a:t>51</a:t>
            </a:fld>
            <a:endParaRPr lang="en-IE" sz="1400" smtClean="0"/>
          </a:p>
        </p:txBody>
      </p:sp>
      <p:sp>
        <p:nvSpPr>
          <p:cNvPr id="53251"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Don’t forget  to ‘add’</a:t>
            </a:r>
            <a:r>
              <a:rPr lang="en-US" smtClean="0"/>
              <a:t> </a:t>
            </a:r>
          </a:p>
        </p:txBody>
      </p:sp>
      <p:sp>
        <p:nvSpPr>
          <p:cNvPr id="53252" name="Rectangle 3"/>
          <p:cNvSpPr>
            <a:spLocks noGrp="1" noChangeArrowheads="1"/>
          </p:cNvSpPr>
          <p:nvPr>
            <p:ph type="body" idx="1"/>
          </p:nvPr>
        </p:nvSpPr>
        <p:spPr>
          <a:xfrm>
            <a:off x="900113" y="1268413"/>
            <a:ext cx="7392987" cy="1955800"/>
          </a:xfrm>
          <a:noFill/>
        </p:spPr>
        <p:txBody>
          <a:bodyPr/>
          <a:lstStyle/>
          <a:p>
            <a:r>
              <a:rPr lang="en-US" smtClean="0">
                <a:cs typeface="Times New Roman" pitchFamily="18" charset="0"/>
              </a:rPr>
              <a:t>If you do not explicitly add a GUI component to a container, the GUI component will not be displayed when the container appears on the screen.</a:t>
            </a:r>
          </a:p>
          <a:p>
            <a:endParaRPr lang="en-US" smtClean="0">
              <a:cs typeface="Times New Roman" pitchFamily="18" charset="0"/>
            </a:endParaRPr>
          </a:p>
          <a:p>
            <a:r>
              <a:rPr lang="en-US" smtClean="0">
                <a:cs typeface="Times New Roman" pitchFamily="18" charset="0"/>
              </a:rPr>
              <a:t>Use tool tips to add descriptive text to your GUI components. This text helps the user determine the GUI component’s purpose in the user interface.</a:t>
            </a:r>
            <a:r>
              <a:rPr lang="en-US" smtClean="0"/>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E2E0BE4-2446-4C8B-BF97-9E8FA6798093}" type="slidenum">
              <a:rPr lang="en-IE" sz="1400" smtClean="0"/>
              <a:pPr/>
              <a:t>52</a:t>
            </a:fld>
            <a:endParaRPr lang="en-IE" sz="1400" smtClean="0"/>
          </a:p>
        </p:txBody>
      </p:sp>
      <p:sp>
        <p:nvSpPr>
          <p:cNvPr id="54275" name="Rectangle 2"/>
          <p:cNvSpPr>
            <a:spLocks noGrp="1" noChangeArrowheads="1"/>
          </p:cNvSpPr>
          <p:nvPr>
            <p:ph type="title"/>
          </p:nvPr>
        </p:nvSpPr>
        <p:spPr>
          <a:noFill/>
        </p:spPr>
        <p:txBody>
          <a:bodyPr/>
          <a:lstStyle/>
          <a:p>
            <a:r>
              <a:rPr lang="en-US" sz="4000" smtClean="0"/>
              <a:t>Creating and Attaching </a:t>
            </a:r>
            <a:r>
              <a:rPr lang="en-US" sz="4000" b="1" smtClean="0">
                <a:latin typeface="Lucida Console" pitchFamily="49" charset="0"/>
              </a:rPr>
              <a:t>label2	</a:t>
            </a:r>
          </a:p>
        </p:txBody>
      </p:sp>
      <p:sp>
        <p:nvSpPr>
          <p:cNvPr id="54276" name="Rectangle 3"/>
          <p:cNvSpPr>
            <a:spLocks noGrp="1" noChangeArrowheads="1"/>
          </p:cNvSpPr>
          <p:nvPr>
            <p:ph type="body" idx="1"/>
          </p:nvPr>
        </p:nvSpPr>
        <p:spPr>
          <a:xfrm>
            <a:off x="684213" y="1125538"/>
            <a:ext cx="7772400" cy="4114800"/>
          </a:xfrm>
        </p:spPr>
        <p:txBody>
          <a:bodyPr/>
          <a:lstStyle/>
          <a:p>
            <a:r>
              <a:rPr lang="en-US" smtClean="0"/>
              <a:t>Interface </a:t>
            </a:r>
            <a:r>
              <a:rPr lang="en-US" b="1" smtClean="0">
                <a:latin typeface="Lucida Console" pitchFamily="49" charset="0"/>
              </a:rPr>
              <a:t>Icon</a:t>
            </a:r>
          </a:p>
          <a:p>
            <a:pPr lvl="1"/>
            <a:r>
              <a:rPr lang="en-US" smtClean="0"/>
              <a:t>Can be added to a </a:t>
            </a:r>
            <a:r>
              <a:rPr lang="en-US" b="1" smtClean="0">
                <a:latin typeface="Lucida Console" pitchFamily="49" charset="0"/>
              </a:rPr>
              <a:t>JLabel</a:t>
            </a:r>
            <a:r>
              <a:rPr lang="en-US" smtClean="0"/>
              <a:t> with the </a:t>
            </a:r>
            <a:r>
              <a:rPr lang="en-US" b="1" smtClean="0">
                <a:latin typeface="Lucida Console" pitchFamily="49" charset="0"/>
              </a:rPr>
              <a:t>setIcon</a:t>
            </a:r>
            <a:r>
              <a:rPr lang="en-US" smtClean="0"/>
              <a:t> method</a:t>
            </a:r>
          </a:p>
          <a:p>
            <a:pPr lvl="1"/>
            <a:r>
              <a:rPr lang="en-US" smtClean="0"/>
              <a:t>Implemented by class </a:t>
            </a:r>
            <a:r>
              <a:rPr lang="en-US" b="1" smtClean="0">
                <a:latin typeface="Lucida Console" pitchFamily="49" charset="0"/>
              </a:rPr>
              <a:t>ImageIcon</a:t>
            </a:r>
          </a:p>
          <a:p>
            <a:r>
              <a:rPr lang="en-US" smtClean="0"/>
              <a:t>Interface </a:t>
            </a:r>
            <a:r>
              <a:rPr lang="en-US" b="1" smtClean="0">
                <a:latin typeface="Lucida Console" pitchFamily="49" charset="0"/>
              </a:rPr>
              <a:t>SwingConstants</a:t>
            </a:r>
          </a:p>
          <a:p>
            <a:pPr lvl="1"/>
            <a:r>
              <a:rPr lang="en-US" smtClean="0"/>
              <a:t>Declares a set of common integer constants such as those used to set the alignment of components</a:t>
            </a:r>
          </a:p>
          <a:p>
            <a:pPr lvl="1"/>
            <a:r>
              <a:rPr lang="en-US" smtClean="0"/>
              <a:t>Can be used with methods </a:t>
            </a:r>
            <a:r>
              <a:rPr lang="en-US" b="1" smtClean="0">
                <a:latin typeface="Lucida Console" pitchFamily="49" charset="0"/>
              </a:rPr>
              <a:t>setHorizontalAlignment</a:t>
            </a:r>
            <a:r>
              <a:rPr lang="en-US" smtClean="0"/>
              <a:t> and </a:t>
            </a:r>
            <a:r>
              <a:rPr lang="en-US" b="1" smtClean="0">
                <a:latin typeface="Lucida Console" pitchFamily="49" charset="0"/>
              </a:rPr>
              <a:t>setVerticalAlignment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B419A2F-3EBC-4A9A-B132-C441A25D9327}" type="slidenum">
              <a:rPr lang="en-IE" sz="1400" smtClean="0"/>
              <a:pPr/>
              <a:t>53</a:t>
            </a:fld>
            <a:endParaRPr lang="en-IE" sz="1400" smtClean="0"/>
          </a:p>
        </p:txBody>
      </p:sp>
      <p:sp>
        <p:nvSpPr>
          <p:cNvPr id="55299" name="Rectangle 2"/>
          <p:cNvSpPr>
            <a:spLocks noGrp="1" noChangeArrowheads="1"/>
          </p:cNvSpPr>
          <p:nvPr>
            <p:ph type="title"/>
          </p:nvPr>
        </p:nvSpPr>
        <p:spPr>
          <a:noFill/>
        </p:spPr>
        <p:txBody>
          <a:bodyPr/>
          <a:lstStyle/>
          <a:p>
            <a:r>
              <a:rPr lang="en-US" sz="4000" smtClean="0"/>
              <a:t>Creating and Attaching </a:t>
            </a:r>
            <a:r>
              <a:rPr lang="en-US" sz="4000" b="1" smtClean="0">
                <a:latin typeface="Lucida Console" pitchFamily="49" charset="0"/>
              </a:rPr>
              <a:t>label3	</a:t>
            </a:r>
          </a:p>
        </p:txBody>
      </p:sp>
      <p:sp>
        <p:nvSpPr>
          <p:cNvPr id="55300" name="Rectangle 3"/>
          <p:cNvSpPr>
            <a:spLocks noGrp="1" noChangeArrowheads="1"/>
          </p:cNvSpPr>
          <p:nvPr>
            <p:ph type="body" idx="1"/>
          </p:nvPr>
        </p:nvSpPr>
        <p:spPr/>
        <p:txBody>
          <a:bodyPr/>
          <a:lstStyle/>
          <a:p>
            <a:r>
              <a:rPr lang="en-US" smtClean="0"/>
              <a:t>Other </a:t>
            </a:r>
            <a:r>
              <a:rPr lang="en-US" b="1" smtClean="0">
                <a:latin typeface="Lucida Console" pitchFamily="49" charset="0"/>
              </a:rPr>
              <a:t>JLabel</a:t>
            </a:r>
            <a:r>
              <a:rPr lang="en-US" smtClean="0"/>
              <a:t> methods</a:t>
            </a:r>
          </a:p>
          <a:p>
            <a:pPr lvl="1"/>
            <a:r>
              <a:rPr lang="en-US" b="1" smtClean="0">
                <a:latin typeface="Lucida Console" pitchFamily="49" charset="0"/>
              </a:rPr>
              <a:t>getText </a:t>
            </a:r>
            <a:r>
              <a:rPr lang="en-US" smtClean="0"/>
              <a:t>and</a:t>
            </a:r>
            <a:r>
              <a:rPr lang="en-US" b="1" smtClean="0">
                <a:latin typeface="Lucida Console" pitchFamily="49" charset="0"/>
              </a:rPr>
              <a:t> setText</a:t>
            </a:r>
          </a:p>
          <a:p>
            <a:pPr lvl="2"/>
            <a:r>
              <a:rPr lang="en-US" smtClean="0"/>
              <a:t>For setting and retrieving the text of a label</a:t>
            </a:r>
          </a:p>
          <a:p>
            <a:pPr lvl="1"/>
            <a:r>
              <a:rPr lang="en-US" b="1" smtClean="0">
                <a:latin typeface="Lucida Console" pitchFamily="49" charset="0"/>
              </a:rPr>
              <a:t>getIcon</a:t>
            </a:r>
            <a:r>
              <a:rPr lang="en-US" smtClean="0"/>
              <a:t> and </a:t>
            </a:r>
            <a:r>
              <a:rPr lang="en-US" b="1" smtClean="0">
                <a:latin typeface="Lucida Console" pitchFamily="49" charset="0"/>
              </a:rPr>
              <a:t>setIcon</a:t>
            </a:r>
          </a:p>
          <a:p>
            <a:pPr lvl="2"/>
            <a:r>
              <a:rPr lang="en-US" smtClean="0"/>
              <a:t>For setting and retrieving the icon displayed in the label</a:t>
            </a:r>
          </a:p>
          <a:p>
            <a:pPr lvl="1"/>
            <a:r>
              <a:rPr lang="en-US" b="1" smtClean="0">
                <a:latin typeface="Lucida Console" pitchFamily="49" charset="0"/>
              </a:rPr>
              <a:t>getHorizontalTextPosition</a:t>
            </a:r>
            <a:r>
              <a:rPr lang="en-US" smtClean="0"/>
              <a:t> and </a:t>
            </a:r>
            <a:r>
              <a:rPr lang="en-US" b="1" smtClean="0">
                <a:latin typeface="Lucida Console" pitchFamily="49" charset="0"/>
              </a:rPr>
              <a:t>setHorizontalTextPosition</a:t>
            </a:r>
          </a:p>
          <a:p>
            <a:pPr lvl="2"/>
            <a:r>
              <a:rPr lang="en-US" smtClean="0"/>
              <a:t>For setting and retrieving the horizontal position of the text displayed in the label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FEDF170-FF66-47BD-AF96-C88FE0ABF2F7}" type="slidenum">
              <a:rPr lang="en-IE" sz="1400" smtClean="0"/>
              <a:pPr/>
              <a:t>54</a:t>
            </a:fld>
            <a:endParaRPr lang="en-IE" sz="1400" smtClean="0"/>
          </a:p>
        </p:txBody>
      </p:sp>
      <p:sp>
        <p:nvSpPr>
          <p:cNvPr id="56323" name="Rectangle 2"/>
          <p:cNvSpPr>
            <a:spLocks noGrp="1" noChangeArrowheads="1"/>
          </p:cNvSpPr>
          <p:nvPr>
            <p:ph type="title"/>
          </p:nvPr>
        </p:nvSpPr>
        <p:spPr>
          <a:xfrm>
            <a:off x="1571625" y="549275"/>
            <a:ext cx="6069013" cy="320675"/>
          </a:xfrm>
          <a:noFill/>
        </p:spPr>
        <p:txBody>
          <a:bodyPr/>
          <a:lstStyle/>
          <a:p>
            <a:r>
              <a:rPr lang="en-US" sz="3600" smtClean="0">
                <a:solidFill>
                  <a:srgbClr val="000000"/>
                </a:solidFill>
                <a:cs typeface="Times New Roman" pitchFamily="18" charset="0"/>
              </a:rPr>
              <a:t>Some basic GUI constants.</a:t>
            </a:r>
            <a:r>
              <a:rPr lang="en-US" smtClean="0"/>
              <a:t> </a:t>
            </a:r>
          </a:p>
        </p:txBody>
      </p:sp>
      <p:graphicFrame>
        <p:nvGraphicFramePr>
          <p:cNvPr id="56324" name="Object 3"/>
          <p:cNvGraphicFramePr>
            <a:graphicFrameLocks noGrp="1" noChangeAspect="1"/>
          </p:cNvGraphicFramePr>
          <p:nvPr>
            <p:ph idx="1"/>
          </p:nvPr>
        </p:nvGraphicFramePr>
        <p:xfrm>
          <a:off x="1131888" y="2236788"/>
          <a:ext cx="6462712" cy="2749550"/>
        </p:xfrm>
        <a:graphic>
          <a:graphicData uri="http://schemas.openxmlformats.org/presentationml/2006/ole">
            <mc:AlternateContent xmlns:mc="http://schemas.openxmlformats.org/markup-compatibility/2006">
              <mc:Choice xmlns:v="urn:schemas-microsoft-com:vml" Requires="v">
                <p:oleObj spid="_x0000_s56329" name="Document" r:id="rId4" imgW="6175067" imgH="2729468" progId="Word.Document.8">
                  <p:embed/>
                </p:oleObj>
              </mc:Choice>
              <mc:Fallback>
                <p:oleObj name="Document" r:id="rId4" imgW="6175067" imgH="2729468" progId="Word.Documen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1888" y="2236788"/>
                        <a:ext cx="6462712"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B95230DC-D617-4C9F-A24F-89A990B9C323}" type="slidenum">
              <a:rPr lang="en-IE" sz="1400" smtClean="0"/>
              <a:pPr/>
              <a:t>55</a:t>
            </a:fld>
            <a:endParaRPr lang="en-IE" sz="1400" smtClean="0"/>
          </a:p>
        </p:txBody>
      </p:sp>
      <p:sp>
        <p:nvSpPr>
          <p:cNvPr id="57347" name="Rectangle 2"/>
          <p:cNvSpPr>
            <a:spLocks noGrp="1" noChangeArrowheads="1"/>
          </p:cNvSpPr>
          <p:nvPr>
            <p:ph type="title"/>
          </p:nvPr>
        </p:nvSpPr>
        <p:spPr>
          <a:noFill/>
        </p:spPr>
        <p:txBody>
          <a:bodyPr/>
          <a:lstStyle/>
          <a:p>
            <a:r>
              <a:rPr lang="en-US" sz="4000" smtClean="0"/>
              <a:t>Text Fields, PasswordFields</a:t>
            </a:r>
            <a:endParaRPr lang="en-US" sz="4000" b="1" smtClean="0">
              <a:latin typeface="Lucida Console" pitchFamily="49" charset="0"/>
            </a:endParaRPr>
          </a:p>
        </p:txBody>
      </p:sp>
      <p:sp>
        <p:nvSpPr>
          <p:cNvPr id="57348" name="Rectangle 3"/>
          <p:cNvSpPr>
            <a:spLocks noGrp="1" noChangeArrowheads="1"/>
          </p:cNvSpPr>
          <p:nvPr>
            <p:ph type="body" idx="1"/>
          </p:nvPr>
        </p:nvSpPr>
        <p:spPr/>
        <p:txBody>
          <a:bodyPr/>
          <a:lstStyle/>
          <a:p>
            <a:r>
              <a:rPr lang="en-US" smtClean="0"/>
              <a:t>Class </a:t>
            </a:r>
            <a:r>
              <a:rPr lang="en-US" b="1" smtClean="0">
                <a:latin typeface="Lucida Console" pitchFamily="49" charset="0"/>
              </a:rPr>
              <a:t>JTextComponent</a:t>
            </a:r>
          </a:p>
          <a:p>
            <a:pPr lvl="1"/>
            <a:r>
              <a:rPr lang="en-US" smtClean="0"/>
              <a:t>Superclass of</a:t>
            </a:r>
            <a:r>
              <a:rPr lang="en-US" b="1" smtClean="0">
                <a:latin typeface="Lucida Console" pitchFamily="49" charset="0"/>
              </a:rPr>
              <a:t> JTextField</a:t>
            </a:r>
          </a:p>
          <a:p>
            <a:pPr lvl="2"/>
            <a:r>
              <a:rPr lang="en-US" smtClean="0"/>
              <a:t>Superclass of</a:t>
            </a:r>
            <a:r>
              <a:rPr lang="en-US" b="1" smtClean="0">
                <a:latin typeface="Lucida Console" pitchFamily="49" charset="0"/>
              </a:rPr>
              <a:t> JPasswordField</a:t>
            </a:r>
          </a:p>
          <a:p>
            <a:pPr lvl="3"/>
            <a:r>
              <a:rPr lang="en-US" smtClean="0"/>
              <a:t>Adds echo character to hide text input in component</a:t>
            </a:r>
          </a:p>
          <a:p>
            <a:pPr lvl="1"/>
            <a:r>
              <a:rPr lang="en-US" smtClean="0"/>
              <a:t>Allows user to enter text in the component when component has the application’s focus</a:t>
            </a:r>
          </a:p>
          <a:p>
            <a:r>
              <a:rPr lang="en-IE" smtClean="0"/>
              <a:t>Sample program uses nested classes to handle actions</a:t>
            </a:r>
          </a:p>
          <a:p>
            <a:endParaRPr 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C228B80-0FF1-4A72-9614-BF443D6617FF}" type="slidenum">
              <a:rPr lang="en-IE" sz="1400" smtClean="0"/>
              <a:pPr/>
              <a:t>56</a:t>
            </a:fld>
            <a:endParaRPr lang="en-IE" sz="1400" smtClean="0"/>
          </a:p>
        </p:txBody>
      </p:sp>
      <p:sp>
        <p:nvSpPr>
          <p:cNvPr id="5837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58372" name="Rectangle 3"/>
          <p:cNvSpPr>
            <a:spLocks noGrp="1" noChangeArrowheads="1"/>
          </p:cNvSpPr>
          <p:nvPr>
            <p:ph type="body" sz="half" idx="1"/>
          </p:nvPr>
        </p:nvSpPr>
        <p:spPr>
          <a:xfrm>
            <a:off x="6596063" y="1052513"/>
            <a:ext cx="2547937" cy="965200"/>
          </a:xfrm>
          <a:noFill/>
        </p:spPr>
        <p:txBody>
          <a:bodyPr/>
          <a:lstStyle/>
          <a:p>
            <a:r>
              <a:rPr lang="en-US" sz="2400" smtClean="0"/>
              <a:t>TextFieldFrame</a:t>
            </a:r>
            <a:br>
              <a:rPr lang="en-US" sz="2400" smtClean="0"/>
            </a:br>
            <a:r>
              <a:rPr lang="en-US" sz="2400" smtClean="0"/>
              <a:t>.java</a:t>
            </a:r>
          </a:p>
        </p:txBody>
      </p:sp>
      <p:graphicFrame>
        <p:nvGraphicFramePr>
          <p:cNvPr id="58373" name="Object 4"/>
          <p:cNvGraphicFramePr>
            <a:graphicFrameLocks noGrp="1" noChangeAspect="1"/>
          </p:cNvGraphicFramePr>
          <p:nvPr>
            <p:ph sz="half" idx="2"/>
          </p:nvPr>
        </p:nvGraphicFramePr>
        <p:xfrm>
          <a:off x="0" y="6350"/>
          <a:ext cx="7056438" cy="5837238"/>
        </p:xfrm>
        <a:graphic>
          <a:graphicData uri="http://schemas.openxmlformats.org/presentationml/2006/ole">
            <mc:AlternateContent xmlns:mc="http://schemas.openxmlformats.org/markup-compatibility/2006">
              <mc:Choice xmlns:v="urn:schemas-microsoft-com:vml" Requires="v">
                <p:oleObj spid="_x0000_s58381" name="Document" r:id="rId4" imgW="7074123" imgH="5851353" progId="Word.Document.8">
                  <p:embed/>
                </p:oleObj>
              </mc:Choice>
              <mc:Fallback>
                <p:oleObj name="Document" r:id="rId4" imgW="7074123" imgH="585135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583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374" name="Group 5"/>
          <p:cNvGrpSpPr>
            <a:grpSpLocks/>
          </p:cNvGrpSpPr>
          <p:nvPr/>
        </p:nvGrpSpPr>
        <p:grpSpPr bwMode="auto">
          <a:xfrm>
            <a:off x="3352800" y="4530725"/>
            <a:ext cx="4648200" cy="498475"/>
            <a:chOff x="2112" y="2854"/>
            <a:chExt cx="2928" cy="314"/>
          </a:xfrm>
        </p:grpSpPr>
        <p:sp>
          <p:nvSpPr>
            <p:cNvPr id="58375" name="Text Box 6"/>
            <p:cNvSpPr txBox="1">
              <a:spLocks noChangeArrowheads="1"/>
            </p:cNvSpPr>
            <p:nvPr/>
          </p:nvSpPr>
          <p:spPr bwMode="auto">
            <a:xfrm>
              <a:off x="3072" y="285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 new </a:t>
              </a:r>
              <a:r>
                <a:rPr lang="en-US" sz="1600">
                  <a:latin typeface="Lucida Console" pitchFamily="49" charset="0"/>
                  <a:cs typeface="Times New Roman" pitchFamily="18" charset="0"/>
                </a:rPr>
                <a:t>JTextField</a:t>
              </a:r>
            </a:p>
          </p:txBody>
        </p:sp>
        <p:sp>
          <p:nvSpPr>
            <p:cNvPr id="58376" name="Line 7"/>
            <p:cNvSpPr>
              <a:spLocks noChangeShapeType="1"/>
            </p:cNvSpPr>
            <p:nvPr/>
          </p:nvSpPr>
          <p:spPr bwMode="auto">
            <a:xfrm flipH="1">
              <a:off x="2112" y="2953"/>
              <a:ext cx="960" cy="2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6AE3D17-40BA-4ACF-BA73-92F4F57B13B0}" type="slidenum">
              <a:rPr lang="en-IE" sz="1400" smtClean="0"/>
              <a:pPr/>
              <a:t>57</a:t>
            </a:fld>
            <a:endParaRPr lang="en-IE" sz="1400" smtClean="0"/>
          </a:p>
        </p:txBody>
      </p:sp>
      <p:sp>
        <p:nvSpPr>
          <p:cNvPr id="5939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59396" name="Rectangle 3"/>
          <p:cNvSpPr>
            <a:spLocks noGrp="1" noChangeArrowheads="1"/>
          </p:cNvSpPr>
          <p:nvPr>
            <p:ph type="body" sz="half" idx="1"/>
          </p:nvPr>
        </p:nvSpPr>
        <p:spPr>
          <a:xfrm>
            <a:off x="7165975" y="1066800"/>
            <a:ext cx="1825625" cy="965200"/>
          </a:xfrm>
          <a:noFill/>
        </p:spPr>
        <p:txBody>
          <a:bodyPr/>
          <a:lstStyle/>
          <a:p>
            <a:r>
              <a:rPr lang="en-US" sz="2400" smtClean="0"/>
              <a:t>TextFieldFrame</a:t>
            </a:r>
            <a:br>
              <a:rPr lang="en-US" sz="2400" smtClean="0"/>
            </a:br>
            <a:r>
              <a:rPr lang="en-US" sz="2400" smtClean="0"/>
              <a:t>.java</a:t>
            </a:r>
          </a:p>
        </p:txBody>
      </p:sp>
      <p:graphicFrame>
        <p:nvGraphicFramePr>
          <p:cNvPr id="59397" name="Object 4"/>
          <p:cNvGraphicFramePr>
            <a:graphicFrameLocks noGrp="1" noChangeAspect="1"/>
          </p:cNvGraphicFramePr>
          <p:nvPr>
            <p:ph sz="half" idx="2"/>
          </p:nvPr>
        </p:nvGraphicFramePr>
        <p:xfrm>
          <a:off x="0" y="0"/>
          <a:ext cx="7056438" cy="6254750"/>
        </p:xfrm>
        <a:graphic>
          <a:graphicData uri="http://schemas.openxmlformats.org/presentationml/2006/ole">
            <mc:AlternateContent xmlns:mc="http://schemas.openxmlformats.org/markup-compatibility/2006">
              <mc:Choice xmlns:v="urn:schemas-microsoft-com:vml" Requires="v">
                <p:oleObj spid="_x0000_s59423" name="Document" r:id="rId4" imgW="7074123" imgH="6271387" progId="Word.Document.8">
                  <p:embed/>
                </p:oleObj>
              </mc:Choice>
              <mc:Fallback>
                <p:oleObj name="Document" r:id="rId4" imgW="7074123" imgH="627138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25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9398" name="Group 5"/>
          <p:cNvGrpSpPr>
            <a:grpSpLocks/>
          </p:cNvGrpSpPr>
          <p:nvPr/>
        </p:nvGrpSpPr>
        <p:grpSpPr bwMode="auto">
          <a:xfrm>
            <a:off x="3200400" y="381000"/>
            <a:ext cx="4800600" cy="422275"/>
            <a:chOff x="2016" y="240"/>
            <a:chExt cx="3024" cy="266"/>
          </a:xfrm>
        </p:grpSpPr>
        <p:sp>
          <p:nvSpPr>
            <p:cNvPr id="59417" name="Text Box 6"/>
            <p:cNvSpPr txBox="1">
              <a:spLocks noChangeArrowheads="1"/>
            </p:cNvSpPr>
            <p:nvPr/>
          </p:nvSpPr>
          <p:spPr bwMode="auto">
            <a:xfrm>
              <a:off x="3072"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 new </a:t>
              </a:r>
              <a:r>
                <a:rPr lang="en-US" sz="1600">
                  <a:latin typeface="Lucida Console" pitchFamily="49" charset="0"/>
                  <a:cs typeface="Times New Roman" pitchFamily="18" charset="0"/>
                </a:rPr>
                <a:t>JTextField</a:t>
              </a:r>
            </a:p>
          </p:txBody>
        </p:sp>
        <p:sp>
          <p:nvSpPr>
            <p:cNvPr id="59418" name="Line 7"/>
            <p:cNvSpPr>
              <a:spLocks noChangeShapeType="1"/>
            </p:cNvSpPr>
            <p:nvPr/>
          </p:nvSpPr>
          <p:spPr bwMode="auto">
            <a:xfrm flipH="1" flipV="1">
              <a:off x="2016" y="240"/>
              <a:ext cx="1056" cy="1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59399" name="Group 8"/>
          <p:cNvGrpSpPr>
            <a:grpSpLocks/>
          </p:cNvGrpSpPr>
          <p:nvPr/>
        </p:nvGrpSpPr>
        <p:grpSpPr bwMode="auto">
          <a:xfrm>
            <a:off x="3200400" y="1447800"/>
            <a:ext cx="4800600" cy="590550"/>
            <a:chOff x="2016" y="912"/>
            <a:chExt cx="3024" cy="372"/>
          </a:xfrm>
        </p:grpSpPr>
        <p:sp>
          <p:nvSpPr>
            <p:cNvPr id="59415" name="Text Box 9"/>
            <p:cNvSpPr txBox="1">
              <a:spLocks noChangeArrowheads="1"/>
            </p:cNvSpPr>
            <p:nvPr/>
          </p:nvSpPr>
          <p:spPr bwMode="auto">
            <a:xfrm>
              <a:off x="3072" y="91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 new uneditable </a:t>
              </a:r>
              <a:r>
                <a:rPr lang="en-US" sz="1600">
                  <a:latin typeface="Lucida Console" pitchFamily="49" charset="0"/>
                  <a:cs typeface="Times New Roman" pitchFamily="18" charset="0"/>
                </a:rPr>
                <a:t>JTextField</a:t>
              </a:r>
            </a:p>
          </p:txBody>
        </p:sp>
        <p:sp>
          <p:nvSpPr>
            <p:cNvPr id="59416" name="Line 10"/>
            <p:cNvSpPr>
              <a:spLocks noChangeShapeType="1"/>
            </p:cNvSpPr>
            <p:nvPr/>
          </p:nvSpPr>
          <p:spPr bwMode="auto">
            <a:xfrm flipH="1" flipV="1">
              <a:off x="2016" y="934"/>
              <a:ext cx="1056" cy="1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59400" name="Group 11"/>
          <p:cNvGrpSpPr>
            <a:grpSpLocks/>
          </p:cNvGrpSpPr>
          <p:nvPr/>
        </p:nvGrpSpPr>
        <p:grpSpPr bwMode="auto">
          <a:xfrm>
            <a:off x="3200400" y="2286000"/>
            <a:ext cx="4800600" cy="422275"/>
            <a:chOff x="2016" y="240"/>
            <a:chExt cx="3024" cy="266"/>
          </a:xfrm>
        </p:grpSpPr>
        <p:sp>
          <p:nvSpPr>
            <p:cNvPr id="59413" name="Text Box 12"/>
            <p:cNvSpPr txBox="1">
              <a:spLocks noChangeArrowheads="1"/>
            </p:cNvSpPr>
            <p:nvPr/>
          </p:nvSpPr>
          <p:spPr bwMode="auto">
            <a:xfrm>
              <a:off x="3072"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 new </a:t>
              </a:r>
              <a:r>
                <a:rPr lang="en-US" sz="1600">
                  <a:latin typeface="Lucida Console" pitchFamily="49" charset="0"/>
                  <a:cs typeface="Times New Roman" pitchFamily="18" charset="0"/>
                </a:rPr>
                <a:t>JPasswordField</a:t>
              </a:r>
            </a:p>
          </p:txBody>
        </p:sp>
        <p:sp>
          <p:nvSpPr>
            <p:cNvPr id="59414" name="Line 13"/>
            <p:cNvSpPr>
              <a:spLocks noChangeShapeType="1"/>
            </p:cNvSpPr>
            <p:nvPr/>
          </p:nvSpPr>
          <p:spPr bwMode="auto">
            <a:xfrm flipH="1" flipV="1">
              <a:off x="2016" y="240"/>
              <a:ext cx="1056" cy="1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59401" name="Group 14"/>
          <p:cNvGrpSpPr>
            <a:grpSpLocks/>
          </p:cNvGrpSpPr>
          <p:nvPr/>
        </p:nvGrpSpPr>
        <p:grpSpPr bwMode="auto">
          <a:xfrm>
            <a:off x="3200400" y="3082925"/>
            <a:ext cx="4800600" cy="422275"/>
            <a:chOff x="2016" y="240"/>
            <a:chExt cx="3024" cy="266"/>
          </a:xfrm>
        </p:grpSpPr>
        <p:sp>
          <p:nvSpPr>
            <p:cNvPr id="59411" name="Text Box 15"/>
            <p:cNvSpPr txBox="1">
              <a:spLocks noChangeArrowheads="1"/>
            </p:cNvSpPr>
            <p:nvPr/>
          </p:nvSpPr>
          <p:spPr bwMode="auto">
            <a:xfrm>
              <a:off x="3072"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event handler</a:t>
              </a:r>
              <a:endParaRPr lang="en-US" sz="1600">
                <a:latin typeface="Lucida Console" pitchFamily="49" charset="0"/>
                <a:cs typeface="Times New Roman" pitchFamily="18" charset="0"/>
              </a:endParaRPr>
            </a:p>
          </p:txBody>
        </p:sp>
        <p:sp>
          <p:nvSpPr>
            <p:cNvPr id="59412" name="Line 16"/>
            <p:cNvSpPr>
              <a:spLocks noChangeShapeType="1"/>
            </p:cNvSpPr>
            <p:nvPr/>
          </p:nvSpPr>
          <p:spPr bwMode="auto">
            <a:xfrm flipH="1" flipV="1">
              <a:off x="2016" y="240"/>
              <a:ext cx="1056" cy="1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59402" name="Group 17"/>
          <p:cNvGrpSpPr>
            <a:grpSpLocks/>
          </p:cNvGrpSpPr>
          <p:nvPr/>
        </p:nvGrpSpPr>
        <p:grpSpPr bwMode="auto">
          <a:xfrm>
            <a:off x="3200400" y="3962400"/>
            <a:ext cx="4800600" cy="422275"/>
            <a:chOff x="2016" y="240"/>
            <a:chExt cx="3024" cy="266"/>
          </a:xfrm>
        </p:grpSpPr>
        <p:sp>
          <p:nvSpPr>
            <p:cNvPr id="59409" name="Text Box 18"/>
            <p:cNvSpPr txBox="1">
              <a:spLocks noChangeArrowheads="1"/>
            </p:cNvSpPr>
            <p:nvPr/>
          </p:nvSpPr>
          <p:spPr bwMode="auto">
            <a:xfrm>
              <a:off x="3072" y="28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event handler</a:t>
              </a:r>
              <a:endParaRPr lang="en-US" sz="1600">
                <a:latin typeface="Lucida Console" pitchFamily="49" charset="0"/>
                <a:cs typeface="Times New Roman" pitchFamily="18" charset="0"/>
              </a:endParaRPr>
            </a:p>
          </p:txBody>
        </p:sp>
        <p:sp>
          <p:nvSpPr>
            <p:cNvPr id="59410" name="Line 19"/>
            <p:cNvSpPr>
              <a:spLocks noChangeShapeType="1"/>
            </p:cNvSpPr>
            <p:nvPr/>
          </p:nvSpPr>
          <p:spPr bwMode="auto">
            <a:xfrm flipH="1" flipV="1">
              <a:off x="2016" y="240"/>
              <a:ext cx="1056" cy="14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59403" name="Group 20"/>
          <p:cNvGrpSpPr>
            <a:grpSpLocks/>
          </p:cNvGrpSpPr>
          <p:nvPr/>
        </p:nvGrpSpPr>
        <p:grpSpPr bwMode="auto">
          <a:xfrm>
            <a:off x="3124200" y="4575175"/>
            <a:ext cx="4876800" cy="835025"/>
            <a:chOff x="1968" y="2882"/>
            <a:chExt cx="3072" cy="526"/>
          </a:xfrm>
        </p:grpSpPr>
        <p:sp>
          <p:nvSpPr>
            <p:cNvPr id="59407" name="Text Box 21"/>
            <p:cNvSpPr txBox="1">
              <a:spLocks noChangeArrowheads="1"/>
            </p:cNvSpPr>
            <p:nvPr/>
          </p:nvSpPr>
          <p:spPr bwMode="auto">
            <a:xfrm>
              <a:off x="3072" y="2882"/>
              <a:ext cx="1968" cy="526"/>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event handler class by implementing the </a:t>
              </a:r>
              <a:r>
                <a:rPr lang="en-US" sz="1600">
                  <a:latin typeface="Lucida Console" pitchFamily="49" charset="0"/>
                  <a:cs typeface="Times New Roman" pitchFamily="18" charset="0"/>
                </a:rPr>
                <a:t>ActionListener</a:t>
              </a:r>
              <a:r>
                <a:rPr lang="en-US" sz="1600">
                  <a:cs typeface="Times New Roman" pitchFamily="18" charset="0"/>
                </a:rPr>
                <a:t> interface</a:t>
              </a:r>
              <a:endParaRPr lang="en-US" sz="1600">
                <a:latin typeface="Lucida Console" pitchFamily="49" charset="0"/>
                <a:cs typeface="Times New Roman" pitchFamily="18" charset="0"/>
              </a:endParaRPr>
            </a:p>
          </p:txBody>
        </p:sp>
        <p:sp>
          <p:nvSpPr>
            <p:cNvPr id="59408" name="Line 22"/>
            <p:cNvSpPr>
              <a:spLocks noChangeShapeType="1"/>
            </p:cNvSpPr>
            <p:nvPr/>
          </p:nvSpPr>
          <p:spPr bwMode="auto">
            <a:xfrm flipH="1" flipV="1">
              <a:off x="1968" y="3024"/>
              <a:ext cx="110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59404" name="Group 23"/>
          <p:cNvGrpSpPr>
            <a:grpSpLocks/>
          </p:cNvGrpSpPr>
          <p:nvPr/>
        </p:nvGrpSpPr>
        <p:grpSpPr bwMode="auto">
          <a:xfrm>
            <a:off x="3200400" y="5410200"/>
            <a:ext cx="4800600" cy="819150"/>
            <a:chOff x="2016" y="3408"/>
            <a:chExt cx="3024" cy="516"/>
          </a:xfrm>
        </p:grpSpPr>
        <p:sp>
          <p:nvSpPr>
            <p:cNvPr id="59405" name="Text Box 24"/>
            <p:cNvSpPr txBox="1">
              <a:spLocks noChangeArrowheads="1"/>
            </p:cNvSpPr>
            <p:nvPr/>
          </p:nvSpPr>
          <p:spPr bwMode="auto">
            <a:xfrm>
              <a:off x="3072" y="355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actionPerformed</a:t>
              </a:r>
              <a:r>
                <a:rPr lang="en-US" sz="1600">
                  <a:cs typeface="Times New Roman" pitchFamily="18" charset="0"/>
                </a:rPr>
                <a:t> method</a:t>
              </a:r>
              <a:endParaRPr lang="en-US" sz="1600">
                <a:latin typeface="Lucida Console" pitchFamily="49" charset="0"/>
                <a:cs typeface="Times New Roman" pitchFamily="18" charset="0"/>
              </a:endParaRPr>
            </a:p>
          </p:txBody>
        </p:sp>
        <p:sp>
          <p:nvSpPr>
            <p:cNvPr id="59406" name="Line 25"/>
            <p:cNvSpPr>
              <a:spLocks noChangeShapeType="1"/>
            </p:cNvSpPr>
            <p:nvPr/>
          </p:nvSpPr>
          <p:spPr bwMode="auto">
            <a:xfrm flipH="1" flipV="1">
              <a:off x="2016" y="3408"/>
              <a:ext cx="105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930A32A-6EE7-4DC9-AB75-0EFD388581FC}" type="slidenum">
              <a:rPr lang="en-IE" sz="1400" smtClean="0"/>
              <a:pPr/>
              <a:t>58</a:t>
            </a:fld>
            <a:endParaRPr lang="en-IE" sz="1400" smtClean="0"/>
          </a:p>
        </p:txBody>
      </p:sp>
      <p:sp>
        <p:nvSpPr>
          <p:cNvPr id="6041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60420" name="Rectangle 3"/>
          <p:cNvSpPr>
            <a:spLocks noGrp="1" noChangeArrowheads="1"/>
          </p:cNvSpPr>
          <p:nvPr>
            <p:ph type="body" sz="half" idx="1"/>
          </p:nvPr>
        </p:nvSpPr>
        <p:spPr>
          <a:xfrm>
            <a:off x="6948488" y="4724400"/>
            <a:ext cx="1825625" cy="965200"/>
          </a:xfrm>
          <a:noFill/>
        </p:spPr>
        <p:txBody>
          <a:bodyPr/>
          <a:lstStyle/>
          <a:p>
            <a:r>
              <a:rPr lang="en-US" sz="2400" smtClean="0"/>
              <a:t>TextFieldFrame</a:t>
            </a:r>
            <a:br>
              <a:rPr lang="en-US" sz="2400" smtClean="0"/>
            </a:br>
            <a:r>
              <a:rPr lang="en-US" sz="2400" smtClean="0"/>
              <a:t>.java</a:t>
            </a:r>
          </a:p>
        </p:txBody>
      </p:sp>
      <p:graphicFrame>
        <p:nvGraphicFramePr>
          <p:cNvPr id="60421" name="Object 4"/>
          <p:cNvGraphicFramePr>
            <a:graphicFrameLocks noGrp="1" noChangeAspect="1"/>
          </p:cNvGraphicFramePr>
          <p:nvPr>
            <p:ph sz="half" idx="2"/>
          </p:nvPr>
        </p:nvGraphicFramePr>
        <p:xfrm>
          <a:off x="0" y="4763"/>
          <a:ext cx="7056438" cy="5426075"/>
        </p:xfrm>
        <a:graphic>
          <a:graphicData uri="http://schemas.openxmlformats.org/presentationml/2006/ole">
            <mc:AlternateContent xmlns:mc="http://schemas.openxmlformats.org/markup-compatibility/2006">
              <mc:Choice xmlns:v="urn:schemas-microsoft-com:vml" Requires="v">
                <p:oleObj spid="_x0000_s60450" name="Document" r:id="rId4" imgW="7074123" imgH="5438870" progId="Word.Document.8">
                  <p:embed/>
                </p:oleObj>
              </mc:Choice>
              <mc:Fallback>
                <p:oleObj name="Document" r:id="rId4" imgW="7074123" imgH="543887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56438" cy="542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0422" name="Group 5"/>
          <p:cNvGrpSpPr>
            <a:grpSpLocks/>
          </p:cNvGrpSpPr>
          <p:nvPr/>
        </p:nvGrpSpPr>
        <p:grpSpPr bwMode="auto">
          <a:xfrm>
            <a:off x="3124200" y="171450"/>
            <a:ext cx="4876800" cy="590550"/>
            <a:chOff x="1968" y="108"/>
            <a:chExt cx="3072" cy="372"/>
          </a:xfrm>
        </p:grpSpPr>
        <p:sp>
          <p:nvSpPr>
            <p:cNvPr id="60444" name="Text Box 6"/>
            <p:cNvSpPr txBox="1">
              <a:spLocks noChangeArrowheads="1"/>
            </p:cNvSpPr>
            <p:nvPr/>
          </p:nvSpPr>
          <p:spPr bwMode="auto">
            <a:xfrm>
              <a:off x="3072" y="10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if the source of the event is the first text field</a:t>
              </a:r>
              <a:endParaRPr lang="en-US" sz="1600">
                <a:latin typeface="Lucida Console" pitchFamily="49" charset="0"/>
                <a:cs typeface="Times New Roman" pitchFamily="18" charset="0"/>
              </a:endParaRPr>
            </a:p>
          </p:txBody>
        </p:sp>
        <p:sp>
          <p:nvSpPr>
            <p:cNvPr id="60445" name="Line 7"/>
            <p:cNvSpPr>
              <a:spLocks noChangeShapeType="1"/>
            </p:cNvSpPr>
            <p:nvPr/>
          </p:nvSpPr>
          <p:spPr bwMode="auto">
            <a:xfrm flipH="1" flipV="1">
              <a:off x="1968" y="240"/>
              <a:ext cx="1104" cy="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3" name="Group 8"/>
          <p:cNvGrpSpPr>
            <a:grpSpLocks/>
          </p:cNvGrpSpPr>
          <p:nvPr/>
        </p:nvGrpSpPr>
        <p:grpSpPr bwMode="auto">
          <a:xfrm>
            <a:off x="3200400" y="762000"/>
            <a:ext cx="4800600" cy="441325"/>
            <a:chOff x="2016" y="480"/>
            <a:chExt cx="3024" cy="278"/>
          </a:xfrm>
        </p:grpSpPr>
        <p:sp>
          <p:nvSpPr>
            <p:cNvPr id="60442" name="Text Box 9"/>
            <p:cNvSpPr txBox="1">
              <a:spLocks noChangeArrowheads="1"/>
            </p:cNvSpPr>
            <p:nvPr/>
          </p:nvSpPr>
          <p:spPr bwMode="auto">
            <a:xfrm>
              <a:off x="3072" y="5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text from text field</a:t>
              </a:r>
              <a:endParaRPr lang="en-US" sz="1600">
                <a:latin typeface="Lucida Console" pitchFamily="49" charset="0"/>
                <a:cs typeface="Times New Roman" pitchFamily="18" charset="0"/>
              </a:endParaRPr>
            </a:p>
          </p:txBody>
        </p:sp>
        <p:sp>
          <p:nvSpPr>
            <p:cNvPr id="60443" name="Line 10"/>
            <p:cNvSpPr>
              <a:spLocks noChangeShapeType="1"/>
            </p:cNvSpPr>
            <p:nvPr/>
          </p:nvSpPr>
          <p:spPr bwMode="auto">
            <a:xfrm flipH="1" flipV="1">
              <a:off x="2016" y="480"/>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4" name="Group 11"/>
          <p:cNvGrpSpPr>
            <a:grpSpLocks/>
          </p:cNvGrpSpPr>
          <p:nvPr/>
        </p:nvGrpSpPr>
        <p:grpSpPr bwMode="auto">
          <a:xfrm>
            <a:off x="3200400" y="1828800"/>
            <a:ext cx="4800600" cy="441325"/>
            <a:chOff x="2016" y="480"/>
            <a:chExt cx="3024" cy="278"/>
          </a:xfrm>
        </p:grpSpPr>
        <p:sp>
          <p:nvSpPr>
            <p:cNvPr id="60440" name="Text Box 12"/>
            <p:cNvSpPr txBox="1">
              <a:spLocks noChangeArrowheads="1"/>
            </p:cNvSpPr>
            <p:nvPr/>
          </p:nvSpPr>
          <p:spPr bwMode="auto">
            <a:xfrm>
              <a:off x="3072" y="5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text from text field</a:t>
              </a:r>
              <a:endParaRPr lang="en-US" sz="1600">
                <a:latin typeface="Lucida Console" pitchFamily="49" charset="0"/>
                <a:cs typeface="Times New Roman" pitchFamily="18" charset="0"/>
              </a:endParaRPr>
            </a:p>
          </p:txBody>
        </p:sp>
        <p:sp>
          <p:nvSpPr>
            <p:cNvPr id="60441" name="Line 13"/>
            <p:cNvSpPr>
              <a:spLocks noChangeShapeType="1"/>
            </p:cNvSpPr>
            <p:nvPr/>
          </p:nvSpPr>
          <p:spPr bwMode="auto">
            <a:xfrm flipH="1" flipV="1">
              <a:off x="2016" y="480"/>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5" name="Group 14"/>
          <p:cNvGrpSpPr>
            <a:grpSpLocks/>
          </p:cNvGrpSpPr>
          <p:nvPr/>
        </p:nvGrpSpPr>
        <p:grpSpPr bwMode="auto">
          <a:xfrm>
            <a:off x="3200400" y="2895600"/>
            <a:ext cx="4800600" cy="441325"/>
            <a:chOff x="2016" y="480"/>
            <a:chExt cx="3024" cy="278"/>
          </a:xfrm>
        </p:grpSpPr>
        <p:sp>
          <p:nvSpPr>
            <p:cNvPr id="60438" name="Text Box 15"/>
            <p:cNvSpPr txBox="1">
              <a:spLocks noChangeArrowheads="1"/>
            </p:cNvSpPr>
            <p:nvPr/>
          </p:nvSpPr>
          <p:spPr bwMode="auto">
            <a:xfrm>
              <a:off x="3072" y="5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text from text field</a:t>
              </a:r>
              <a:endParaRPr lang="en-US" sz="1600">
                <a:latin typeface="Lucida Console" pitchFamily="49" charset="0"/>
                <a:cs typeface="Times New Roman" pitchFamily="18" charset="0"/>
              </a:endParaRPr>
            </a:p>
          </p:txBody>
        </p:sp>
        <p:sp>
          <p:nvSpPr>
            <p:cNvPr id="60439" name="Line 16"/>
            <p:cNvSpPr>
              <a:spLocks noChangeShapeType="1"/>
            </p:cNvSpPr>
            <p:nvPr/>
          </p:nvSpPr>
          <p:spPr bwMode="auto">
            <a:xfrm flipH="1" flipV="1">
              <a:off x="2016" y="480"/>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6" name="Group 17"/>
          <p:cNvGrpSpPr>
            <a:grpSpLocks/>
          </p:cNvGrpSpPr>
          <p:nvPr/>
        </p:nvGrpSpPr>
        <p:grpSpPr bwMode="auto">
          <a:xfrm>
            <a:off x="3200400" y="3962400"/>
            <a:ext cx="4800600" cy="441325"/>
            <a:chOff x="2016" y="480"/>
            <a:chExt cx="3024" cy="278"/>
          </a:xfrm>
        </p:grpSpPr>
        <p:sp>
          <p:nvSpPr>
            <p:cNvPr id="60436" name="Text Box 18"/>
            <p:cNvSpPr txBox="1">
              <a:spLocks noChangeArrowheads="1"/>
            </p:cNvSpPr>
            <p:nvPr/>
          </p:nvSpPr>
          <p:spPr bwMode="auto">
            <a:xfrm>
              <a:off x="3072" y="54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password from password field</a:t>
              </a:r>
              <a:endParaRPr lang="en-US" sz="1600">
                <a:latin typeface="Lucida Console" pitchFamily="49" charset="0"/>
                <a:cs typeface="Times New Roman" pitchFamily="18" charset="0"/>
              </a:endParaRPr>
            </a:p>
          </p:txBody>
        </p:sp>
        <p:sp>
          <p:nvSpPr>
            <p:cNvPr id="60437" name="Line 19"/>
            <p:cNvSpPr>
              <a:spLocks noChangeShapeType="1"/>
            </p:cNvSpPr>
            <p:nvPr/>
          </p:nvSpPr>
          <p:spPr bwMode="auto">
            <a:xfrm flipH="1" flipV="1">
              <a:off x="2016" y="480"/>
              <a:ext cx="105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7" name="Group 20"/>
          <p:cNvGrpSpPr>
            <a:grpSpLocks/>
          </p:cNvGrpSpPr>
          <p:nvPr/>
        </p:nvGrpSpPr>
        <p:grpSpPr bwMode="auto">
          <a:xfrm>
            <a:off x="3124200" y="1238250"/>
            <a:ext cx="4876800" cy="590550"/>
            <a:chOff x="1968" y="108"/>
            <a:chExt cx="3072" cy="372"/>
          </a:xfrm>
        </p:grpSpPr>
        <p:sp>
          <p:nvSpPr>
            <p:cNvPr id="60434" name="Text Box 21"/>
            <p:cNvSpPr txBox="1">
              <a:spLocks noChangeArrowheads="1"/>
            </p:cNvSpPr>
            <p:nvPr/>
          </p:nvSpPr>
          <p:spPr bwMode="auto">
            <a:xfrm>
              <a:off x="3072" y="10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if the source of the event is the second text field</a:t>
              </a:r>
              <a:endParaRPr lang="en-US" sz="1600">
                <a:latin typeface="Lucida Console" pitchFamily="49" charset="0"/>
                <a:cs typeface="Times New Roman" pitchFamily="18" charset="0"/>
              </a:endParaRPr>
            </a:p>
          </p:txBody>
        </p:sp>
        <p:sp>
          <p:nvSpPr>
            <p:cNvPr id="60435" name="Line 22"/>
            <p:cNvSpPr>
              <a:spLocks noChangeShapeType="1"/>
            </p:cNvSpPr>
            <p:nvPr/>
          </p:nvSpPr>
          <p:spPr bwMode="auto">
            <a:xfrm flipH="1" flipV="1">
              <a:off x="1968" y="240"/>
              <a:ext cx="1104" cy="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8" name="Group 23"/>
          <p:cNvGrpSpPr>
            <a:grpSpLocks/>
          </p:cNvGrpSpPr>
          <p:nvPr/>
        </p:nvGrpSpPr>
        <p:grpSpPr bwMode="auto">
          <a:xfrm>
            <a:off x="3124200" y="2305050"/>
            <a:ext cx="4876800" cy="590550"/>
            <a:chOff x="1968" y="108"/>
            <a:chExt cx="3072" cy="372"/>
          </a:xfrm>
        </p:grpSpPr>
        <p:sp>
          <p:nvSpPr>
            <p:cNvPr id="60432" name="Text Box 24"/>
            <p:cNvSpPr txBox="1">
              <a:spLocks noChangeArrowheads="1"/>
            </p:cNvSpPr>
            <p:nvPr/>
          </p:nvSpPr>
          <p:spPr bwMode="auto">
            <a:xfrm>
              <a:off x="3072" y="10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if the source of the event is the third text field</a:t>
              </a:r>
              <a:endParaRPr lang="en-US" sz="1600">
                <a:latin typeface="Lucida Console" pitchFamily="49" charset="0"/>
                <a:cs typeface="Times New Roman" pitchFamily="18" charset="0"/>
              </a:endParaRPr>
            </a:p>
          </p:txBody>
        </p:sp>
        <p:sp>
          <p:nvSpPr>
            <p:cNvPr id="60433" name="Line 25"/>
            <p:cNvSpPr>
              <a:spLocks noChangeShapeType="1"/>
            </p:cNvSpPr>
            <p:nvPr/>
          </p:nvSpPr>
          <p:spPr bwMode="auto">
            <a:xfrm flipH="1" flipV="1">
              <a:off x="1968" y="240"/>
              <a:ext cx="1104" cy="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0429" name="Group 26"/>
          <p:cNvGrpSpPr>
            <a:grpSpLocks/>
          </p:cNvGrpSpPr>
          <p:nvPr/>
        </p:nvGrpSpPr>
        <p:grpSpPr bwMode="auto">
          <a:xfrm>
            <a:off x="3124200" y="3352800"/>
            <a:ext cx="4876800" cy="590550"/>
            <a:chOff x="1968" y="108"/>
            <a:chExt cx="3072" cy="372"/>
          </a:xfrm>
        </p:grpSpPr>
        <p:sp>
          <p:nvSpPr>
            <p:cNvPr id="60430" name="Text Box 27"/>
            <p:cNvSpPr txBox="1">
              <a:spLocks noChangeArrowheads="1"/>
            </p:cNvSpPr>
            <p:nvPr/>
          </p:nvSpPr>
          <p:spPr bwMode="auto">
            <a:xfrm>
              <a:off x="3072" y="10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if the source of the event is the password field</a:t>
              </a:r>
              <a:endParaRPr lang="en-US" sz="1600">
                <a:latin typeface="Lucida Console" pitchFamily="49" charset="0"/>
                <a:cs typeface="Times New Roman" pitchFamily="18" charset="0"/>
              </a:endParaRPr>
            </a:p>
          </p:txBody>
        </p:sp>
        <p:sp>
          <p:nvSpPr>
            <p:cNvPr id="60431" name="Line 28"/>
            <p:cNvSpPr>
              <a:spLocks noChangeShapeType="1"/>
            </p:cNvSpPr>
            <p:nvPr/>
          </p:nvSpPr>
          <p:spPr bwMode="auto">
            <a:xfrm flipH="1" flipV="1">
              <a:off x="1968" y="240"/>
              <a:ext cx="1104" cy="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892C4FE-A8F1-4AB1-AB96-C5C7BB02309C}" type="slidenum">
              <a:rPr lang="en-IE" sz="1400" smtClean="0"/>
              <a:pPr/>
              <a:t>59</a:t>
            </a:fld>
            <a:endParaRPr lang="en-IE" sz="1400" smtClean="0"/>
          </a:p>
        </p:txBody>
      </p:sp>
      <p:sp>
        <p:nvSpPr>
          <p:cNvPr id="6144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61444" name="Rectangle 3"/>
          <p:cNvSpPr>
            <a:spLocks noGrp="1" noChangeArrowheads="1"/>
          </p:cNvSpPr>
          <p:nvPr>
            <p:ph type="body" sz="half" idx="1"/>
          </p:nvPr>
        </p:nvSpPr>
        <p:spPr>
          <a:xfrm>
            <a:off x="7165975" y="1066800"/>
            <a:ext cx="1825625" cy="965200"/>
          </a:xfrm>
          <a:noFill/>
        </p:spPr>
        <p:txBody>
          <a:bodyPr/>
          <a:lstStyle/>
          <a:p>
            <a:r>
              <a:rPr lang="en-US" sz="2400" smtClean="0"/>
              <a:t>TextFieldTest</a:t>
            </a:r>
            <a:br>
              <a:rPr lang="en-US" sz="2400" smtClean="0"/>
            </a:br>
            <a:r>
              <a:rPr lang="en-US" sz="2400" smtClean="0"/>
              <a:t>.java</a:t>
            </a:r>
          </a:p>
        </p:txBody>
      </p:sp>
      <p:graphicFrame>
        <p:nvGraphicFramePr>
          <p:cNvPr id="61445" name="Object 4"/>
          <p:cNvGraphicFramePr>
            <a:graphicFrameLocks noGrp="1" noChangeAspect="1"/>
          </p:cNvGraphicFramePr>
          <p:nvPr>
            <p:ph sz="half" idx="2"/>
          </p:nvPr>
        </p:nvGraphicFramePr>
        <p:xfrm>
          <a:off x="0" y="0"/>
          <a:ext cx="7056438" cy="6529388"/>
        </p:xfrm>
        <a:graphic>
          <a:graphicData uri="http://schemas.openxmlformats.org/presentationml/2006/ole">
            <mc:AlternateContent xmlns:mc="http://schemas.openxmlformats.org/markup-compatibility/2006">
              <mc:Choice xmlns:v="urn:schemas-microsoft-com:vml" Requires="v">
                <p:oleObj spid="_x0000_s61453" name="Document" r:id="rId4" imgW="7066623" imgH="6539402" progId="Word.Document.8">
                  <p:embed/>
                </p:oleObj>
              </mc:Choice>
              <mc:Fallback>
                <p:oleObj name="Document" r:id="rId4" imgW="7066623" imgH="653940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52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1446" name="Picture 5" descr="TextFieldTest_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352800"/>
            <a:ext cx="3505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6" descr="TextFieldTest_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689475"/>
            <a:ext cx="35814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7" descr="TextFieldTest_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00" y="4695825"/>
            <a:ext cx="27432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D5F8180-D10C-4C8B-91E1-B6C0303A14AC}" type="slidenum">
              <a:rPr lang="en-IE" sz="1400" smtClean="0"/>
              <a:pPr/>
              <a:t>6</a:t>
            </a:fld>
            <a:endParaRPr lang="en-IE" sz="1400" smtClean="0"/>
          </a:p>
        </p:txBody>
      </p:sp>
      <p:sp>
        <p:nvSpPr>
          <p:cNvPr id="7171" name="Rectangle 2"/>
          <p:cNvSpPr>
            <a:spLocks noGrp="1" noChangeArrowheads="1"/>
          </p:cNvSpPr>
          <p:nvPr>
            <p:ph type="title"/>
          </p:nvPr>
        </p:nvSpPr>
        <p:spPr/>
        <p:txBody>
          <a:bodyPr/>
          <a:lstStyle/>
          <a:p>
            <a:r>
              <a:rPr lang="en-GB" sz="4000" smtClean="0"/>
              <a:t>Reference Material</a:t>
            </a:r>
            <a:endParaRPr lang="en-US" sz="4000" smtClean="0"/>
          </a:p>
        </p:txBody>
      </p:sp>
      <p:sp>
        <p:nvSpPr>
          <p:cNvPr id="7172" name="Rectangle 3"/>
          <p:cNvSpPr>
            <a:spLocks noGrp="1" noChangeArrowheads="1"/>
          </p:cNvSpPr>
          <p:nvPr>
            <p:ph type="body" idx="1"/>
          </p:nvPr>
        </p:nvSpPr>
        <p:spPr/>
        <p:txBody>
          <a:bodyPr/>
          <a:lstStyle/>
          <a:p>
            <a:r>
              <a:rPr lang="en-GB" smtClean="0"/>
              <a:t>Deitel Ch 11 and the sample programs</a:t>
            </a:r>
          </a:p>
          <a:p>
            <a:pPr lvl="1"/>
            <a:r>
              <a:rPr lang="en-GB" smtClean="0"/>
              <a:t>FlowLayoutFrame and FlowLayoutDemo</a:t>
            </a:r>
          </a:p>
          <a:p>
            <a:pPr lvl="1"/>
            <a:r>
              <a:rPr lang="en-GB" smtClean="0"/>
              <a:t>BorderLayoutFrame and BorderLayoutDemo</a:t>
            </a:r>
          </a:p>
          <a:p>
            <a:pPr lvl="1"/>
            <a:r>
              <a:rPr lang="en-GB" smtClean="0"/>
              <a:t>GridLayoutFrame and GridLayoutDemo</a:t>
            </a:r>
          </a:p>
          <a:p>
            <a:pPr lvl="1"/>
            <a:r>
              <a:rPr lang="en-GB" smtClean="0"/>
              <a:t>PanelFrame and PanelDemo</a:t>
            </a:r>
          </a:p>
          <a:p>
            <a:pPr lvl="1"/>
            <a:r>
              <a:rPr lang="en-GB" smtClean="0"/>
              <a:t>TextAreaFrame and TextAreaDemo</a:t>
            </a:r>
          </a:p>
          <a:p>
            <a:r>
              <a:rPr lang="en-GB" smtClean="0"/>
              <a:t>Cadenhead Day 11, Farrell Ch 14</a:t>
            </a:r>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8BA455B-F9BF-4628-B086-51B2D1F6F4B5}" type="slidenum">
              <a:rPr lang="en-IE" sz="1400" smtClean="0"/>
              <a:pPr/>
              <a:t>60</a:t>
            </a:fld>
            <a:endParaRPr lang="en-IE" sz="1400" smtClean="0"/>
          </a:p>
        </p:txBody>
      </p:sp>
      <p:sp>
        <p:nvSpPr>
          <p:cNvPr id="62467" name="Rectangle 2"/>
          <p:cNvSpPr>
            <a:spLocks noGrp="1" noChangeArrowheads="1"/>
          </p:cNvSpPr>
          <p:nvPr>
            <p:ph type="title"/>
          </p:nvPr>
        </p:nvSpPr>
        <p:spPr>
          <a:noFill/>
        </p:spPr>
        <p:txBody>
          <a:bodyPr/>
          <a:lstStyle/>
          <a:p>
            <a:r>
              <a:rPr lang="en-US" sz="4000" b="1" smtClean="0">
                <a:latin typeface="Lucida Console" pitchFamily="49" charset="0"/>
              </a:rPr>
              <a:t>TextFieldHandler</a:t>
            </a:r>
            <a:r>
              <a:rPr lang="en-US" sz="4000" smtClean="0"/>
              <a:t>’s </a:t>
            </a:r>
            <a:r>
              <a:rPr lang="en-US" sz="4000" b="1" smtClean="0">
                <a:latin typeface="Lucida Console" pitchFamily="49" charset="0"/>
              </a:rPr>
              <a:t>actionPerformed</a:t>
            </a:r>
            <a:r>
              <a:rPr lang="en-US" sz="4000" smtClean="0"/>
              <a:t> Method</a:t>
            </a:r>
            <a:endParaRPr lang="en-US" sz="4000" b="1" smtClean="0">
              <a:latin typeface="Lucida Console" pitchFamily="49" charset="0"/>
            </a:endParaRPr>
          </a:p>
        </p:txBody>
      </p:sp>
      <p:sp>
        <p:nvSpPr>
          <p:cNvPr id="62468" name="Rectangle 3"/>
          <p:cNvSpPr>
            <a:spLocks noGrp="1" noChangeArrowheads="1"/>
          </p:cNvSpPr>
          <p:nvPr>
            <p:ph type="body" idx="1"/>
          </p:nvPr>
        </p:nvSpPr>
        <p:spPr>
          <a:xfrm>
            <a:off x="684213" y="2133600"/>
            <a:ext cx="7772400" cy="4114800"/>
          </a:xfrm>
        </p:spPr>
        <p:txBody>
          <a:bodyPr/>
          <a:lstStyle/>
          <a:p>
            <a:r>
              <a:rPr lang="en-US" smtClean="0"/>
              <a:t>Event source</a:t>
            </a:r>
          </a:p>
          <a:p>
            <a:pPr lvl="1"/>
            <a:r>
              <a:rPr lang="en-US" smtClean="0"/>
              <a:t>Component from which event originates</a:t>
            </a:r>
          </a:p>
          <a:p>
            <a:pPr lvl="1"/>
            <a:r>
              <a:rPr lang="en-US" smtClean="0"/>
              <a:t>Can be determined using method </a:t>
            </a:r>
            <a:r>
              <a:rPr lang="en-US" b="1" smtClean="0">
                <a:latin typeface="Lucida Console" pitchFamily="49" charset="0"/>
              </a:rPr>
              <a:t>getSource</a:t>
            </a:r>
          </a:p>
          <a:p>
            <a:pPr lvl="1"/>
            <a:r>
              <a:rPr lang="en-US" smtClean="0"/>
              <a:t>Text from a </a:t>
            </a:r>
            <a:r>
              <a:rPr lang="en-US" b="1" smtClean="0">
                <a:latin typeface="Lucida Console" pitchFamily="49" charset="0"/>
              </a:rPr>
              <a:t>JTextField</a:t>
            </a:r>
            <a:r>
              <a:rPr lang="en-US" smtClean="0"/>
              <a:t> can be acquired using </a:t>
            </a:r>
            <a:r>
              <a:rPr lang="en-US" b="1" smtClean="0">
                <a:latin typeface="Lucida Console" pitchFamily="49" charset="0"/>
              </a:rPr>
              <a:t>getActionCommand</a:t>
            </a:r>
          </a:p>
          <a:p>
            <a:pPr lvl="1"/>
            <a:r>
              <a:rPr lang="en-US" smtClean="0"/>
              <a:t>Text from a </a:t>
            </a:r>
            <a:r>
              <a:rPr lang="en-US" b="1" smtClean="0">
                <a:latin typeface="Lucida Console" pitchFamily="49" charset="0"/>
              </a:rPr>
              <a:t>JPasswordField</a:t>
            </a:r>
            <a:r>
              <a:rPr lang="en-US" smtClean="0"/>
              <a:t> can be acquired using </a:t>
            </a:r>
            <a:r>
              <a:rPr lang="en-US" b="1" smtClean="0">
                <a:latin typeface="Lucida Console" pitchFamily="49" charset="0"/>
              </a:rPr>
              <a:t>getPassword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F3A87E4-1C56-4774-AE10-BE6779407C6A}" type="slidenum">
              <a:rPr lang="en-IE" sz="1400" smtClean="0"/>
              <a:pPr/>
              <a:t>61</a:t>
            </a:fld>
            <a:endParaRPr lang="en-IE" sz="1400" smtClean="0"/>
          </a:p>
        </p:txBody>
      </p:sp>
      <p:sp>
        <p:nvSpPr>
          <p:cNvPr id="63491" name="Rectangle 2"/>
          <p:cNvSpPr>
            <a:spLocks noGrp="1" noChangeArrowheads="1"/>
          </p:cNvSpPr>
          <p:nvPr>
            <p:ph type="title"/>
          </p:nvPr>
        </p:nvSpPr>
        <p:spPr>
          <a:noFill/>
        </p:spPr>
        <p:txBody>
          <a:bodyPr/>
          <a:lstStyle/>
          <a:p>
            <a:r>
              <a:rPr lang="en-US" sz="4000" smtClean="0"/>
              <a:t>Common GUI Event Types and Listener Interfaces</a:t>
            </a:r>
            <a:endParaRPr lang="en-US" sz="4000" b="1" smtClean="0">
              <a:latin typeface="Lucida Console" pitchFamily="49" charset="0"/>
            </a:endParaRPr>
          </a:p>
        </p:txBody>
      </p:sp>
      <p:sp>
        <p:nvSpPr>
          <p:cNvPr id="63492" name="Rectangle 3"/>
          <p:cNvSpPr>
            <a:spLocks noGrp="1" noChangeArrowheads="1"/>
          </p:cNvSpPr>
          <p:nvPr>
            <p:ph type="body" idx="1"/>
          </p:nvPr>
        </p:nvSpPr>
        <p:spPr/>
        <p:txBody>
          <a:bodyPr/>
          <a:lstStyle/>
          <a:p>
            <a:r>
              <a:rPr lang="en-US" smtClean="0"/>
              <a:t>Delegation event model</a:t>
            </a:r>
          </a:p>
          <a:p>
            <a:pPr lvl="1"/>
            <a:r>
              <a:rPr lang="en-US" smtClean="0"/>
              <a:t>Event source is the component with which user interacts</a:t>
            </a:r>
          </a:p>
          <a:p>
            <a:pPr lvl="1"/>
            <a:r>
              <a:rPr lang="en-US" smtClean="0"/>
              <a:t>Event object is created and contains information about the event that happened</a:t>
            </a:r>
          </a:p>
          <a:p>
            <a:pPr lvl="1"/>
            <a:r>
              <a:rPr lang="en-US" smtClean="0"/>
              <a:t>Event listener is notified when an event happens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4716480-014C-46CF-825E-4BC938C41321}" type="slidenum">
              <a:rPr lang="en-IE" sz="1400" smtClean="0"/>
              <a:pPr/>
              <a:t>62</a:t>
            </a:fld>
            <a:endParaRPr lang="en-IE" sz="1400" smtClean="0"/>
          </a:p>
        </p:txBody>
      </p:sp>
      <p:sp>
        <p:nvSpPr>
          <p:cNvPr id="64515" name="Rectangle 2"/>
          <p:cNvSpPr>
            <a:spLocks noGrp="1" noChangeArrowheads="1"/>
          </p:cNvSpPr>
          <p:nvPr>
            <p:ph type="title"/>
          </p:nvPr>
        </p:nvSpPr>
        <p:spPr>
          <a:xfrm>
            <a:off x="228600" y="5029200"/>
            <a:ext cx="8686800" cy="1143000"/>
          </a:xfrm>
        </p:spPr>
        <p:txBody>
          <a:bodyPr/>
          <a:lstStyle/>
          <a:p>
            <a:r>
              <a:rPr lang="en-US" sz="2800" smtClean="0">
                <a:solidFill>
                  <a:srgbClr val="000000"/>
                </a:solidFill>
                <a:cs typeface="Times New Roman" pitchFamily="18" charset="0"/>
              </a:rPr>
              <a:t>Some event classes of </a:t>
            </a:r>
            <a:r>
              <a:rPr lang="en-US" sz="2800" smtClean="0">
                <a:solidFill>
                  <a:srgbClr val="000000"/>
                </a:solidFill>
                <a:latin typeface="Lucida Console" pitchFamily="49" charset="0"/>
                <a:ea typeface="LucidaSansTypewriter" pitchFamily="49" charset="0"/>
                <a:cs typeface="Lucida Console" pitchFamily="49" charset="0"/>
              </a:rPr>
              <a:t>java.awt.event</a:t>
            </a:r>
            <a:r>
              <a:rPr lang="en-US" sz="2800" smtClean="0">
                <a:solidFill>
                  <a:srgbClr val="000000"/>
                </a:solidFill>
                <a:cs typeface="Times New Roman" pitchFamily="18" charset="0"/>
              </a:rPr>
              <a:t>.</a:t>
            </a:r>
            <a:r>
              <a:rPr lang="en-US" smtClean="0"/>
              <a:t> </a:t>
            </a:r>
          </a:p>
        </p:txBody>
      </p:sp>
      <p:pic>
        <p:nvPicPr>
          <p:cNvPr id="64516" name="Picture 3" descr="AAEMYS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03213"/>
            <a:ext cx="5486400"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76B8CDB-00DC-4F7C-A3C5-E63AAD08205B}" type="slidenum">
              <a:rPr lang="en-IE" sz="1400" smtClean="0"/>
              <a:pPr/>
              <a:t>63</a:t>
            </a:fld>
            <a:endParaRPr lang="en-IE" sz="1400" smtClean="0"/>
          </a:p>
        </p:txBody>
      </p:sp>
      <p:sp>
        <p:nvSpPr>
          <p:cNvPr id="65539" name="Rectangle 2"/>
          <p:cNvSpPr>
            <a:spLocks noGrp="1" noChangeArrowheads="1"/>
          </p:cNvSpPr>
          <p:nvPr>
            <p:ph type="title"/>
          </p:nvPr>
        </p:nvSpPr>
        <p:spPr>
          <a:xfrm>
            <a:off x="755650" y="5715000"/>
            <a:ext cx="8686800" cy="1143000"/>
          </a:xfrm>
        </p:spPr>
        <p:txBody>
          <a:bodyPr/>
          <a:lstStyle/>
          <a:p>
            <a:r>
              <a:rPr lang="en-US" sz="2800" smtClean="0">
                <a:solidFill>
                  <a:srgbClr val="000000"/>
                </a:solidFill>
                <a:cs typeface="Times New Roman" pitchFamily="18" charset="0"/>
              </a:rPr>
              <a:t>Some event-listener interfaces of </a:t>
            </a:r>
            <a:r>
              <a:rPr lang="en-US" sz="2800" smtClean="0">
                <a:solidFill>
                  <a:srgbClr val="000000"/>
                </a:solidFill>
                <a:latin typeface="Lucida Console" pitchFamily="49" charset="0"/>
                <a:ea typeface="LucidaSansTypewriter" pitchFamily="49" charset="0"/>
                <a:cs typeface="Lucida Console" pitchFamily="49" charset="0"/>
              </a:rPr>
              <a:t>java.awt.event</a:t>
            </a:r>
            <a:r>
              <a:rPr lang="en-US" sz="2800" smtClean="0">
                <a:solidFill>
                  <a:srgbClr val="000000"/>
                </a:solidFill>
                <a:cs typeface="Times New Roman" pitchFamily="18" charset="0"/>
              </a:rPr>
              <a:t>.</a:t>
            </a:r>
            <a:r>
              <a:rPr lang="en-US" smtClean="0"/>
              <a:t> </a:t>
            </a:r>
          </a:p>
        </p:txBody>
      </p:sp>
      <p:pic>
        <p:nvPicPr>
          <p:cNvPr id="65540" name="Picture 3" descr="AAEMYSF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2400"/>
            <a:ext cx="45720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97A14A8-11D2-4E1C-BF38-82D9FD71AA2F}" type="slidenum">
              <a:rPr lang="en-IE" sz="1400" smtClean="0"/>
              <a:pPr/>
              <a:t>64</a:t>
            </a:fld>
            <a:endParaRPr lang="en-IE" sz="1400" smtClean="0"/>
          </a:p>
        </p:txBody>
      </p:sp>
      <p:sp>
        <p:nvSpPr>
          <p:cNvPr id="66563" name="Rectangle 2"/>
          <p:cNvSpPr>
            <a:spLocks noGrp="1" noChangeArrowheads="1"/>
          </p:cNvSpPr>
          <p:nvPr>
            <p:ph type="title"/>
          </p:nvPr>
        </p:nvSpPr>
        <p:spPr>
          <a:noFill/>
        </p:spPr>
        <p:txBody>
          <a:bodyPr/>
          <a:lstStyle/>
          <a:p>
            <a:r>
              <a:rPr lang="en-US" smtClean="0"/>
              <a:t>Event-Handler Invocation</a:t>
            </a:r>
            <a:endParaRPr lang="en-US" b="1" smtClean="0">
              <a:latin typeface="Lucida Console" pitchFamily="49" charset="0"/>
            </a:endParaRPr>
          </a:p>
        </p:txBody>
      </p:sp>
      <p:sp>
        <p:nvSpPr>
          <p:cNvPr id="66564" name="Rectangle 3"/>
          <p:cNvSpPr>
            <a:spLocks noGrp="1" noChangeArrowheads="1"/>
          </p:cNvSpPr>
          <p:nvPr>
            <p:ph type="body" idx="1"/>
          </p:nvPr>
        </p:nvSpPr>
        <p:spPr/>
        <p:txBody>
          <a:bodyPr/>
          <a:lstStyle/>
          <a:p>
            <a:r>
              <a:rPr lang="en-US" smtClean="0"/>
              <a:t>Events are dispatched to only the event listeners that match the event type</a:t>
            </a:r>
          </a:p>
          <a:p>
            <a:pPr lvl="1"/>
            <a:r>
              <a:rPr lang="en-US" smtClean="0"/>
              <a:t>Events have a unique event ID specifying the event type</a:t>
            </a:r>
          </a:p>
          <a:p>
            <a:r>
              <a:rPr lang="en-US" b="1" smtClean="0">
                <a:latin typeface="Lucida Console" pitchFamily="49" charset="0"/>
              </a:rPr>
              <a:t>MouseEvent</a:t>
            </a:r>
            <a:r>
              <a:rPr lang="en-US" smtClean="0"/>
              <a:t>s are handled by </a:t>
            </a:r>
            <a:r>
              <a:rPr lang="en-US" b="1" smtClean="0">
                <a:latin typeface="Lucida Console" pitchFamily="49" charset="0"/>
              </a:rPr>
              <a:t>MouseListener</a:t>
            </a:r>
            <a:r>
              <a:rPr lang="en-US" smtClean="0"/>
              <a:t>s and </a:t>
            </a:r>
            <a:r>
              <a:rPr lang="en-US" b="1" smtClean="0">
                <a:latin typeface="Lucida Console" pitchFamily="49" charset="0"/>
              </a:rPr>
              <a:t>MouseMotionsListener</a:t>
            </a:r>
            <a:r>
              <a:rPr lang="en-US" smtClean="0"/>
              <a:t>s</a:t>
            </a:r>
          </a:p>
          <a:p>
            <a:r>
              <a:rPr lang="en-US" b="1" smtClean="0">
                <a:latin typeface="Lucida Console" pitchFamily="49" charset="0"/>
              </a:rPr>
              <a:t>KeyEvent</a:t>
            </a:r>
            <a:r>
              <a:rPr lang="en-US" smtClean="0"/>
              <a:t>s are handled by </a:t>
            </a:r>
            <a:r>
              <a:rPr lang="en-US" b="1" smtClean="0">
                <a:latin typeface="Lucida Console" pitchFamily="49" charset="0"/>
              </a:rPr>
              <a:t>KeyListener</a:t>
            </a:r>
            <a:r>
              <a:rPr lang="en-US" smtClean="0"/>
              <a:t>s</a:t>
            </a:r>
          </a:p>
          <a:p>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BBD37C6-10E9-44B3-B1F3-1783E4260AEE}" type="slidenum">
              <a:rPr lang="en-IE" sz="1400" smtClean="0"/>
              <a:pPr/>
              <a:t>65</a:t>
            </a:fld>
            <a:endParaRPr lang="en-IE" sz="1400" smtClean="0"/>
          </a:p>
        </p:txBody>
      </p:sp>
      <p:sp>
        <p:nvSpPr>
          <p:cNvPr id="67587" name="Rectangle 2"/>
          <p:cNvSpPr>
            <a:spLocks noGrp="1" noChangeArrowheads="1"/>
          </p:cNvSpPr>
          <p:nvPr>
            <p:ph type="title"/>
          </p:nvPr>
        </p:nvSpPr>
        <p:spPr>
          <a:noFill/>
        </p:spPr>
        <p:txBody>
          <a:bodyPr/>
          <a:lstStyle/>
          <a:p>
            <a:r>
              <a:rPr lang="en-US" b="1" smtClean="0">
                <a:latin typeface="Lucida Console" pitchFamily="49" charset="0"/>
              </a:rPr>
              <a:t>JButton</a:t>
            </a:r>
          </a:p>
        </p:txBody>
      </p:sp>
      <p:sp>
        <p:nvSpPr>
          <p:cNvPr id="67588" name="Rectangle 3"/>
          <p:cNvSpPr>
            <a:spLocks noGrp="1" noChangeArrowheads="1"/>
          </p:cNvSpPr>
          <p:nvPr>
            <p:ph type="body" idx="1"/>
          </p:nvPr>
        </p:nvSpPr>
        <p:spPr/>
        <p:txBody>
          <a:bodyPr/>
          <a:lstStyle/>
          <a:p>
            <a:r>
              <a:rPr lang="en-US" smtClean="0"/>
              <a:t>Button</a:t>
            </a:r>
          </a:p>
          <a:p>
            <a:pPr lvl="1"/>
            <a:r>
              <a:rPr lang="en-US" smtClean="0"/>
              <a:t>Component user clicks to trigger a specific action</a:t>
            </a:r>
          </a:p>
          <a:p>
            <a:pPr lvl="1"/>
            <a:r>
              <a:rPr lang="en-US" smtClean="0"/>
              <a:t>Can be command button, check box, toggle button or radio button</a:t>
            </a:r>
          </a:p>
          <a:p>
            <a:pPr lvl="1"/>
            <a:r>
              <a:rPr lang="en-US" smtClean="0"/>
              <a:t>Button types are subclasses of class </a:t>
            </a:r>
            <a:r>
              <a:rPr lang="en-US" b="1" smtClean="0">
                <a:latin typeface="Lucida Console" pitchFamily="49" charset="0"/>
              </a:rPr>
              <a:t>AbstractButton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0507253-F4E3-472A-AB0F-0DF39E0BA270}" type="slidenum">
              <a:rPr lang="en-IE" sz="1400" smtClean="0"/>
              <a:pPr/>
              <a:t>66</a:t>
            </a:fld>
            <a:endParaRPr lang="en-IE" sz="1400" smtClean="0"/>
          </a:p>
        </p:txBody>
      </p:sp>
      <p:sp>
        <p:nvSpPr>
          <p:cNvPr id="68611" name="Rectangle 2"/>
          <p:cNvSpPr>
            <a:spLocks noGrp="1" noChangeArrowheads="1"/>
          </p:cNvSpPr>
          <p:nvPr>
            <p:ph type="title"/>
          </p:nvPr>
        </p:nvSpPr>
        <p:spPr>
          <a:xfrm>
            <a:off x="228600" y="5257800"/>
            <a:ext cx="8686800" cy="1143000"/>
          </a:xfrm>
        </p:spPr>
        <p:txBody>
          <a:bodyPr/>
          <a:lstStyle/>
          <a:p>
            <a:r>
              <a:rPr lang="en-US" sz="4000" smtClean="0">
                <a:solidFill>
                  <a:srgbClr val="4D99FF"/>
                </a:solidFill>
              </a:rPr>
              <a:t>      </a:t>
            </a:r>
            <a:r>
              <a:rPr lang="en-US" smtClean="0">
                <a:solidFill>
                  <a:srgbClr val="000000"/>
                </a:solidFill>
                <a:cs typeface="Times New Roman" pitchFamily="18" charset="0"/>
              </a:rPr>
              <a:t>Swing button hierarchy.</a:t>
            </a:r>
            <a:r>
              <a:rPr lang="en-US" smtClean="0"/>
              <a:t> </a:t>
            </a:r>
          </a:p>
        </p:txBody>
      </p:sp>
      <p:pic>
        <p:nvPicPr>
          <p:cNvPr id="68612" name="Picture 3" descr="AAEMYSI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836613"/>
            <a:ext cx="74676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CBD3C9B-FBCE-4D42-B053-71F48C6856C5}" type="slidenum">
              <a:rPr lang="en-IE" sz="1400" smtClean="0"/>
              <a:pPr/>
              <a:t>67</a:t>
            </a:fld>
            <a:endParaRPr lang="en-IE" sz="1400" smtClean="0"/>
          </a:p>
        </p:txBody>
      </p:sp>
      <p:sp>
        <p:nvSpPr>
          <p:cNvPr id="6963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69636" name="Rectangle 3"/>
          <p:cNvSpPr>
            <a:spLocks noGrp="1" noChangeArrowheads="1"/>
          </p:cNvSpPr>
          <p:nvPr>
            <p:ph type="body" sz="half" idx="1"/>
          </p:nvPr>
        </p:nvSpPr>
        <p:spPr>
          <a:xfrm>
            <a:off x="6804025" y="1066800"/>
            <a:ext cx="2187575" cy="752475"/>
          </a:xfrm>
          <a:noFill/>
        </p:spPr>
        <p:txBody>
          <a:bodyPr/>
          <a:lstStyle/>
          <a:p>
            <a:r>
              <a:rPr lang="en-US" sz="2400" smtClean="0"/>
              <a:t>ButtonFrame.java</a:t>
            </a:r>
          </a:p>
        </p:txBody>
      </p:sp>
      <p:graphicFrame>
        <p:nvGraphicFramePr>
          <p:cNvPr id="69637" name="Object 4"/>
          <p:cNvGraphicFramePr>
            <a:graphicFrameLocks noGrp="1" noChangeAspect="1"/>
          </p:cNvGraphicFramePr>
          <p:nvPr>
            <p:ph sz="half" idx="2"/>
          </p:nvPr>
        </p:nvGraphicFramePr>
        <p:xfrm>
          <a:off x="0" y="6350"/>
          <a:ext cx="7056438" cy="6465888"/>
        </p:xfrm>
        <a:graphic>
          <a:graphicData uri="http://schemas.openxmlformats.org/presentationml/2006/ole">
            <mc:AlternateContent xmlns:mc="http://schemas.openxmlformats.org/markup-compatibility/2006">
              <mc:Choice xmlns:v="urn:schemas-microsoft-com:vml" Requires="v">
                <p:oleObj spid="_x0000_s69657" name="Document" r:id="rId4" imgW="7074123" imgH="6482483" progId="Word.Document.8">
                  <p:embed/>
                </p:oleObj>
              </mc:Choice>
              <mc:Fallback>
                <p:oleObj name="Document" r:id="rId4" imgW="7074123" imgH="648248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646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9638" name="Group 5"/>
          <p:cNvGrpSpPr>
            <a:grpSpLocks/>
          </p:cNvGrpSpPr>
          <p:nvPr/>
        </p:nvGrpSpPr>
        <p:grpSpPr bwMode="auto">
          <a:xfrm>
            <a:off x="2971800" y="1905000"/>
            <a:ext cx="4953000" cy="838200"/>
            <a:chOff x="1872" y="1200"/>
            <a:chExt cx="3120" cy="528"/>
          </a:xfrm>
        </p:grpSpPr>
        <p:sp>
          <p:nvSpPr>
            <p:cNvPr id="69651" name="Text Box 6"/>
            <p:cNvSpPr txBox="1">
              <a:spLocks noChangeArrowheads="1"/>
            </p:cNvSpPr>
            <p:nvPr/>
          </p:nvSpPr>
          <p:spPr bwMode="auto">
            <a:xfrm>
              <a:off x="3024" y="120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two </a:t>
              </a:r>
              <a:r>
                <a:rPr lang="en-US" sz="1600">
                  <a:latin typeface="Lucida Console" pitchFamily="49" charset="0"/>
                  <a:cs typeface="Times New Roman" pitchFamily="18" charset="0"/>
                </a:rPr>
                <a:t>JButton</a:t>
              </a:r>
              <a:r>
                <a:rPr lang="en-US" sz="1600">
                  <a:cs typeface="Times New Roman" pitchFamily="18" charset="0"/>
                </a:rPr>
                <a:t> instance variables</a:t>
              </a:r>
              <a:endParaRPr lang="en-US" sz="1600">
                <a:latin typeface="Lucida Console" pitchFamily="49" charset="0"/>
                <a:cs typeface="Times New Roman" pitchFamily="18" charset="0"/>
              </a:endParaRPr>
            </a:p>
          </p:txBody>
        </p:sp>
        <p:sp>
          <p:nvSpPr>
            <p:cNvPr id="69652" name="Line 7"/>
            <p:cNvSpPr>
              <a:spLocks noChangeShapeType="1"/>
            </p:cNvSpPr>
            <p:nvPr/>
          </p:nvSpPr>
          <p:spPr bwMode="auto">
            <a:xfrm flipH="1">
              <a:off x="1872" y="1392"/>
              <a:ext cx="11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9639" name="Group 8"/>
          <p:cNvGrpSpPr>
            <a:grpSpLocks/>
          </p:cNvGrpSpPr>
          <p:nvPr/>
        </p:nvGrpSpPr>
        <p:grpSpPr bwMode="auto">
          <a:xfrm>
            <a:off x="2971800" y="3905250"/>
            <a:ext cx="4953000" cy="742950"/>
            <a:chOff x="1872" y="1260"/>
            <a:chExt cx="3120" cy="468"/>
          </a:xfrm>
        </p:grpSpPr>
        <p:sp>
          <p:nvSpPr>
            <p:cNvPr id="69649" name="Text Box 9"/>
            <p:cNvSpPr txBox="1">
              <a:spLocks noChangeArrowheads="1"/>
            </p:cNvSpPr>
            <p:nvPr/>
          </p:nvSpPr>
          <p:spPr bwMode="auto">
            <a:xfrm>
              <a:off x="3024" y="126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new </a:t>
              </a:r>
              <a:r>
                <a:rPr lang="en-US" sz="1600">
                  <a:latin typeface="Lucida Console" pitchFamily="49" charset="0"/>
                  <a:cs typeface="Times New Roman" pitchFamily="18" charset="0"/>
                </a:rPr>
                <a:t>JButton</a:t>
              </a:r>
            </a:p>
          </p:txBody>
        </p:sp>
        <p:sp>
          <p:nvSpPr>
            <p:cNvPr id="69650" name="Line 10"/>
            <p:cNvSpPr>
              <a:spLocks noChangeShapeType="1"/>
            </p:cNvSpPr>
            <p:nvPr/>
          </p:nvSpPr>
          <p:spPr bwMode="auto">
            <a:xfrm flipH="1">
              <a:off x="1872" y="1392"/>
              <a:ext cx="11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9640" name="Group 11"/>
          <p:cNvGrpSpPr>
            <a:grpSpLocks/>
          </p:cNvGrpSpPr>
          <p:nvPr/>
        </p:nvGrpSpPr>
        <p:grpSpPr bwMode="auto">
          <a:xfrm>
            <a:off x="2971800" y="4514850"/>
            <a:ext cx="4953000" cy="742950"/>
            <a:chOff x="1872" y="1260"/>
            <a:chExt cx="3120" cy="468"/>
          </a:xfrm>
        </p:grpSpPr>
        <p:sp>
          <p:nvSpPr>
            <p:cNvPr id="69647" name="Text Box 12"/>
            <p:cNvSpPr txBox="1">
              <a:spLocks noChangeArrowheads="1"/>
            </p:cNvSpPr>
            <p:nvPr/>
          </p:nvSpPr>
          <p:spPr bwMode="auto">
            <a:xfrm>
              <a:off x="3024" y="126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two </a:t>
              </a:r>
              <a:r>
                <a:rPr lang="en-US" sz="1600">
                  <a:latin typeface="Lucida Console" pitchFamily="49" charset="0"/>
                  <a:cs typeface="Times New Roman" pitchFamily="18" charset="0"/>
                </a:rPr>
                <a:t>ImageIcon</a:t>
              </a:r>
              <a:r>
                <a:rPr lang="en-US" sz="1600">
                  <a:cs typeface="Times New Roman" pitchFamily="18" charset="0"/>
                </a:rPr>
                <a:t>s</a:t>
              </a:r>
              <a:endParaRPr lang="en-US" sz="1600">
                <a:latin typeface="Lucida Console" pitchFamily="49" charset="0"/>
                <a:cs typeface="Times New Roman" pitchFamily="18" charset="0"/>
              </a:endParaRPr>
            </a:p>
          </p:txBody>
        </p:sp>
        <p:sp>
          <p:nvSpPr>
            <p:cNvPr id="69648" name="Line 13"/>
            <p:cNvSpPr>
              <a:spLocks noChangeShapeType="1"/>
            </p:cNvSpPr>
            <p:nvPr/>
          </p:nvSpPr>
          <p:spPr bwMode="auto">
            <a:xfrm flipH="1">
              <a:off x="1872" y="1392"/>
              <a:ext cx="11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9641" name="Group 14"/>
          <p:cNvGrpSpPr>
            <a:grpSpLocks/>
          </p:cNvGrpSpPr>
          <p:nvPr/>
        </p:nvGrpSpPr>
        <p:grpSpPr bwMode="auto">
          <a:xfrm>
            <a:off x="2971800" y="4953000"/>
            <a:ext cx="4953000" cy="742950"/>
            <a:chOff x="1872" y="1260"/>
            <a:chExt cx="3120" cy="468"/>
          </a:xfrm>
        </p:grpSpPr>
        <p:sp>
          <p:nvSpPr>
            <p:cNvPr id="69645" name="Text Box 15"/>
            <p:cNvSpPr txBox="1">
              <a:spLocks noChangeArrowheads="1"/>
            </p:cNvSpPr>
            <p:nvPr/>
          </p:nvSpPr>
          <p:spPr bwMode="auto">
            <a:xfrm>
              <a:off x="3024" y="126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new </a:t>
              </a:r>
              <a:r>
                <a:rPr lang="en-US" sz="1600">
                  <a:latin typeface="Lucida Console" pitchFamily="49" charset="0"/>
                  <a:cs typeface="Times New Roman" pitchFamily="18" charset="0"/>
                </a:rPr>
                <a:t>JButton</a:t>
              </a:r>
            </a:p>
          </p:txBody>
        </p:sp>
        <p:sp>
          <p:nvSpPr>
            <p:cNvPr id="69646" name="Line 16"/>
            <p:cNvSpPr>
              <a:spLocks noChangeShapeType="1"/>
            </p:cNvSpPr>
            <p:nvPr/>
          </p:nvSpPr>
          <p:spPr bwMode="auto">
            <a:xfrm flipH="1">
              <a:off x="1872" y="1392"/>
              <a:ext cx="115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69642" name="Group 17"/>
          <p:cNvGrpSpPr>
            <a:grpSpLocks/>
          </p:cNvGrpSpPr>
          <p:nvPr/>
        </p:nvGrpSpPr>
        <p:grpSpPr bwMode="auto">
          <a:xfrm>
            <a:off x="2971800" y="5486400"/>
            <a:ext cx="4953000" cy="381000"/>
            <a:chOff x="1872" y="3456"/>
            <a:chExt cx="3120" cy="240"/>
          </a:xfrm>
        </p:grpSpPr>
        <p:sp>
          <p:nvSpPr>
            <p:cNvPr id="69643" name="Text Box 18"/>
            <p:cNvSpPr txBox="1">
              <a:spLocks noChangeArrowheads="1"/>
            </p:cNvSpPr>
            <p:nvPr/>
          </p:nvSpPr>
          <p:spPr bwMode="auto">
            <a:xfrm>
              <a:off x="3024" y="345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rollover icon for </a:t>
              </a:r>
              <a:r>
                <a:rPr lang="en-US" sz="1600">
                  <a:latin typeface="Lucida Console" pitchFamily="49" charset="0"/>
                  <a:cs typeface="Times New Roman" pitchFamily="18" charset="0"/>
                </a:rPr>
                <a:t>JButton</a:t>
              </a:r>
            </a:p>
          </p:txBody>
        </p:sp>
        <p:sp>
          <p:nvSpPr>
            <p:cNvPr id="69644" name="Line 19"/>
            <p:cNvSpPr>
              <a:spLocks noChangeShapeType="1"/>
            </p:cNvSpPr>
            <p:nvPr/>
          </p:nvSpPr>
          <p:spPr bwMode="auto">
            <a:xfrm flipH="1">
              <a:off x="1872" y="3588"/>
              <a:ext cx="1152" cy="1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91FD364-68A9-4C08-9815-9EF253D08559}" type="slidenum">
              <a:rPr lang="en-IE" sz="1400" smtClean="0"/>
              <a:pPr/>
              <a:t>68</a:t>
            </a:fld>
            <a:endParaRPr lang="en-IE" sz="1400" smtClean="0"/>
          </a:p>
        </p:txBody>
      </p:sp>
      <p:sp>
        <p:nvSpPr>
          <p:cNvPr id="7065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70660" name="Rectangle 3"/>
          <p:cNvSpPr>
            <a:spLocks noGrp="1" noChangeArrowheads="1"/>
          </p:cNvSpPr>
          <p:nvPr>
            <p:ph type="body" sz="half" idx="1"/>
          </p:nvPr>
        </p:nvSpPr>
        <p:spPr>
          <a:xfrm>
            <a:off x="6516688" y="4652963"/>
            <a:ext cx="2257425" cy="752475"/>
          </a:xfrm>
          <a:noFill/>
        </p:spPr>
        <p:txBody>
          <a:bodyPr/>
          <a:lstStyle/>
          <a:p>
            <a:r>
              <a:rPr lang="en-US" sz="2400" smtClean="0"/>
              <a:t>ButtonFrame.java</a:t>
            </a:r>
          </a:p>
        </p:txBody>
      </p:sp>
      <p:graphicFrame>
        <p:nvGraphicFramePr>
          <p:cNvPr id="70661" name="Object 4"/>
          <p:cNvGraphicFramePr>
            <a:graphicFrameLocks noGrp="1" noChangeAspect="1"/>
          </p:cNvGraphicFramePr>
          <p:nvPr>
            <p:ph sz="half" idx="2"/>
          </p:nvPr>
        </p:nvGraphicFramePr>
        <p:xfrm>
          <a:off x="0" y="0"/>
          <a:ext cx="7056438" cy="3949700"/>
        </p:xfrm>
        <a:graphic>
          <a:graphicData uri="http://schemas.openxmlformats.org/presentationml/2006/ole">
            <mc:AlternateContent xmlns:mc="http://schemas.openxmlformats.org/markup-compatibility/2006">
              <mc:Choice xmlns:v="urn:schemas-microsoft-com:vml" Requires="v">
                <p:oleObj spid="_x0000_s70681" name="Document" r:id="rId4" imgW="7074123" imgH="3959400" progId="Word.Document.8">
                  <p:embed/>
                </p:oleObj>
              </mc:Choice>
              <mc:Fallback>
                <p:oleObj name="Document" r:id="rId4" imgW="7074123" imgH="395940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394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0662" name="Group 5"/>
          <p:cNvGrpSpPr>
            <a:grpSpLocks/>
          </p:cNvGrpSpPr>
          <p:nvPr/>
        </p:nvGrpSpPr>
        <p:grpSpPr bwMode="auto">
          <a:xfrm>
            <a:off x="2895600" y="609600"/>
            <a:ext cx="5029200" cy="441325"/>
            <a:chOff x="1824" y="384"/>
            <a:chExt cx="3168" cy="278"/>
          </a:xfrm>
        </p:grpSpPr>
        <p:sp>
          <p:nvSpPr>
            <p:cNvPr id="70675" name="Text Box 6"/>
            <p:cNvSpPr txBox="1">
              <a:spLocks noChangeArrowheads="1"/>
            </p:cNvSpPr>
            <p:nvPr/>
          </p:nvSpPr>
          <p:spPr bwMode="auto">
            <a:xfrm>
              <a:off x="3024" y="44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handler for buttons</a:t>
              </a:r>
              <a:endParaRPr lang="en-US" sz="1600">
                <a:latin typeface="Lucida Console" pitchFamily="49" charset="0"/>
                <a:cs typeface="Times New Roman" pitchFamily="18" charset="0"/>
              </a:endParaRPr>
            </a:p>
          </p:txBody>
        </p:sp>
        <p:sp>
          <p:nvSpPr>
            <p:cNvPr id="70676" name="Line 7"/>
            <p:cNvSpPr>
              <a:spLocks noChangeShapeType="1"/>
            </p:cNvSpPr>
            <p:nvPr/>
          </p:nvSpPr>
          <p:spPr bwMode="auto">
            <a:xfrm flipH="1" flipV="1">
              <a:off x="1824" y="384"/>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0663" name="Group 8"/>
          <p:cNvGrpSpPr>
            <a:grpSpLocks/>
          </p:cNvGrpSpPr>
          <p:nvPr/>
        </p:nvGrpSpPr>
        <p:grpSpPr bwMode="auto">
          <a:xfrm>
            <a:off x="2895600" y="990600"/>
            <a:ext cx="5029200" cy="685800"/>
            <a:chOff x="1824" y="624"/>
            <a:chExt cx="3168" cy="432"/>
          </a:xfrm>
        </p:grpSpPr>
        <p:sp>
          <p:nvSpPr>
            <p:cNvPr id="70673" name="Text Box 9"/>
            <p:cNvSpPr txBox="1">
              <a:spLocks noChangeArrowheads="1"/>
            </p:cNvSpPr>
            <p:nvPr/>
          </p:nvSpPr>
          <p:spPr bwMode="auto">
            <a:xfrm>
              <a:off x="3024" y="83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event handler</a:t>
              </a:r>
              <a:endParaRPr lang="en-US" sz="1600">
                <a:latin typeface="Lucida Console" pitchFamily="49" charset="0"/>
                <a:cs typeface="Times New Roman" pitchFamily="18" charset="0"/>
              </a:endParaRPr>
            </a:p>
          </p:txBody>
        </p:sp>
        <p:sp>
          <p:nvSpPr>
            <p:cNvPr id="70674" name="Line 10"/>
            <p:cNvSpPr>
              <a:spLocks noChangeShapeType="1"/>
            </p:cNvSpPr>
            <p:nvPr/>
          </p:nvSpPr>
          <p:spPr bwMode="auto">
            <a:xfrm flipH="1" flipV="1">
              <a:off x="1824" y="624"/>
              <a:ext cx="1200" cy="3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0664" name="Group 11"/>
          <p:cNvGrpSpPr>
            <a:grpSpLocks/>
          </p:cNvGrpSpPr>
          <p:nvPr/>
        </p:nvGrpSpPr>
        <p:grpSpPr bwMode="auto">
          <a:xfrm>
            <a:off x="2895600" y="1828800"/>
            <a:ext cx="5029200" cy="701675"/>
            <a:chOff x="1824" y="1152"/>
            <a:chExt cx="3168" cy="442"/>
          </a:xfrm>
        </p:grpSpPr>
        <p:sp>
          <p:nvSpPr>
            <p:cNvPr id="70671" name="Text Box 12"/>
            <p:cNvSpPr txBox="1">
              <a:spLocks noChangeArrowheads="1"/>
            </p:cNvSpPr>
            <p:nvPr/>
          </p:nvSpPr>
          <p:spPr bwMode="auto">
            <a:xfrm>
              <a:off x="3024" y="122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Inner class implements </a:t>
              </a:r>
              <a:r>
                <a:rPr lang="en-US" sz="1600">
                  <a:latin typeface="Lucida Console" pitchFamily="49" charset="0"/>
                  <a:cs typeface="Times New Roman" pitchFamily="18" charset="0"/>
                </a:rPr>
                <a:t>ActionListener</a:t>
              </a:r>
            </a:p>
          </p:txBody>
        </p:sp>
        <p:sp>
          <p:nvSpPr>
            <p:cNvPr id="70672" name="Line 13"/>
            <p:cNvSpPr>
              <a:spLocks noChangeShapeType="1"/>
            </p:cNvSpPr>
            <p:nvPr/>
          </p:nvSpPr>
          <p:spPr bwMode="auto">
            <a:xfrm flipH="1" flipV="1">
              <a:off x="1824" y="1152"/>
              <a:ext cx="120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0665" name="Group 14"/>
          <p:cNvGrpSpPr>
            <a:grpSpLocks/>
          </p:cNvGrpSpPr>
          <p:nvPr/>
        </p:nvGrpSpPr>
        <p:grpSpPr bwMode="auto">
          <a:xfrm>
            <a:off x="4495800" y="2819400"/>
            <a:ext cx="3429000" cy="895350"/>
            <a:chOff x="2832" y="1776"/>
            <a:chExt cx="2160" cy="564"/>
          </a:xfrm>
        </p:grpSpPr>
        <p:sp>
          <p:nvSpPr>
            <p:cNvPr id="70669" name="Text Box 15"/>
            <p:cNvSpPr txBox="1">
              <a:spLocks noChangeArrowheads="1"/>
            </p:cNvSpPr>
            <p:nvPr/>
          </p:nvSpPr>
          <p:spPr bwMode="auto">
            <a:xfrm>
              <a:off x="3024" y="196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Access outer class’s instance using </a:t>
              </a:r>
              <a:r>
                <a:rPr lang="en-US" sz="1600">
                  <a:latin typeface="Lucida Console" pitchFamily="49" charset="0"/>
                  <a:cs typeface="Times New Roman" pitchFamily="18" charset="0"/>
                </a:rPr>
                <a:t>this</a:t>
              </a:r>
              <a:r>
                <a:rPr lang="en-US" sz="1600">
                  <a:cs typeface="Times New Roman" pitchFamily="18" charset="0"/>
                </a:rPr>
                <a:t> reference</a:t>
              </a:r>
              <a:endParaRPr lang="en-US" sz="1600">
                <a:latin typeface="Lucida Console" pitchFamily="49" charset="0"/>
                <a:cs typeface="Times New Roman" pitchFamily="18" charset="0"/>
              </a:endParaRPr>
            </a:p>
          </p:txBody>
        </p:sp>
        <p:sp>
          <p:nvSpPr>
            <p:cNvPr id="70670" name="Line 16"/>
            <p:cNvSpPr>
              <a:spLocks noChangeShapeType="1"/>
            </p:cNvSpPr>
            <p:nvPr/>
          </p:nvSpPr>
          <p:spPr bwMode="auto">
            <a:xfrm flipH="1" flipV="1">
              <a:off x="2832" y="1776"/>
              <a:ext cx="115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0666" name="Group 17"/>
          <p:cNvGrpSpPr>
            <a:grpSpLocks/>
          </p:cNvGrpSpPr>
          <p:nvPr/>
        </p:nvGrpSpPr>
        <p:grpSpPr bwMode="auto">
          <a:xfrm>
            <a:off x="3429000" y="3048000"/>
            <a:ext cx="4495800" cy="1371600"/>
            <a:chOff x="2160" y="1920"/>
            <a:chExt cx="2832" cy="864"/>
          </a:xfrm>
        </p:grpSpPr>
        <p:sp>
          <p:nvSpPr>
            <p:cNvPr id="70667" name="Text Box 18"/>
            <p:cNvSpPr txBox="1">
              <a:spLocks noChangeArrowheads="1"/>
            </p:cNvSpPr>
            <p:nvPr/>
          </p:nvSpPr>
          <p:spPr bwMode="auto">
            <a:xfrm>
              <a:off x="3024" y="25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text of </a:t>
              </a:r>
              <a:r>
                <a:rPr lang="en-US" sz="1600">
                  <a:latin typeface="Lucida Console" pitchFamily="49" charset="0"/>
                  <a:cs typeface="Times New Roman" pitchFamily="18" charset="0"/>
                </a:rPr>
                <a:t>JButton</a:t>
              </a:r>
              <a:r>
                <a:rPr lang="en-US" sz="1600">
                  <a:cs typeface="Times New Roman" pitchFamily="18" charset="0"/>
                </a:rPr>
                <a:t> pressed</a:t>
              </a:r>
              <a:endParaRPr lang="en-US" sz="1600">
                <a:latin typeface="Lucida Console" pitchFamily="49" charset="0"/>
                <a:cs typeface="Times New Roman" pitchFamily="18" charset="0"/>
              </a:endParaRPr>
            </a:p>
          </p:txBody>
        </p:sp>
        <p:sp>
          <p:nvSpPr>
            <p:cNvPr id="70668" name="Line 19"/>
            <p:cNvSpPr>
              <a:spLocks noChangeShapeType="1"/>
            </p:cNvSpPr>
            <p:nvPr/>
          </p:nvSpPr>
          <p:spPr bwMode="auto">
            <a:xfrm flipH="1" flipV="1">
              <a:off x="2160" y="1920"/>
              <a:ext cx="864" cy="75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CF780375-7DBB-4C5F-9D0C-1330493DD398}" type="slidenum">
              <a:rPr lang="en-IE" sz="1400" smtClean="0"/>
              <a:pPr/>
              <a:t>69</a:t>
            </a:fld>
            <a:endParaRPr lang="en-IE" sz="1400" smtClean="0"/>
          </a:p>
        </p:txBody>
      </p:sp>
      <p:sp>
        <p:nvSpPr>
          <p:cNvPr id="7168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71684" name="Rectangle 3"/>
          <p:cNvSpPr>
            <a:spLocks noGrp="1" noChangeArrowheads="1"/>
          </p:cNvSpPr>
          <p:nvPr>
            <p:ph type="body" sz="half" idx="1"/>
          </p:nvPr>
        </p:nvSpPr>
        <p:spPr>
          <a:xfrm>
            <a:off x="7019925" y="1066800"/>
            <a:ext cx="1968500" cy="752475"/>
          </a:xfrm>
          <a:noFill/>
        </p:spPr>
        <p:txBody>
          <a:bodyPr/>
          <a:lstStyle/>
          <a:p>
            <a:r>
              <a:rPr lang="en-US" sz="2400" smtClean="0"/>
              <a:t>ButtonTest.java</a:t>
            </a:r>
          </a:p>
        </p:txBody>
      </p:sp>
      <p:graphicFrame>
        <p:nvGraphicFramePr>
          <p:cNvPr id="71685" name="Object 4"/>
          <p:cNvGraphicFramePr>
            <a:graphicFrameLocks noGrp="1" noChangeAspect="1"/>
          </p:cNvGraphicFramePr>
          <p:nvPr>
            <p:ph sz="half" idx="2"/>
          </p:nvPr>
        </p:nvGraphicFramePr>
        <p:xfrm>
          <a:off x="0" y="0"/>
          <a:ext cx="7056438" cy="6648450"/>
        </p:xfrm>
        <a:graphic>
          <a:graphicData uri="http://schemas.openxmlformats.org/presentationml/2006/ole">
            <mc:AlternateContent xmlns:mc="http://schemas.openxmlformats.org/markup-compatibility/2006">
              <mc:Choice xmlns:v="urn:schemas-microsoft-com:vml" Requires="v">
                <p:oleObj spid="_x0000_s71693" name="Document" r:id="rId4" imgW="7061574" imgH="6653686" progId="Word.Document.8">
                  <p:embed/>
                </p:oleObj>
              </mc:Choice>
              <mc:Fallback>
                <p:oleObj name="Document" r:id="rId4" imgW="7061574" imgH="665368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64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686" name="Picture 5" descr="ButtonTest_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879975"/>
            <a:ext cx="2667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6" descr="ButtonTest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505200"/>
            <a:ext cx="266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8" name="Picture 7" descr="ButtonTest_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0" y="3505200"/>
            <a:ext cx="266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C13B6A6-708A-42D3-8BE9-D2E5480E9DD3}" type="slidenum">
              <a:rPr lang="en-IE" sz="1400" smtClean="0"/>
              <a:pPr/>
              <a:t>7</a:t>
            </a:fld>
            <a:endParaRPr lang="en-IE" sz="1400" smtClean="0"/>
          </a:p>
        </p:txBody>
      </p:sp>
      <p:sp>
        <p:nvSpPr>
          <p:cNvPr id="8195" name="Rectangle 2"/>
          <p:cNvSpPr>
            <a:spLocks noGrp="1" noChangeArrowheads="1"/>
          </p:cNvSpPr>
          <p:nvPr>
            <p:ph type="title"/>
          </p:nvPr>
        </p:nvSpPr>
        <p:spPr>
          <a:noFill/>
        </p:spPr>
        <p:txBody>
          <a:bodyPr/>
          <a:lstStyle/>
          <a:p>
            <a:r>
              <a:rPr lang="en-US" sz="4000" smtClean="0"/>
              <a:t>Layout Managers</a:t>
            </a:r>
            <a:endParaRPr lang="en-US" sz="4000" b="1" smtClean="0">
              <a:latin typeface="Lucida Console" pitchFamily="49" charset="0"/>
            </a:endParaRPr>
          </a:p>
        </p:txBody>
      </p:sp>
      <p:sp>
        <p:nvSpPr>
          <p:cNvPr id="8196" name="Rectangle 3"/>
          <p:cNvSpPr>
            <a:spLocks noGrp="1" noChangeArrowheads="1"/>
          </p:cNvSpPr>
          <p:nvPr>
            <p:ph type="body" idx="1"/>
          </p:nvPr>
        </p:nvSpPr>
        <p:spPr/>
        <p:txBody>
          <a:bodyPr/>
          <a:lstStyle/>
          <a:p>
            <a:r>
              <a:rPr lang="en-US" smtClean="0"/>
              <a:t>Layout managers are provided to arrange GUI components in a container</a:t>
            </a:r>
          </a:p>
          <a:p>
            <a:pPr lvl="1"/>
            <a:r>
              <a:rPr lang="en-US" smtClean="0"/>
              <a:t>Provide basic layout capabilities</a:t>
            </a:r>
          </a:p>
          <a:p>
            <a:pPr lvl="1"/>
            <a:r>
              <a:rPr lang="en-US" smtClean="0"/>
              <a:t>Implement the interface </a:t>
            </a:r>
            <a:r>
              <a:rPr lang="en-US" b="1" smtClean="0">
                <a:latin typeface="Lucida Console" pitchFamily="49" charset="0"/>
              </a:rPr>
              <a:t>LayoutManager</a:t>
            </a:r>
          </a:p>
          <a:p>
            <a:pPr lvl="1">
              <a:buFontTx/>
              <a:buNone/>
            </a:pPr>
            <a:endParaRPr lang="en-US"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7CFB97F-B6D5-4863-9FBA-9FFE9DFB03B0}" type="slidenum">
              <a:rPr lang="en-IE" sz="1400" smtClean="0"/>
              <a:pPr/>
              <a:t>70</a:t>
            </a:fld>
            <a:endParaRPr lang="en-IE" sz="1400" smtClean="0"/>
          </a:p>
        </p:txBody>
      </p:sp>
      <p:sp>
        <p:nvSpPr>
          <p:cNvPr id="72707" name="Rectangle 2"/>
          <p:cNvSpPr>
            <a:spLocks noGrp="1" noChangeArrowheads="1"/>
          </p:cNvSpPr>
          <p:nvPr>
            <p:ph type="title"/>
          </p:nvPr>
        </p:nvSpPr>
        <p:spPr>
          <a:noFill/>
        </p:spPr>
        <p:txBody>
          <a:bodyPr/>
          <a:lstStyle/>
          <a:p>
            <a:r>
              <a:rPr lang="en-US" b="1" smtClean="0">
                <a:latin typeface="Lucida Console" pitchFamily="49" charset="0"/>
              </a:rPr>
              <a:t>JButton and rollover</a:t>
            </a:r>
          </a:p>
        </p:txBody>
      </p:sp>
      <p:sp>
        <p:nvSpPr>
          <p:cNvPr id="72708" name="Rectangle 3"/>
          <p:cNvSpPr>
            <a:spLocks noGrp="1" noChangeArrowheads="1"/>
          </p:cNvSpPr>
          <p:nvPr>
            <p:ph type="body" idx="1"/>
          </p:nvPr>
        </p:nvSpPr>
        <p:spPr/>
        <p:txBody>
          <a:bodyPr/>
          <a:lstStyle/>
          <a:p>
            <a:r>
              <a:rPr lang="en-US" b="1" smtClean="0">
                <a:latin typeface="Lucida Console" pitchFamily="49" charset="0"/>
              </a:rPr>
              <a:t>JButton</a:t>
            </a:r>
            <a:r>
              <a:rPr lang="en-US" smtClean="0"/>
              <a:t>s can have a rollover icon</a:t>
            </a:r>
          </a:p>
          <a:p>
            <a:pPr lvl="1"/>
            <a:r>
              <a:rPr lang="en-US" smtClean="0"/>
              <a:t>Appears when mouse is positioned over a button</a:t>
            </a:r>
          </a:p>
          <a:p>
            <a:pPr lvl="1"/>
            <a:r>
              <a:rPr lang="en-US" smtClean="0"/>
              <a:t>Added to a </a:t>
            </a:r>
            <a:r>
              <a:rPr lang="en-US" b="1" smtClean="0">
                <a:latin typeface="Lucida Console" pitchFamily="49" charset="0"/>
              </a:rPr>
              <a:t>JButton</a:t>
            </a:r>
            <a:r>
              <a:rPr lang="en-US" smtClean="0"/>
              <a:t> with method </a:t>
            </a:r>
            <a:r>
              <a:rPr lang="en-US" b="1" smtClean="0">
                <a:latin typeface="Lucida Console" pitchFamily="49" charset="0"/>
              </a:rPr>
              <a:t>setRolloverIcon</a:t>
            </a:r>
          </a:p>
          <a:p>
            <a:pPr lvl="1"/>
            <a:endParaRPr lang="en-US" b="1" smtClean="0">
              <a:latin typeface="Lucida Console"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1171B4CB-E829-494B-9F30-5DF758A9833B}" type="slidenum">
              <a:rPr lang="en-IE" sz="1400" smtClean="0"/>
              <a:pPr/>
              <a:t>71</a:t>
            </a:fld>
            <a:endParaRPr lang="en-IE" sz="1400" smtClean="0"/>
          </a:p>
        </p:txBody>
      </p:sp>
      <p:sp>
        <p:nvSpPr>
          <p:cNvPr id="73731"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rollover icons</a:t>
            </a:r>
            <a:r>
              <a:rPr lang="en-US" smtClean="0"/>
              <a:t> </a:t>
            </a:r>
          </a:p>
        </p:txBody>
      </p:sp>
      <p:sp>
        <p:nvSpPr>
          <p:cNvPr id="73732" name="Rectangle 3"/>
          <p:cNvSpPr>
            <a:spLocks noGrp="1" noChangeArrowheads="1"/>
          </p:cNvSpPr>
          <p:nvPr>
            <p:ph type="body" idx="1"/>
          </p:nvPr>
        </p:nvSpPr>
        <p:spPr>
          <a:xfrm>
            <a:off x="1141413" y="1981200"/>
            <a:ext cx="7534275" cy="4256088"/>
          </a:xfrm>
          <a:noFill/>
        </p:spPr>
        <p:txBody>
          <a:bodyPr/>
          <a:lstStyle/>
          <a:p>
            <a:r>
              <a:rPr lang="en-US" sz="800" i="1" smtClean="0">
                <a:solidFill>
                  <a:srgbClr val="FFFFFF"/>
                </a:solidFill>
                <a:latin typeface="Helvetica" pitchFamily="34" charset="0"/>
                <a:ea typeface="Times New Roman" pitchFamily="18" charset="0"/>
                <a:cs typeface="Helvetica" pitchFamily="34" charset="0"/>
              </a:rPr>
              <a:t> </a:t>
            </a:r>
            <a:r>
              <a:rPr lang="en-US" sz="2800" smtClean="0">
                <a:ea typeface="Times New Roman" pitchFamily="18" charset="0"/>
                <a:cs typeface="Helvetica" pitchFamily="34" charset="0"/>
              </a:rPr>
              <a:t>Because class </a:t>
            </a:r>
            <a:r>
              <a:rPr lang="en-US" sz="2400" smtClean="0">
                <a:latin typeface="Lucida Console" pitchFamily="49" charset="0"/>
                <a:ea typeface="LucidaSansTypewriter" pitchFamily="49" charset="0"/>
                <a:cs typeface="Lucida Console" pitchFamily="49" charset="0"/>
              </a:rPr>
              <a:t>AbstractButton</a:t>
            </a:r>
            <a:r>
              <a:rPr lang="en-US" sz="2800" smtClean="0">
                <a:cs typeface="Times New Roman" pitchFamily="18" charset="0"/>
              </a:rPr>
              <a:t> supports displaying text and images on a button, all subclasses of </a:t>
            </a:r>
            <a:r>
              <a:rPr lang="en-US" sz="2400" smtClean="0">
                <a:latin typeface="Lucida Console" pitchFamily="49" charset="0"/>
              </a:rPr>
              <a:t>AbstractButton</a:t>
            </a:r>
            <a:r>
              <a:rPr lang="en-US" sz="2800" smtClean="0">
                <a:cs typeface="Times New Roman" pitchFamily="18" charset="0"/>
              </a:rPr>
              <a:t> also support displaying text and images.</a:t>
            </a:r>
          </a:p>
          <a:p>
            <a:pPr>
              <a:buFontTx/>
              <a:buNone/>
            </a:pPr>
            <a:r>
              <a:rPr lang="en-US" sz="2800" smtClean="0"/>
              <a:t> </a:t>
            </a:r>
          </a:p>
          <a:p>
            <a:pPr>
              <a:buFontTx/>
              <a:buNone/>
            </a:pPr>
            <a:r>
              <a:rPr lang="en-US" sz="2800" smtClean="0">
                <a:cs typeface="Times New Roman" pitchFamily="18" charset="0"/>
              </a:rPr>
              <a:t>   Using rollover icons for </a:t>
            </a:r>
            <a:r>
              <a:rPr lang="en-US" sz="2400" smtClean="0">
                <a:latin typeface="Lucida Console" pitchFamily="49" charset="0"/>
              </a:rPr>
              <a:t>JButton</a:t>
            </a:r>
            <a:r>
              <a:rPr lang="en-US" sz="2800" smtClean="0">
                <a:cs typeface="Times New Roman" pitchFamily="18" charset="0"/>
              </a:rPr>
              <a:t>s provides users with visual feedback indicating that when they click the mouse while the cursor is positioned over the button, an action will occur.</a:t>
            </a:r>
            <a:r>
              <a:rPr lang="en-US" sz="2800" smtClean="0"/>
              <a:t> </a:t>
            </a:r>
          </a:p>
          <a:p>
            <a:endParaRPr lang="en-US" sz="280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F68A25E-E2FC-4D8A-B283-25F51764A226}" type="slidenum">
              <a:rPr lang="en-IE" sz="1400" smtClean="0"/>
              <a:pPr/>
              <a:t>72</a:t>
            </a:fld>
            <a:endParaRPr lang="en-IE" sz="1400" smtClean="0"/>
          </a:p>
        </p:txBody>
      </p:sp>
      <p:sp>
        <p:nvSpPr>
          <p:cNvPr id="74755" name="Rectangle 2"/>
          <p:cNvSpPr>
            <a:spLocks noGrp="1" noChangeArrowheads="1"/>
          </p:cNvSpPr>
          <p:nvPr>
            <p:ph type="title"/>
          </p:nvPr>
        </p:nvSpPr>
        <p:spPr>
          <a:xfrm>
            <a:off x="684213" y="455613"/>
            <a:ext cx="7772400" cy="549275"/>
          </a:xfrm>
          <a:noFill/>
        </p:spPr>
        <p:txBody>
          <a:bodyPr/>
          <a:lstStyle/>
          <a:p>
            <a:r>
              <a:rPr lang="en-US" sz="4000" smtClean="0"/>
              <a:t>‘this’ and inner classes</a:t>
            </a:r>
          </a:p>
        </p:txBody>
      </p:sp>
      <p:sp>
        <p:nvSpPr>
          <p:cNvPr id="74756" name="Rectangle 3"/>
          <p:cNvSpPr>
            <a:spLocks noGrp="1" noChangeArrowheads="1"/>
          </p:cNvSpPr>
          <p:nvPr>
            <p:ph type="body" idx="1"/>
          </p:nvPr>
        </p:nvSpPr>
        <p:spPr>
          <a:xfrm>
            <a:off x="1141413" y="1905000"/>
            <a:ext cx="7469187" cy="2286000"/>
          </a:xfrm>
          <a:noFill/>
        </p:spPr>
        <p:txBody>
          <a:bodyPr/>
          <a:lstStyle/>
          <a:p>
            <a:pPr>
              <a:lnSpc>
                <a:spcPct val="80000"/>
              </a:lnSpc>
            </a:pPr>
            <a:r>
              <a:rPr lang="en-US" smtClean="0">
                <a:cs typeface="Times New Roman" pitchFamily="18" charset="0"/>
              </a:rPr>
              <a:t>When used in an inner class, keyword </a:t>
            </a:r>
            <a:r>
              <a:rPr lang="en-US" sz="2800" smtClean="0">
                <a:latin typeface="Lucida Console" pitchFamily="49" charset="0"/>
                <a:ea typeface="LucidaSansTypewriter" pitchFamily="49" charset="0"/>
                <a:cs typeface="Lucida Console" pitchFamily="49" charset="0"/>
              </a:rPr>
              <a:t>this</a:t>
            </a:r>
            <a:r>
              <a:rPr lang="en-US" smtClean="0">
                <a:cs typeface="Times New Roman" pitchFamily="18" charset="0"/>
              </a:rPr>
              <a:t> refers to the current inner-class object being manipulated. An inner-class method can use its outer-class object’s </a:t>
            </a:r>
            <a:r>
              <a:rPr lang="en-US" sz="2800" smtClean="0">
                <a:latin typeface="Lucida Console" pitchFamily="49" charset="0"/>
              </a:rPr>
              <a:t>this</a:t>
            </a:r>
            <a:r>
              <a:rPr lang="en-US" smtClean="0">
                <a:cs typeface="Times New Roman" pitchFamily="18" charset="0"/>
              </a:rPr>
              <a:t> by preceding </a:t>
            </a:r>
            <a:r>
              <a:rPr lang="en-US" sz="2800" smtClean="0">
                <a:latin typeface="Lucida Console" pitchFamily="49" charset="0"/>
              </a:rPr>
              <a:t>this</a:t>
            </a:r>
            <a:r>
              <a:rPr lang="en-US" smtClean="0">
                <a:cs typeface="Times New Roman" pitchFamily="18" charset="0"/>
              </a:rPr>
              <a:t> with the outer-class name and a dot, as in </a:t>
            </a:r>
            <a:r>
              <a:rPr lang="en-US" sz="2800" smtClean="0">
                <a:latin typeface="Lucida Console" pitchFamily="49" charset="0"/>
              </a:rPr>
              <a:t>ButtonFrame.this</a:t>
            </a:r>
            <a:r>
              <a:rPr lang="en-US" smtClean="0">
                <a:cs typeface="Times New Roman" pitchFamily="18" charset="0"/>
              </a:rPr>
              <a:t>.</a:t>
            </a:r>
            <a:r>
              <a:rPr lang="en-US" smtClean="0"/>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09C533E-F51B-4D83-ADB9-F32E923679A1}" type="slidenum">
              <a:rPr lang="en-IE" sz="1400" smtClean="0"/>
              <a:pPr/>
              <a:t>73</a:t>
            </a:fld>
            <a:endParaRPr lang="en-IE" sz="1400" smtClean="0"/>
          </a:p>
        </p:txBody>
      </p:sp>
      <p:sp>
        <p:nvSpPr>
          <p:cNvPr id="75779" name="Rectangle 2"/>
          <p:cNvSpPr>
            <a:spLocks noGrp="1" noChangeArrowheads="1"/>
          </p:cNvSpPr>
          <p:nvPr>
            <p:ph type="title"/>
          </p:nvPr>
        </p:nvSpPr>
        <p:spPr>
          <a:noFill/>
        </p:spPr>
        <p:txBody>
          <a:bodyPr/>
          <a:lstStyle/>
          <a:p>
            <a:r>
              <a:rPr lang="en-US" smtClean="0"/>
              <a:t>Buttons That Maintain State</a:t>
            </a:r>
            <a:endParaRPr lang="en-US" b="1" smtClean="0">
              <a:latin typeface="Lucida Console" pitchFamily="49" charset="0"/>
            </a:endParaRPr>
          </a:p>
        </p:txBody>
      </p:sp>
      <p:sp>
        <p:nvSpPr>
          <p:cNvPr id="75780" name="Rectangle 3"/>
          <p:cNvSpPr>
            <a:spLocks noGrp="1" noChangeArrowheads="1"/>
          </p:cNvSpPr>
          <p:nvPr>
            <p:ph type="body" idx="1"/>
          </p:nvPr>
        </p:nvSpPr>
        <p:spPr/>
        <p:txBody>
          <a:bodyPr/>
          <a:lstStyle/>
          <a:p>
            <a:r>
              <a:rPr lang="en-US" smtClean="0"/>
              <a:t>Swing contains three types of state buttons</a:t>
            </a:r>
          </a:p>
          <a:p>
            <a:pPr lvl="1"/>
            <a:r>
              <a:rPr lang="en-US" smtClean="0">
                <a:latin typeface="Lucida Console" pitchFamily="49" charset="0"/>
              </a:rPr>
              <a:t>JToggleButton</a:t>
            </a:r>
            <a:endParaRPr lang="en-US" smtClean="0"/>
          </a:p>
          <a:p>
            <a:pPr lvl="1"/>
            <a:r>
              <a:rPr lang="en-US" smtClean="0">
                <a:latin typeface="Lucida Console" pitchFamily="49" charset="0"/>
              </a:rPr>
              <a:t>JCheckBox</a:t>
            </a:r>
            <a:r>
              <a:rPr lang="en-US" smtClean="0"/>
              <a:t> </a:t>
            </a:r>
          </a:p>
          <a:p>
            <a:pPr lvl="1"/>
            <a:r>
              <a:rPr lang="en-US" smtClean="0">
                <a:latin typeface="Lucida Console" pitchFamily="49" charset="0"/>
              </a:rPr>
              <a:t>JRadioButton</a:t>
            </a:r>
          </a:p>
          <a:p>
            <a:r>
              <a:rPr lang="en-US" smtClean="0">
                <a:latin typeface="Lucida Console" pitchFamily="49" charset="0"/>
              </a:rPr>
              <a:t>JCheckBox</a:t>
            </a:r>
            <a:r>
              <a:rPr lang="en-US" smtClean="0"/>
              <a:t> and </a:t>
            </a:r>
            <a:r>
              <a:rPr lang="en-US" smtClean="0">
                <a:latin typeface="Lucida Console" pitchFamily="49" charset="0"/>
              </a:rPr>
              <a:t>JRadioButton</a:t>
            </a:r>
            <a:r>
              <a:rPr lang="en-US" smtClean="0"/>
              <a:t> are subclasses of </a:t>
            </a:r>
            <a:r>
              <a:rPr lang="en-US" smtClean="0">
                <a:latin typeface="Lucida Console" pitchFamily="49" charset="0"/>
              </a:rPr>
              <a:t>JToggleButton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3C35ED15-2CDA-49DD-A0C5-C5C7FA43B339}" type="slidenum">
              <a:rPr lang="en-IE" sz="1400" smtClean="0"/>
              <a:pPr/>
              <a:t>74</a:t>
            </a:fld>
            <a:endParaRPr lang="en-IE" sz="1400" smtClean="0"/>
          </a:p>
        </p:txBody>
      </p:sp>
      <p:sp>
        <p:nvSpPr>
          <p:cNvPr id="76803" name="Rectangle 2"/>
          <p:cNvSpPr>
            <a:spLocks noGrp="1" noChangeArrowheads="1"/>
          </p:cNvSpPr>
          <p:nvPr>
            <p:ph type="title"/>
          </p:nvPr>
        </p:nvSpPr>
        <p:spPr>
          <a:noFill/>
        </p:spPr>
        <p:txBody>
          <a:bodyPr/>
          <a:lstStyle/>
          <a:p>
            <a:r>
              <a:rPr lang="en-US" b="1" smtClean="0">
                <a:latin typeface="Lucida Console" pitchFamily="49" charset="0"/>
              </a:rPr>
              <a:t>JCheckBox</a:t>
            </a:r>
          </a:p>
        </p:txBody>
      </p:sp>
      <p:sp>
        <p:nvSpPr>
          <p:cNvPr id="76804" name="Rectangle 3"/>
          <p:cNvSpPr>
            <a:spLocks noGrp="1" noChangeArrowheads="1"/>
          </p:cNvSpPr>
          <p:nvPr>
            <p:ph type="body" idx="1"/>
          </p:nvPr>
        </p:nvSpPr>
        <p:spPr/>
        <p:txBody>
          <a:bodyPr/>
          <a:lstStyle/>
          <a:p>
            <a:r>
              <a:rPr lang="en-US" b="1" smtClean="0">
                <a:latin typeface="Lucida Console" pitchFamily="49" charset="0"/>
              </a:rPr>
              <a:t>JCheckBox</a:t>
            </a:r>
          </a:p>
          <a:p>
            <a:pPr lvl="1"/>
            <a:r>
              <a:rPr lang="en-US" smtClean="0"/>
              <a:t>Contains a check box label that appears to right of check box by default</a:t>
            </a:r>
          </a:p>
          <a:p>
            <a:pPr lvl="1"/>
            <a:r>
              <a:rPr lang="en-US" smtClean="0"/>
              <a:t>Generates an </a:t>
            </a:r>
            <a:r>
              <a:rPr lang="en-US" b="1" smtClean="0">
                <a:latin typeface="Lucida Console" pitchFamily="49" charset="0"/>
              </a:rPr>
              <a:t>ItemEvent</a:t>
            </a:r>
            <a:r>
              <a:rPr lang="en-US" smtClean="0"/>
              <a:t> when it is clicked</a:t>
            </a:r>
          </a:p>
          <a:p>
            <a:pPr lvl="2"/>
            <a:r>
              <a:rPr lang="en-US" b="1" smtClean="0">
                <a:latin typeface="Lucida Console" pitchFamily="49" charset="0"/>
              </a:rPr>
              <a:t>ItemEvent</a:t>
            </a:r>
            <a:r>
              <a:rPr lang="en-US" smtClean="0"/>
              <a:t>s are handled by an </a:t>
            </a:r>
            <a:r>
              <a:rPr lang="en-US" b="1" smtClean="0">
                <a:latin typeface="Lucida Console" pitchFamily="49" charset="0"/>
              </a:rPr>
              <a:t>ItemListener</a:t>
            </a:r>
          </a:p>
          <a:p>
            <a:pPr lvl="2"/>
            <a:r>
              <a:rPr lang="en-US" smtClean="0"/>
              <a:t>Passed to method </a:t>
            </a:r>
            <a:r>
              <a:rPr lang="en-US" b="1" smtClean="0">
                <a:latin typeface="Lucida Console" pitchFamily="49" charset="0"/>
              </a:rPr>
              <a:t>itemStateChanged</a:t>
            </a:r>
          </a:p>
          <a:p>
            <a:pPr lvl="1"/>
            <a:r>
              <a:rPr lang="en-US" smtClean="0"/>
              <a:t>Method </a:t>
            </a:r>
            <a:r>
              <a:rPr lang="en-US" b="1" smtClean="0">
                <a:latin typeface="Lucida Console" pitchFamily="49" charset="0"/>
              </a:rPr>
              <a:t>isSelected</a:t>
            </a:r>
            <a:r>
              <a:rPr lang="en-US" smtClean="0"/>
              <a:t> returns whether check box is selected (</a:t>
            </a:r>
            <a:r>
              <a:rPr lang="en-US" b="1" smtClean="0">
                <a:latin typeface="Lucida Console" pitchFamily="49" charset="0"/>
              </a:rPr>
              <a:t>true</a:t>
            </a:r>
            <a:r>
              <a:rPr lang="en-US" smtClean="0"/>
              <a:t>) or not (</a:t>
            </a:r>
            <a:r>
              <a:rPr lang="en-US" b="1" smtClean="0">
                <a:latin typeface="Lucida Console" pitchFamily="49" charset="0"/>
              </a:rPr>
              <a:t>false</a:t>
            </a:r>
            <a:r>
              <a:rPr lang="en-US" smtClean="0"/>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F9E1E44-8BE6-4501-8C96-EFC8280CAF23}" type="slidenum">
              <a:rPr lang="en-IE" sz="1400" smtClean="0"/>
              <a:pPr/>
              <a:t>75</a:t>
            </a:fld>
            <a:endParaRPr lang="en-IE" sz="1400" smtClean="0"/>
          </a:p>
        </p:txBody>
      </p:sp>
      <p:sp>
        <p:nvSpPr>
          <p:cNvPr id="7782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77828" name="Rectangle 3"/>
          <p:cNvSpPr>
            <a:spLocks noGrp="1" noChangeArrowheads="1"/>
          </p:cNvSpPr>
          <p:nvPr>
            <p:ph type="body" sz="half" idx="1"/>
          </p:nvPr>
        </p:nvSpPr>
        <p:spPr>
          <a:xfrm>
            <a:off x="7019925" y="549275"/>
            <a:ext cx="1825625" cy="965200"/>
          </a:xfrm>
          <a:noFill/>
        </p:spPr>
        <p:txBody>
          <a:bodyPr/>
          <a:lstStyle/>
          <a:p>
            <a:r>
              <a:rPr lang="en-US" sz="2400" smtClean="0"/>
              <a:t>CheckBoxFrame</a:t>
            </a:r>
            <a:br>
              <a:rPr lang="en-US" sz="2400" smtClean="0"/>
            </a:br>
            <a:r>
              <a:rPr lang="en-US" sz="2400" smtClean="0"/>
              <a:t>.java</a:t>
            </a:r>
          </a:p>
        </p:txBody>
      </p:sp>
      <p:graphicFrame>
        <p:nvGraphicFramePr>
          <p:cNvPr id="77829" name="Object 4"/>
          <p:cNvGraphicFramePr>
            <a:graphicFrameLocks noGrp="1" noChangeAspect="1"/>
          </p:cNvGraphicFramePr>
          <p:nvPr>
            <p:ph sz="half" idx="2"/>
          </p:nvPr>
        </p:nvGraphicFramePr>
        <p:xfrm>
          <a:off x="0" y="6350"/>
          <a:ext cx="7056438" cy="5837238"/>
        </p:xfrm>
        <a:graphic>
          <a:graphicData uri="http://schemas.openxmlformats.org/presentationml/2006/ole">
            <mc:AlternateContent xmlns:mc="http://schemas.openxmlformats.org/markup-compatibility/2006">
              <mc:Choice xmlns:v="urn:schemas-microsoft-com:vml" Requires="v">
                <p:oleObj spid="_x0000_s77840" name="Document" r:id="rId4" imgW="7074123" imgH="5851353" progId="Word.Document.8">
                  <p:embed/>
                </p:oleObj>
              </mc:Choice>
              <mc:Fallback>
                <p:oleObj name="Document" r:id="rId4" imgW="7074123" imgH="585135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583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7830" name="Group 5"/>
          <p:cNvGrpSpPr>
            <a:grpSpLocks/>
          </p:cNvGrpSpPr>
          <p:nvPr/>
        </p:nvGrpSpPr>
        <p:grpSpPr bwMode="auto">
          <a:xfrm>
            <a:off x="3048000" y="1905000"/>
            <a:ext cx="4876800" cy="838200"/>
            <a:chOff x="1920" y="1200"/>
            <a:chExt cx="3072" cy="528"/>
          </a:xfrm>
        </p:grpSpPr>
        <p:sp>
          <p:nvSpPr>
            <p:cNvPr id="77834" name="Text Box 6"/>
            <p:cNvSpPr txBox="1">
              <a:spLocks noChangeArrowheads="1"/>
            </p:cNvSpPr>
            <p:nvPr/>
          </p:nvSpPr>
          <p:spPr bwMode="auto">
            <a:xfrm>
              <a:off x="3024" y="120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two </a:t>
              </a:r>
              <a:r>
                <a:rPr lang="en-US" sz="1600">
                  <a:latin typeface="Lucida Console" pitchFamily="49" charset="0"/>
                  <a:cs typeface="Times New Roman" pitchFamily="18" charset="0"/>
                </a:rPr>
                <a:t>JCheckBox</a:t>
              </a:r>
              <a:r>
                <a:rPr lang="en-US" sz="1600">
                  <a:cs typeface="Times New Roman" pitchFamily="18" charset="0"/>
                </a:rPr>
                <a:t> instance variables</a:t>
              </a:r>
              <a:endParaRPr lang="en-US" sz="1600">
                <a:latin typeface="Lucida Console" pitchFamily="49" charset="0"/>
                <a:cs typeface="Times New Roman" pitchFamily="18" charset="0"/>
              </a:endParaRPr>
            </a:p>
          </p:txBody>
        </p:sp>
        <p:sp>
          <p:nvSpPr>
            <p:cNvPr id="77835" name="Line 7"/>
            <p:cNvSpPr>
              <a:spLocks noChangeShapeType="1"/>
            </p:cNvSpPr>
            <p:nvPr/>
          </p:nvSpPr>
          <p:spPr bwMode="auto">
            <a:xfrm flipH="1">
              <a:off x="1920" y="1382"/>
              <a:ext cx="1104" cy="3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7831" name="Group 8"/>
          <p:cNvGrpSpPr>
            <a:grpSpLocks/>
          </p:cNvGrpSpPr>
          <p:nvPr/>
        </p:nvGrpSpPr>
        <p:grpSpPr bwMode="auto">
          <a:xfrm>
            <a:off x="3048000" y="4302125"/>
            <a:ext cx="4876800" cy="727075"/>
            <a:chOff x="1920" y="2710"/>
            <a:chExt cx="3072" cy="458"/>
          </a:xfrm>
        </p:grpSpPr>
        <p:sp>
          <p:nvSpPr>
            <p:cNvPr id="77832" name="Text Box 9"/>
            <p:cNvSpPr txBox="1">
              <a:spLocks noChangeArrowheads="1"/>
            </p:cNvSpPr>
            <p:nvPr/>
          </p:nvSpPr>
          <p:spPr bwMode="auto">
            <a:xfrm>
              <a:off x="3024" y="271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font of text field</a:t>
              </a:r>
              <a:endParaRPr lang="en-US" sz="1600">
                <a:latin typeface="Lucida Console" pitchFamily="49" charset="0"/>
                <a:cs typeface="Times New Roman" pitchFamily="18" charset="0"/>
              </a:endParaRPr>
            </a:p>
          </p:txBody>
        </p:sp>
        <p:sp>
          <p:nvSpPr>
            <p:cNvPr id="77833" name="Line 10"/>
            <p:cNvSpPr>
              <a:spLocks noChangeShapeType="1"/>
            </p:cNvSpPr>
            <p:nvPr/>
          </p:nvSpPr>
          <p:spPr bwMode="auto">
            <a:xfrm flipH="1">
              <a:off x="1920" y="2822"/>
              <a:ext cx="1104" cy="34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D96E3B3-9397-490C-B42F-A7E65C7FB114}" type="slidenum">
              <a:rPr lang="en-IE" sz="1400" smtClean="0"/>
              <a:pPr/>
              <a:t>76</a:t>
            </a:fld>
            <a:endParaRPr lang="en-IE" sz="1400" smtClean="0"/>
          </a:p>
        </p:txBody>
      </p:sp>
      <p:sp>
        <p:nvSpPr>
          <p:cNvPr id="7885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78852" name="Rectangle 3"/>
          <p:cNvSpPr>
            <a:spLocks noGrp="1" noChangeArrowheads="1"/>
          </p:cNvSpPr>
          <p:nvPr>
            <p:ph type="body" sz="half" idx="1"/>
          </p:nvPr>
        </p:nvSpPr>
        <p:spPr>
          <a:xfrm>
            <a:off x="7318375" y="0"/>
            <a:ext cx="1825625" cy="965200"/>
          </a:xfrm>
          <a:noFill/>
        </p:spPr>
        <p:txBody>
          <a:bodyPr/>
          <a:lstStyle/>
          <a:p>
            <a:r>
              <a:rPr lang="en-US" sz="2400" smtClean="0"/>
              <a:t>CheckBoxFrame</a:t>
            </a:r>
            <a:br>
              <a:rPr lang="en-US" sz="2400" smtClean="0"/>
            </a:br>
            <a:r>
              <a:rPr lang="en-US" sz="2400" smtClean="0"/>
              <a:t>.java</a:t>
            </a:r>
          </a:p>
        </p:txBody>
      </p:sp>
      <p:graphicFrame>
        <p:nvGraphicFramePr>
          <p:cNvPr id="78853" name="Object 4"/>
          <p:cNvGraphicFramePr>
            <a:graphicFrameLocks noGrp="1" noChangeAspect="1"/>
          </p:cNvGraphicFramePr>
          <p:nvPr>
            <p:ph sz="half" idx="2"/>
          </p:nvPr>
        </p:nvGraphicFramePr>
        <p:xfrm>
          <a:off x="0" y="1588"/>
          <a:ext cx="7056438" cy="5418137"/>
        </p:xfrm>
        <a:graphic>
          <a:graphicData uri="http://schemas.openxmlformats.org/presentationml/2006/ole">
            <mc:AlternateContent xmlns:mc="http://schemas.openxmlformats.org/markup-compatibility/2006">
              <mc:Choice xmlns:v="urn:schemas-microsoft-com:vml" Requires="v">
                <p:oleObj spid="_x0000_s78876" name="Document" r:id="rId4" imgW="7074123" imgH="5430959" progId="Word.Document.8">
                  <p:embed/>
                </p:oleObj>
              </mc:Choice>
              <mc:Fallback>
                <p:oleObj name="Document" r:id="rId4" imgW="7074123" imgH="543095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541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8854" name="Group 5"/>
          <p:cNvGrpSpPr>
            <a:grpSpLocks/>
          </p:cNvGrpSpPr>
          <p:nvPr/>
        </p:nvGrpSpPr>
        <p:grpSpPr bwMode="auto">
          <a:xfrm>
            <a:off x="2895600" y="381000"/>
            <a:ext cx="5029200" cy="574675"/>
            <a:chOff x="1824" y="240"/>
            <a:chExt cx="3168" cy="362"/>
          </a:xfrm>
        </p:grpSpPr>
        <p:sp>
          <p:nvSpPr>
            <p:cNvPr id="78870" name="Text Box 6"/>
            <p:cNvSpPr txBox="1">
              <a:spLocks noChangeArrowheads="1"/>
            </p:cNvSpPr>
            <p:nvPr/>
          </p:nvSpPr>
          <p:spPr bwMode="auto">
            <a:xfrm>
              <a:off x="3024" y="38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two </a:t>
              </a:r>
              <a:r>
                <a:rPr lang="en-US" sz="1600">
                  <a:latin typeface="Lucida Console" pitchFamily="49" charset="0"/>
                  <a:cs typeface="Times New Roman" pitchFamily="18" charset="0"/>
                </a:rPr>
                <a:t>JCheckBox</a:t>
              </a:r>
              <a:r>
                <a:rPr lang="en-US" sz="1600">
                  <a:cs typeface="Times New Roman" pitchFamily="18" charset="0"/>
                </a:rPr>
                <a:t>es</a:t>
              </a:r>
              <a:endParaRPr lang="en-US" sz="1600">
                <a:latin typeface="Lucida Console" pitchFamily="49" charset="0"/>
                <a:cs typeface="Times New Roman" pitchFamily="18" charset="0"/>
              </a:endParaRPr>
            </a:p>
          </p:txBody>
        </p:sp>
        <p:sp>
          <p:nvSpPr>
            <p:cNvPr id="78871" name="Line 7"/>
            <p:cNvSpPr>
              <a:spLocks noChangeShapeType="1"/>
            </p:cNvSpPr>
            <p:nvPr/>
          </p:nvSpPr>
          <p:spPr bwMode="auto">
            <a:xfrm flipH="1" flipV="1">
              <a:off x="1824" y="240"/>
              <a:ext cx="1200" cy="2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8855" name="Group 8"/>
          <p:cNvGrpSpPr>
            <a:grpSpLocks/>
          </p:cNvGrpSpPr>
          <p:nvPr/>
        </p:nvGrpSpPr>
        <p:grpSpPr bwMode="auto">
          <a:xfrm>
            <a:off x="2895600" y="1371600"/>
            <a:ext cx="5029200" cy="381000"/>
            <a:chOff x="1824" y="864"/>
            <a:chExt cx="3168" cy="240"/>
          </a:xfrm>
        </p:grpSpPr>
        <p:sp>
          <p:nvSpPr>
            <p:cNvPr id="78868" name="Text Box 9"/>
            <p:cNvSpPr txBox="1">
              <a:spLocks noChangeArrowheads="1"/>
            </p:cNvSpPr>
            <p:nvPr/>
          </p:nvSpPr>
          <p:spPr bwMode="auto">
            <a:xfrm>
              <a:off x="3024" y="88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event handler</a:t>
              </a:r>
              <a:endParaRPr lang="en-US" sz="1600">
                <a:latin typeface="Lucida Console" pitchFamily="49" charset="0"/>
                <a:cs typeface="Times New Roman" pitchFamily="18" charset="0"/>
              </a:endParaRPr>
            </a:p>
          </p:txBody>
        </p:sp>
        <p:sp>
          <p:nvSpPr>
            <p:cNvPr id="78869" name="Line 10"/>
            <p:cNvSpPr>
              <a:spLocks noChangeShapeType="1"/>
            </p:cNvSpPr>
            <p:nvPr/>
          </p:nvSpPr>
          <p:spPr bwMode="auto">
            <a:xfrm flipH="1" flipV="1">
              <a:off x="1824" y="864"/>
              <a:ext cx="1200" cy="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8856" name="Group 11"/>
          <p:cNvGrpSpPr>
            <a:grpSpLocks/>
          </p:cNvGrpSpPr>
          <p:nvPr/>
        </p:nvGrpSpPr>
        <p:grpSpPr bwMode="auto">
          <a:xfrm>
            <a:off x="2895600" y="1828800"/>
            <a:ext cx="5029200" cy="625475"/>
            <a:chOff x="1824" y="864"/>
            <a:chExt cx="3168" cy="394"/>
          </a:xfrm>
        </p:grpSpPr>
        <p:sp>
          <p:nvSpPr>
            <p:cNvPr id="78866" name="Text Box 12"/>
            <p:cNvSpPr txBox="1">
              <a:spLocks noChangeArrowheads="1"/>
            </p:cNvSpPr>
            <p:nvPr/>
          </p:nvSpPr>
          <p:spPr bwMode="auto">
            <a:xfrm>
              <a:off x="3024" y="88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event handler with </a:t>
              </a:r>
              <a:r>
                <a:rPr lang="en-US" sz="1600">
                  <a:latin typeface="Lucida Console" pitchFamily="49" charset="0"/>
                  <a:cs typeface="Times New Roman" pitchFamily="18" charset="0"/>
                </a:rPr>
                <a:t>JCheckBox</a:t>
              </a:r>
              <a:r>
                <a:rPr lang="en-US" sz="1600">
                  <a:cs typeface="Times New Roman" pitchFamily="18" charset="0"/>
                </a:rPr>
                <a:t>es</a:t>
              </a:r>
              <a:endParaRPr lang="en-US" sz="1600">
                <a:latin typeface="Lucida Console" pitchFamily="49" charset="0"/>
                <a:cs typeface="Times New Roman" pitchFamily="18" charset="0"/>
              </a:endParaRPr>
            </a:p>
          </p:txBody>
        </p:sp>
        <p:sp>
          <p:nvSpPr>
            <p:cNvPr id="78867" name="Line 13"/>
            <p:cNvSpPr>
              <a:spLocks noChangeShapeType="1"/>
            </p:cNvSpPr>
            <p:nvPr/>
          </p:nvSpPr>
          <p:spPr bwMode="auto">
            <a:xfrm flipH="1" flipV="1">
              <a:off x="1824" y="864"/>
              <a:ext cx="1200" cy="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8857" name="Group 14"/>
          <p:cNvGrpSpPr>
            <a:grpSpLocks/>
          </p:cNvGrpSpPr>
          <p:nvPr/>
        </p:nvGrpSpPr>
        <p:grpSpPr bwMode="auto">
          <a:xfrm>
            <a:off x="2895600" y="2667000"/>
            <a:ext cx="5029200" cy="625475"/>
            <a:chOff x="1824" y="864"/>
            <a:chExt cx="3168" cy="394"/>
          </a:xfrm>
        </p:grpSpPr>
        <p:sp>
          <p:nvSpPr>
            <p:cNvPr id="78864" name="Text Box 15"/>
            <p:cNvSpPr txBox="1">
              <a:spLocks noChangeArrowheads="1"/>
            </p:cNvSpPr>
            <p:nvPr/>
          </p:nvSpPr>
          <p:spPr bwMode="auto">
            <a:xfrm>
              <a:off x="3024" y="88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Inner class implements </a:t>
              </a:r>
              <a:r>
                <a:rPr lang="en-US" sz="1600">
                  <a:latin typeface="Lucida Console" pitchFamily="49" charset="0"/>
                  <a:cs typeface="Times New Roman" pitchFamily="18" charset="0"/>
                </a:rPr>
                <a:t>ItemListener</a:t>
              </a:r>
            </a:p>
          </p:txBody>
        </p:sp>
        <p:sp>
          <p:nvSpPr>
            <p:cNvPr id="78865" name="Line 16"/>
            <p:cNvSpPr>
              <a:spLocks noChangeShapeType="1"/>
            </p:cNvSpPr>
            <p:nvPr/>
          </p:nvSpPr>
          <p:spPr bwMode="auto">
            <a:xfrm flipH="1" flipV="1">
              <a:off x="1824" y="864"/>
              <a:ext cx="1200" cy="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8858" name="Group 17"/>
          <p:cNvGrpSpPr>
            <a:grpSpLocks/>
          </p:cNvGrpSpPr>
          <p:nvPr/>
        </p:nvGrpSpPr>
        <p:grpSpPr bwMode="auto">
          <a:xfrm>
            <a:off x="2895600" y="3733800"/>
            <a:ext cx="5029200" cy="835025"/>
            <a:chOff x="1824" y="2352"/>
            <a:chExt cx="3168" cy="526"/>
          </a:xfrm>
        </p:grpSpPr>
        <p:sp>
          <p:nvSpPr>
            <p:cNvPr id="78862" name="Text Box 18"/>
            <p:cNvSpPr txBox="1">
              <a:spLocks noChangeArrowheads="1"/>
            </p:cNvSpPr>
            <p:nvPr/>
          </p:nvSpPr>
          <p:spPr bwMode="auto">
            <a:xfrm>
              <a:off x="3024" y="2352"/>
              <a:ext cx="1968" cy="526"/>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latin typeface="Lucida Console" pitchFamily="49" charset="0"/>
                  <a:cs typeface="Times New Roman" pitchFamily="18" charset="0"/>
                </a:rPr>
                <a:t>itemStateChanged</a:t>
              </a:r>
              <a:r>
                <a:rPr lang="en-US" sz="1600">
                  <a:cs typeface="Times New Roman" pitchFamily="18" charset="0"/>
                </a:rPr>
                <a:t> method is called when a </a:t>
              </a:r>
              <a:r>
                <a:rPr lang="en-US" sz="1600">
                  <a:latin typeface="Lucida Console" pitchFamily="49" charset="0"/>
                  <a:cs typeface="Times New Roman" pitchFamily="18" charset="0"/>
                </a:rPr>
                <a:t>JCheckBox</a:t>
              </a:r>
              <a:r>
                <a:rPr lang="en-US" sz="1600">
                  <a:cs typeface="Times New Roman" pitchFamily="18" charset="0"/>
                </a:rPr>
                <a:t> is clicked</a:t>
              </a:r>
              <a:endParaRPr lang="en-US" sz="1600">
                <a:latin typeface="Lucida Console" pitchFamily="49" charset="0"/>
                <a:cs typeface="Times New Roman" pitchFamily="18" charset="0"/>
              </a:endParaRPr>
            </a:p>
          </p:txBody>
        </p:sp>
        <p:sp>
          <p:nvSpPr>
            <p:cNvPr id="78863" name="Line 19"/>
            <p:cNvSpPr>
              <a:spLocks noChangeShapeType="1"/>
            </p:cNvSpPr>
            <p:nvPr/>
          </p:nvSpPr>
          <p:spPr bwMode="auto">
            <a:xfrm flipH="1" flipV="1">
              <a:off x="1824" y="2496"/>
              <a:ext cx="1200" cy="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8859" name="Group 20"/>
          <p:cNvGrpSpPr>
            <a:grpSpLocks/>
          </p:cNvGrpSpPr>
          <p:nvPr/>
        </p:nvGrpSpPr>
        <p:grpSpPr bwMode="auto">
          <a:xfrm>
            <a:off x="2895600" y="4953000"/>
            <a:ext cx="5029200" cy="625475"/>
            <a:chOff x="1824" y="3120"/>
            <a:chExt cx="3168" cy="394"/>
          </a:xfrm>
        </p:grpSpPr>
        <p:sp>
          <p:nvSpPr>
            <p:cNvPr id="78860" name="Text Box 21"/>
            <p:cNvSpPr txBox="1">
              <a:spLocks noChangeArrowheads="1"/>
            </p:cNvSpPr>
            <p:nvPr/>
          </p:nvSpPr>
          <p:spPr bwMode="auto">
            <a:xfrm>
              <a:off x="3024" y="314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whether </a:t>
              </a:r>
              <a:r>
                <a:rPr lang="en-US" sz="1600">
                  <a:latin typeface="Lucida Console" pitchFamily="49" charset="0"/>
                  <a:cs typeface="Times New Roman" pitchFamily="18" charset="0"/>
                </a:rPr>
                <a:t>JCheckBox</a:t>
              </a:r>
              <a:r>
                <a:rPr lang="en-US" sz="1600">
                  <a:cs typeface="Times New Roman" pitchFamily="18" charset="0"/>
                </a:rPr>
                <a:t> is selected</a:t>
              </a:r>
              <a:endParaRPr lang="en-US" sz="1600">
                <a:latin typeface="Lucida Console" pitchFamily="49" charset="0"/>
                <a:cs typeface="Times New Roman" pitchFamily="18" charset="0"/>
              </a:endParaRPr>
            </a:p>
          </p:txBody>
        </p:sp>
        <p:sp>
          <p:nvSpPr>
            <p:cNvPr id="78861" name="Line 22"/>
            <p:cNvSpPr>
              <a:spLocks noChangeShapeType="1"/>
            </p:cNvSpPr>
            <p:nvPr/>
          </p:nvSpPr>
          <p:spPr bwMode="auto">
            <a:xfrm flipH="1" flipV="1">
              <a:off x="1824" y="3120"/>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42ABFEC-766D-456C-9097-C9DABEF62A0F}" type="slidenum">
              <a:rPr lang="en-IE" sz="1400" smtClean="0"/>
              <a:pPr/>
              <a:t>77</a:t>
            </a:fld>
            <a:endParaRPr lang="en-IE" sz="1400" smtClean="0"/>
          </a:p>
        </p:txBody>
      </p:sp>
      <p:sp>
        <p:nvSpPr>
          <p:cNvPr id="7987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79876" name="Rectangle 3"/>
          <p:cNvSpPr>
            <a:spLocks noGrp="1" noChangeArrowheads="1"/>
          </p:cNvSpPr>
          <p:nvPr>
            <p:ph type="body" sz="half" idx="1"/>
          </p:nvPr>
        </p:nvSpPr>
        <p:spPr>
          <a:xfrm>
            <a:off x="6804025" y="2924175"/>
            <a:ext cx="1825625" cy="965200"/>
          </a:xfrm>
          <a:noFill/>
        </p:spPr>
        <p:txBody>
          <a:bodyPr/>
          <a:lstStyle/>
          <a:p>
            <a:r>
              <a:rPr lang="en-US" sz="2400" smtClean="0"/>
              <a:t>CheckBoxFrame</a:t>
            </a:r>
            <a:br>
              <a:rPr lang="en-US" sz="2400" smtClean="0"/>
            </a:br>
            <a:r>
              <a:rPr lang="en-US" sz="2400" smtClean="0"/>
              <a:t>.java</a:t>
            </a:r>
          </a:p>
        </p:txBody>
      </p:sp>
      <p:graphicFrame>
        <p:nvGraphicFramePr>
          <p:cNvPr id="79877" name="Object 4"/>
          <p:cNvGraphicFramePr>
            <a:graphicFrameLocks noGrp="1" noChangeAspect="1"/>
          </p:cNvGraphicFramePr>
          <p:nvPr>
            <p:ph sz="half" idx="2"/>
          </p:nvPr>
        </p:nvGraphicFramePr>
        <p:xfrm>
          <a:off x="0" y="3175"/>
          <a:ext cx="7056438" cy="2684463"/>
        </p:xfrm>
        <a:graphic>
          <a:graphicData uri="http://schemas.openxmlformats.org/presentationml/2006/ole">
            <mc:AlternateContent xmlns:mc="http://schemas.openxmlformats.org/markup-compatibility/2006">
              <mc:Choice xmlns:v="urn:schemas-microsoft-com:vml" Requires="v">
                <p:oleObj spid="_x0000_s79888" name="Document" r:id="rId4" imgW="7074123" imgH="2690666" progId="Word.Document.8">
                  <p:embed/>
                </p:oleObj>
              </mc:Choice>
              <mc:Fallback>
                <p:oleObj name="Document" r:id="rId4" imgW="7074123" imgH="269066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75"/>
                        <a:ext cx="7056438" cy="2684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878" name="Group 5"/>
          <p:cNvGrpSpPr>
            <a:grpSpLocks/>
          </p:cNvGrpSpPr>
          <p:nvPr/>
        </p:nvGrpSpPr>
        <p:grpSpPr bwMode="auto">
          <a:xfrm>
            <a:off x="2819400" y="381000"/>
            <a:ext cx="5029200" cy="381000"/>
            <a:chOff x="1824" y="864"/>
            <a:chExt cx="3168" cy="240"/>
          </a:xfrm>
        </p:grpSpPr>
        <p:sp>
          <p:nvSpPr>
            <p:cNvPr id="79882" name="Text Box 6"/>
            <p:cNvSpPr txBox="1">
              <a:spLocks noChangeArrowheads="1"/>
            </p:cNvSpPr>
            <p:nvPr/>
          </p:nvSpPr>
          <p:spPr bwMode="auto">
            <a:xfrm>
              <a:off x="3024" y="88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source of the event</a:t>
              </a:r>
              <a:endParaRPr lang="en-US" sz="1600">
                <a:latin typeface="Lucida Console" pitchFamily="49" charset="0"/>
                <a:cs typeface="Times New Roman" pitchFamily="18" charset="0"/>
              </a:endParaRPr>
            </a:p>
          </p:txBody>
        </p:sp>
        <p:sp>
          <p:nvSpPr>
            <p:cNvPr id="79883" name="Line 7"/>
            <p:cNvSpPr>
              <a:spLocks noChangeShapeType="1"/>
            </p:cNvSpPr>
            <p:nvPr/>
          </p:nvSpPr>
          <p:spPr bwMode="auto">
            <a:xfrm flipH="1" flipV="1">
              <a:off x="1824" y="864"/>
              <a:ext cx="1200" cy="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79879" name="Group 8"/>
          <p:cNvGrpSpPr>
            <a:grpSpLocks/>
          </p:cNvGrpSpPr>
          <p:nvPr/>
        </p:nvGrpSpPr>
        <p:grpSpPr bwMode="auto">
          <a:xfrm>
            <a:off x="3048000" y="838200"/>
            <a:ext cx="4800600" cy="777875"/>
            <a:chOff x="1920" y="528"/>
            <a:chExt cx="3024" cy="490"/>
          </a:xfrm>
        </p:grpSpPr>
        <p:sp>
          <p:nvSpPr>
            <p:cNvPr id="79880" name="Text Box 9"/>
            <p:cNvSpPr txBox="1">
              <a:spLocks noChangeArrowheads="1"/>
            </p:cNvSpPr>
            <p:nvPr/>
          </p:nvSpPr>
          <p:spPr bwMode="auto">
            <a:xfrm>
              <a:off x="2976" y="646"/>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latin typeface="Lucida Console" pitchFamily="49" charset="0"/>
                  <a:cs typeface="Times New Roman" pitchFamily="18" charset="0"/>
                </a:rPr>
                <a:t>isSelected</a:t>
              </a:r>
              <a:r>
                <a:rPr lang="en-US" sz="1600">
                  <a:cs typeface="Times New Roman" pitchFamily="18" charset="0"/>
                </a:rPr>
                <a:t> method returns whether </a:t>
              </a:r>
              <a:r>
                <a:rPr lang="en-US" sz="1600">
                  <a:latin typeface="Lucida Console" pitchFamily="49" charset="0"/>
                  <a:cs typeface="Times New Roman" pitchFamily="18" charset="0"/>
                </a:rPr>
                <a:t>JCheckBox</a:t>
              </a:r>
              <a:r>
                <a:rPr lang="en-US" sz="1600">
                  <a:cs typeface="Times New Roman" pitchFamily="18" charset="0"/>
                </a:rPr>
                <a:t> is selected</a:t>
              </a:r>
              <a:endParaRPr lang="en-US" sz="1600">
                <a:latin typeface="Lucida Console" pitchFamily="49" charset="0"/>
                <a:cs typeface="Times New Roman" pitchFamily="18" charset="0"/>
              </a:endParaRPr>
            </a:p>
          </p:txBody>
        </p:sp>
        <p:sp>
          <p:nvSpPr>
            <p:cNvPr id="79881" name="Line 10"/>
            <p:cNvSpPr>
              <a:spLocks noChangeShapeType="1"/>
            </p:cNvSpPr>
            <p:nvPr/>
          </p:nvSpPr>
          <p:spPr bwMode="auto">
            <a:xfrm flipH="1" flipV="1">
              <a:off x="1920" y="528"/>
              <a:ext cx="105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E33743D-7999-4811-92D4-3D48BDC3882C}" type="slidenum">
              <a:rPr lang="en-IE" sz="1400" smtClean="0"/>
              <a:pPr/>
              <a:t>78</a:t>
            </a:fld>
            <a:endParaRPr lang="en-IE" sz="1400" smtClean="0"/>
          </a:p>
        </p:txBody>
      </p:sp>
      <p:sp>
        <p:nvSpPr>
          <p:cNvPr id="8089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80900" name="Rectangle 3"/>
          <p:cNvSpPr>
            <a:spLocks noGrp="1" noChangeArrowheads="1"/>
          </p:cNvSpPr>
          <p:nvPr>
            <p:ph type="body" sz="half" idx="1"/>
          </p:nvPr>
        </p:nvSpPr>
        <p:spPr>
          <a:xfrm>
            <a:off x="7165975" y="1066800"/>
            <a:ext cx="1825625" cy="517525"/>
          </a:xfrm>
          <a:noFill/>
        </p:spPr>
        <p:txBody>
          <a:bodyPr/>
          <a:lstStyle/>
          <a:p>
            <a:r>
              <a:rPr lang="en-US" sz="2400" smtClean="0"/>
              <a:t>CheckBoxTest</a:t>
            </a:r>
            <a:br>
              <a:rPr lang="en-US" sz="2400" smtClean="0"/>
            </a:br>
            <a:r>
              <a:rPr lang="en-US" sz="2400" smtClean="0"/>
              <a:t>.java</a:t>
            </a:r>
          </a:p>
        </p:txBody>
      </p:sp>
      <p:graphicFrame>
        <p:nvGraphicFramePr>
          <p:cNvPr id="80901" name="Object 4"/>
          <p:cNvGraphicFramePr>
            <a:graphicFrameLocks noGrp="1" noChangeAspect="1"/>
          </p:cNvGraphicFramePr>
          <p:nvPr>
            <p:ph sz="half" idx="2"/>
          </p:nvPr>
        </p:nvGraphicFramePr>
        <p:xfrm>
          <a:off x="0" y="0"/>
          <a:ext cx="7056438" cy="6788150"/>
        </p:xfrm>
        <a:graphic>
          <a:graphicData uri="http://schemas.openxmlformats.org/presentationml/2006/ole">
            <mc:AlternateContent xmlns:mc="http://schemas.openxmlformats.org/markup-compatibility/2006">
              <mc:Choice xmlns:v="urn:schemas-microsoft-com:vml" Requires="v">
                <p:oleObj spid="_x0000_s80910" name="Document" r:id="rId4" imgW="7078861" imgH="6808347" progId="Word.Document.8">
                  <p:embed/>
                </p:oleObj>
              </mc:Choice>
              <mc:Fallback>
                <p:oleObj name="Document" r:id="rId4" imgW="7078861" imgH="680834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78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0902" name="Picture 5" descr="CheckBoxTest_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4765675"/>
            <a:ext cx="28194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3" name="Picture 6" descr="CheckBoxTest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471863"/>
            <a:ext cx="2819400"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4" name="Picture 7" descr="CheckBoxTest_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3429000"/>
            <a:ext cx="28194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5" name="Picture 8" descr="CheckBoxTest_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767263"/>
            <a:ext cx="2819400"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DE6BC9F4-916D-4E97-8466-5D109F17FB57}" type="slidenum">
              <a:rPr lang="en-IE" sz="1400" smtClean="0"/>
              <a:pPr/>
              <a:t>79</a:t>
            </a:fld>
            <a:endParaRPr lang="en-IE" sz="1400" smtClean="0"/>
          </a:p>
        </p:txBody>
      </p:sp>
      <p:sp>
        <p:nvSpPr>
          <p:cNvPr id="81923" name="Rectangle 2"/>
          <p:cNvSpPr>
            <a:spLocks noGrp="1" noChangeArrowheads="1"/>
          </p:cNvSpPr>
          <p:nvPr>
            <p:ph type="title"/>
          </p:nvPr>
        </p:nvSpPr>
        <p:spPr>
          <a:noFill/>
        </p:spPr>
        <p:txBody>
          <a:bodyPr/>
          <a:lstStyle/>
          <a:p>
            <a:r>
              <a:rPr lang="en-US" b="1" smtClean="0">
                <a:latin typeface="Lucida Console" pitchFamily="49" charset="0"/>
              </a:rPr>
              <a:t>JRadioButton</a:t>
            </a:r>
          </a:p>
        </p:txBody>
      </p:sp>
      <p:sp>
        <p:nvSpPr>
          <p:cNvPr id="81924" name="Rectangle 3"/>
          <p:cNvSpPr>
            <a:spLocks noGrp="1" noChangeArrowheads="1"/>
          </p:cNvSpPr>
          <p:nvPr>
            <p:ph type="body" idx="1"/>
          </p:nvPr>
        </p:nvSpPr>
        <p:spPr/>
        <p:txBody>
          <a:bodyPr/>
          <a:lstStyle/>
          <a:p>
            <a:r>
              <a:rPr lang="en-US" b="1" smtClean="0">
                <a:latin typeface="Lucida Console" pitchFamily="49" charset="0"/>
              </a:rPr>
              <a:t>JRadioButton</a:t>
            </a:r>
          </a:p>
          <a:p>
            <a:pPr lvl="1"/>
            <a:r>
              <a:rPr lang="en-US" smtClean="0"/>
              <a:t>Has two states – selected and unselected</a:t>
            </a:r>
          </a:p>
          <a:p>
            <a:pPr lvl="1"/>
            <a:r>
              <a:rPr lang="en-US" smtClean="0"/>
              <a:t>Normally appear in a group in which only one radio button can be selected at a time</a:t>
            </a:r>
          </a:p>
          <a:p>
            <a:pPr lvl="2"/>
            <a:r>
              <a:rPr lang="en-US" smtClean="0"/>
              <a:t>Group maintained by a </a:t>
            </a:r>
            <a:r>
              <a:rPr lang="en-US" b="1" smtClean="0">
                <a:latin typeface="Lucida Console" pitchFamily="49" charset="0"/>
              </a:rPr>
              <a:t>ButtonGroup</a:t>
            </a:r>
            <a:r>
              <a:rPr lang="en-US" smtClean="0"/>
              <a:t> object</a:t>
            </a:r>
          </a:p>
          <a:p>
            <a:pPr lvl="3"/>
            <a:r>
              <a:rPr lang="en-US" smtClean="0"/>
              <a:t>Declares method </a:t>
            </a:r>
            <a:r>
              <a:rPr lang="en-US" b="1" smtClean="0">
                <a:latin typeface="Lucida Console" pitchFamily="49" charset="0"/>
              </a:rPr>
              <a:t>add</a:t>
            </a:r>
            <a:r>
              <a:rPr lang="en-US" smtClean="0"/>
              <a:t> to add a </a:t>
            </a:r>
            <a:r>
              <a:rPr lang="en-US" b="1" smtClean="0">
                <a:latin typeface="Lucida Console" pitchFamily="49" charset="0"/>
              </a:rPr>
              <a:t>JRadioButton</a:t>
            </a:r>
            <a:r>
              <a:rPr lang="en-US" smtClean="0"/>
              <a:t> to group</a:t>
            </a:r>
          </a:p>
          <a:p>
            <a:pPr lvl="1"/>
            <a:r>
              <a:rPr lang="en-US" smtClean="0"/>
              <a:t>Usually represents mutually exclusive options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B18479C-4005-41FD-A756-BDAF8C191F8B}" type="slidenum">
              <a:rPr lang="en-IE" sz="1400" smtClean="0"/>
              <a:pPr/>
              <a:t>8</a:t>
            </a:fld>
            <a:endParaRPr lang="en-IE" sz="1400" smtClean="0"/>
          </a:p>
        </p:txBody>
      </p:sp>
      <p:sp>
        <p:nvSpPr>
          <p:cNvPr id="9219"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GUI design tools  </a:t>
            </a:r>
          </a:p>
        </p:txBody>
      </p:sp>
      <p:sp>
        <p:nvSpPr>
          <p:cNvPr id="9220" name="Rectangle 3"/>
          <p:cNvSpPr>
            <a:spLocks noGrp="1" noChangeArrowheads="1"/>
          </p:cNvSpPr>
          <p:nvPr>
            <p:ph type="body" idx="1"/>
          </p:nvPr>
        </p:nvSpPr>
        <p:spPr>
          <a:xfrm>
            <a:off x="1141413" y="1828800"/>
            <a:ext cx="7240587" cy="3048000"/>
          </a:xfrm>
          <a:noFill/>
        </p:spPr>
        <p:txBody>
          <a:bodyPr/>
          <a:lstStyle/>
          <a:p>
            <a:pPr>
              <a:lnSpc>
                <a:spcPct val="80000"/>
              </a:lnSpc>
            </a:pPr>
            <a:r>
              <a:rPr lang="en-US" sz="2800" smtClean="0">
                <a:cs typeface="Times New Roman" pitchFamily="18" charset="0"/>
              </a:rPr>
              <a:t>Most Java programming environments provide GUI design tools that help a programmer design a GUI graphically; the design tools then write the Java code to create the GUI. Such tools often provide greater control over the size, position and alignment of GUI components than do the built-in layout managers.</a:t>
            </a:r>
            <a:r>
              <a:rPr lang="en-US" sz="2800" smtClean="0"/>
              <a:t>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FC00572-EDAF-4D14-A9A8-61379FD031BD}" type="slidenum">
              <a:rPr lang="en-IE" sz="1400" smtClean="0"/>
              <a:pPr/>
              <a:t>80</a:t>
            </a:fld>
            <a:endParaRPr lang="en-IE" sz="1400" smtClean="0"/>
          </a:p>
        </p:txBody>
      </p:sp>
      <p:sp>
        <p:nvSpPr>
          <p:cNvPr id="82947"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82948" name="Rectangle 3"/>
          <p:cNvSpPr>
            <a:spLocks noGrp="1" noChangeArrowheads="1"/>
          </p:cNvSpPr>
          <p:nvPr>
            <p:ph type="body" sz="half" idx="1"/>
          </p:nvPr>
        </p:nvSpPr>
        <p:spPr>
          <a:xfrm>
            <a:off x="6877050" y="1066800"/>
            <a:ext cx="2114550" cy="965200"/>
          </a:xfrm>
          <a:noFill/>
        </p:spPr>
        <p:txBody>
          <a:bodyPr/>
          <a:lstStyle/>
          <a:p>
            <a:r>
              <a:rPr lang="en-US" sz="2400" smtClean="0"/>
              <a:t>RadioButtonFrame.java</a:t>
            </a:r>
          </a:p>
        </p:txBody>
      </p:sp>
      <p:graphicFrame>
        <p:nvGraphicFramePr>
          <p:cNvPr id="82949" name="Object 4"/>
          <p:cNvGraphicFramePr>
            <a:graphicFrameLocks noGrp="1" noChangeAspect="1"/>
          </p:cNvGraphicFramePr>
          <p:nvPr>
            <p:ph sz="half" idx="2"/>
          </p:nvPr>
        </p:nvGraphicFramePr>
        <p:xfrm>
          <a:off x="0" y="-1588"/>
          <a:ext cx="7056438" cy="6465888"/>
        </p:xfrm>
        <a:graphic>
          <a:graphicData uri="http://schemas.openxmlformats.org/presentationml/2006/ole">
            <mc:AlternateContent xmlns:mc="http://schemas.openxmlformats.org/markup-compatibility/2006">
              <mc:Choice xmlns:v="urn:schemas-microsoft-com:vml" Requires="v">
                <p:oleObj spid="_x0000_s82957" name="Document" r:id="rId4" imgW="7074123" imgH="6482483" progId="Word.Document.8">
                  <p:embed/>
                </p:oleObj>
              </mc:Choice>
              <mc:Fallback>
                <p:oleObj name="Document" r:id="rId4" imgW="7074123" imgH="648248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646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950" name="Group 5"/>
          <p:cNvGrpSpPr>
            <a:grpSpLocks/>
          </p:cNvGrpSpPr>
          <p:nvPr/>
        </p:nvGrpSpPr>
        <p:grpSpPr bwMode="auto">
          <a:xfrm>
            <a:off x="3048000" y="2514600"/>
            <a:ext cx="4876800" cy="1219200"/>
            <a:chOff x="1920" y="1584"/>
            <a:chExt cx="3072" cy="768"/>
          </a:xfrm>
        </p:grpSpPr>
        <p:sp>
          <p:nvSpPr>
            <p:cNvPr id="82951" name="Text Box 6"/>
            <p:cNvSpPr txBox="1">
              <a:spLocks noChangeArrowheads="1"/>
            </p:cNvSpPr>
            <p:nvPr/>
          </p:nvSpPr>
          <p:spPr bwMode="auto">
            <a:xfrm>
              <a:off x="3024" y="1584"/>
              <a:ext cx="1968" cy="526"/>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four </a:t>
              </a:r>
              <a:r>
                <a:rPr lang="en-US" sz="1600">
                  <a:latin typeface="Lucida Console" pitchFamily="49" charset="0"/>
                  <a:cs typeface="Times New Roman" pitchFamily="18" charset="0"/>
                </a:rPr>
                <a:t>JRadioButton</a:t>
              </a:r>
              <a:r>
                <a:rPr lang="en-US" sz="1600">
                  <a:cs typeface="Times New Roman" pitchFamily="18" charset="0"/>
                </a:rPr>
                <a:t>s and a </a:t>
              </a:r>
              <a:r>
                <a:rPr lang="en-US" sz="1600">
                  <a:latin typeface="Lucida Console" pitchFamily="49" charset="0"/>
                  <a:cs typeface="Times New Roman" pitchFamily="18" charset="0"/>
                </a:rPr>
                <a:t>ButtonGroup</a:t>
              </a:r>
              <a:r>
                <a:rPr lang="en-US" sz="1600">
                  <a:cs typeface="Times New Roman" pitchFamily="18" charset="0"/>
                </a:rPr>
                <a:t> to manage them</a:t>
              </a:r>
              <a:endParaRPr lang="en-US" sz="1600">
                <a:latin typeface="Lucida Console" pitchFamily="49" charset="0"/>
                <a:cs typeface="Times New Roman" pitchFamily="18" charset="0"/>
              </a:endParaRPr>
            </a:p>
          </p:txBody>
        </p:sp>
        <p:sp>
          <p:nvSpPr>
            <p:cNvPr id="82952" name="Line 7"/>
            <p:cNvSpPr>
              <a:spLocks noChangeShapeType="1"/>
            </p:cNvSpPr>
            <p:nvPr/>
          </p:nvSpPr>
          <p:spPr bwMode="auto">
            <a:xfrm flipH="1">
              <a:off x="1920" y="1862"/>
              <a:ext cx="1104" cy="49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A223298-E822-4507-857C-01737D70D467}" type="slidenum">
              <a:rPr lang="en-IE" sz="1400" smtClean="0"/>
              <a:pPr/>
              <a:t>81</a:t>
            </a:fld>
            <a:endParaRPr lang="en-IE" sz="1400" smtClean="0"/>
          </a:p>
        </p:txBody>
      </p:sp>
      <p:sp>
        <p:nvSpPr>
          <p:cNvPr id="8397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83972" name="Rectangle 3"/>
          <p:cNvSpPr>
            <a:spLocks noGrp="1" noChangeArrowheads="1"/>
          </p:cNvSpPr>
          <p:nvPr>
            <p:ph type="body" sz="half" idx="1"/>
          </p:nvPr>
        </p:nvSpPr>
        <p:spPr>
          <a:xfrm>
            <a:off x="6804025" y="765175"/>
            <a:ext cx="2114550" cy="965200"/>
          </a:xfrm>
          <a:noFill/>
        </p:spPr>
        <p:txBody>
          <a:bodyPr/>
          <a:lstStyle/>
          <a:p>
            <a:r>
              <a:rPr lang="en-US" sz="2400" smtClean="0"/>
              <a:t>RadioButtonFrame</a:t>
            </a:r>
            <a:br>
              <a:rPr lang="en-US" sz="2400" smtClean="0"/>
            </a:br>
            <a:r>
              <a:rPr lang="en-US" sz="2400" smtClean="0"/>
              <a:t>.java</a:t>
            </a:r>
          </a:p>
        </p:txBody>
      </p:sp>
      <p:graphicFrame>
        <p:nvGraphicFramePr>
          <p:cNvPr id="83973" name="Object 4"/>
          <p:cNvGraphicFramePr>
            <a:graphicFrameLocks noGrp="1" noChangeAspect="1"/>
          </p:cNvGraphicFramePr>
          <p:nvPr>
            <p:ph sz="half" idx="2"/>
          </p:nvPr>
        </p:nvGraphicFramePr>
        <p:xfrm>
          <a:off x="0" y="0"/>
          <a:ext cx="7056438" cy="5837238"/>
        </p:xfrm>
        <a:graphic>
          <a:graphicData uri="http://schemas.openxmlformats.org/presentationml/2006/ole">
            <mc:AlternateContent xmlns:mc="http://schemas.openxmlformats.org/markup-compatibility/2006">
              <mc:Choice xmlns:v="urn:schemas-microsoft-com:vml" Requires="v">
                <p:oleObj spid="_x0000_s83987" name="Document" r:id="rId4" imgW="7074123" imgH="5851353" progId="Word.Document.8">
                  <p:embed/>
                </p:oleObj>
              </mc:Choice>
              <mc:Fallback>
                <p:oleObj name="Document" r:id="rId4" imgW="7074123" imgH="585135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83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3974" name="Group 5"/>
          <p:cNvGrpSpPr>
            <a:grpSpLocks/>
          </p:cNvGrpSpPr>
          <p:nvPr/>
        </p:nvGrpSpPr>
        <p:grpSpPr bwMode="auto">
          <a:xfrm>
            <a:off x="2895600" y="1676400"/>
            <a:ext cx="5029200" cy="685800"/>
            <a:chOff x="1824" y="1056"/>
            <a:chExt cx="3168" cy="432"/>
          </a:xfrm>
        </p:grpSpPr>
        <p:sp>
          <p:nvSpPr>
            <p:cNvPr id="83981" name="Text Box 6"/>
            <p:cNvSpPr txBox="1">
              <a:spLocks noChangeArrowheads="1"/>
            </p:cNvSpPr>
            <p:nvPr/>
          </p:nvSpPr>
          <p:spPr bwMode="auto">
            <a:xfrm>
              <a:off x="3024" y="127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the four </a:t>
              </a:r>
              <a:r>
                <a:rPr lang="en-US" sz="1600">
                  <a:latin typeface="Lucida Console" pitchFamily="49" charset="0"/>
                  <a:cs typeface="Times New Roman" pitchFamily="18" charset="0"/>
                </a:rPr>
                <a:t>JRadioButton</a:t>
              </a:r>
              <a:r>
                <a:rPr lang="en-US" sz="1600">
                  <a:cs typeface="Times New Roman" pitchFamily="18" charset="0"/>
                </a:rPr>
                <a:t>s</a:t>
              </a:r>
              <a:endParaRPr lang="en-US" sz="1600">
                <a:latin typeface="Lucida Console" pitchFamily="49" charset="0"/>
                <a:cs typeface="Times New Roman" pitchFamily="18" charset="0"/>
              </a:endParaRPr>
            </a:p>
          </p:txBody>
        </p:sp>
        <p:sp>
          <p:nvSpPr>
            <p:cNvPr id="83982" name="Line 7"/>
            <p:cNvSpPr>
              <a:spLocks noChangeShapeType="1"/>
            </p:cNvSpPr>
            <p:nvPr/>
          </p:nvSpPr>
          <p:spPr bwMode="auto">
            <a:xfrm flipH="1" flipV="1">
              <a:off x="1824" y="1056"/>
              <a:ext cx="1200" cy="3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83975" name="Group 8"/>
          <p:cNvGrpSpPr>
            <a:grpSpLocks/>
          </p:cNvGrpSpPr>
          <p:nvPr/>
        </p:nvGrpSpPr>
        <p:grpSpPr bwMode="auto">
          <a:xfrm>
            <a:off x="2895600" y="3048000"/>
            <a:ext cx="5029200" cy="457200"/>
            <a:chOff x="1824" y="1920"/>
            <a:chExt cx="3168" cy="288"/>
          </a:xfrm>
        </p:grpSpPr>
        <p:sp>
          <p:nvSpPr>
            <p:cNvPr id="83979" name="Text Box 9"/>
            <p:cNvSpPr txBox="1">
              <a:spLocks noChangeArrowheads="1"/>
            </p:cNvSpPr>
            <p:nvPr/>
          </p:nvSpPr>
          <p:spPr bwMode="auto">
            <a:xfrm>
              <a:off x="3024" y="199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the </a:t>
              </a:r>
              <a:r>
                <a:rPr lang="en-US" sz="1600">
                  <a:latin typeface="Lucida Console" pitchFamily="49" charset="0"/>
                  <a:cs typeface="Times New Roman" pitchFamily="18" charset="0"/>
                </a:rPr>
                <a:t>ButtonGroup</a:t>
              </a:r>
            </a:p>
          </p:txBody>
        </p:sp>
        <p:sp>
          <p:nvSpPr>
            <p:cNvPr id="83980" name="Line 10"/>
            <p:cNvSpPr>
              <a:spLocks noChangeShapeType="1"/>
            </p:cNvSpPr>
            <p:nvPr/>
          </p:nvSpPr>
          <p:spPr bwMode="auto">
            <a:xfrm flipH="1" flipV="1">
              <a:off x="1824" y="1920"/>
              <a:ext cx="120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83976" name="Group 11"/>
          <p:cNvGrpSpPr>
            <a:grpSpLocks/>
          </p:cNvGrpSpPr>
          <p:nvPr/>
        </p:nvGrpSpPr>
        <p:grpSpPr bwMode="auto">
          <a:xfrm>
            <a:off x="2895600" y="3886200"/>
            <a:ext cx="5029200" cy="701675"/>
            <a:chOff x="1824" y="2448"/>
            <a:chExt cx="3168" cy="442"/>
          </a:xfrm>
        </p:grpSpPr>
        <p:sp>
          <p:nvSpPr>
            <p:cNvPr id="83977" name="Text Box 12"/>
            <p:cNvSpPr txBox="1">
              <a:spLocks noChangeArrowheads="1"/>
            </p:cNvSpPr>
            <p:nvPr/>
          </p:nvSpPr>
          <p:spPr bwMode="auto">
            <a:xfrm>
              <a:off x="3024" y="251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each </a:t>
              </a:r>
              <a:r>
                <a:rPr lang="en-US" sz="1600">
                  <a:latin typeface="Lucida Console" pitchFamily="49" charset="0"/>
                  <a:cs typeface="Times New Roman" pitchFamily="18" charset="0"/>
                </a:rPr>
                <a:t>JRadioButton</a:t>
              </a:r>
              <a:r>
                <a:rPr lang="en-US" sz="1600">
                  <a:cs typeface="Times New Roman" pitchFamily="18" charset="0"/>
                </a:rPr>
                <a:t> to the </a:t>
              </a:r>
              <a:r>
                <a:rPr lang="en-US" sz="1600">
                  <a:latin typeface="Lucida Console" pitchFamily="49" charset="0"/>
                  <a:cs typeface="Times New Roman" pitchFamily="18" charset="0"/>
                </a:rPr>
                <a:t>ButtonGroup</a:t>
              </a:r>
            </a:p>
          </p:txBody>
        </p:sp>
        <p:sp>
          <p:nvSpPr>
            <p:cNvPr id="83978" name="Line 13"/>
            <p:cNvSpPr>
              <a:spLocks noChangeShapeType="1"/>
            </p:cNvSpPr>
            <p:nvPr/>
          </p:nvSpPr>
          <p:spPr bwMode="auto">
            <a:xfrm flipH="1" flipV="1">
              <a:off x="1824" y="2448"/>
              <a:ext cx="120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BAAD54C-F026-4827-B9B8-7F7D8AE71B56}" type="slidenum">
              <a:rPr lang="en-IE" sz="1400" smtClean="0"/>
              <a:pPr/>
              <a:t>82</a:t>
            </a:fld>
            <a:endParaRPr lang="en-IE" sz="1400" smtClean="0"/>
          </a:p>
        </p:txBody>
      </p:sp>
      <p:sp>
        <p:nvSpPr>
          <p:cNvPr id="8499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84996" name="Rectangle 3"/>
          <p:cNvSpPr>
            <a:spLocks noGrp="1" noChangeArrowheads="1"/>
          </p:cNvSpPr>
          <p:nvPr>
            <p:ph type="body" sz="half" idx="1"/>
          </p:nvPr>
        </p:nvSpPr>
        <p:spPr>
          <a:xfrm>
            <a:off x="6877050" y="1066800"/>
            <a:ext cx="2114550" cy="965200"/>
          </a:xfrm>
          <a:noFill/>
        </p:spPr>
        <p:txBody>
          <a:bodyPr/>
          <a:lstStyle/>
          <a:p>
            <a:r>
              <a:rPr lang="en-US" sz="2400" smtClean="0"/>
              <a:t>RadioButtonFrame</a:t>
            </a:r>
            <a:br>
              <a:rPr lang="en-US" sz="2400" smtClean="0"/>
            </a:br>
            <a:r>
              <a:rPr lang="en-US" sz="2400" smtClean="0"/>
              <a:t>.java</a:t>
            </a:r>
          </a:p>
        </p:txBody>
      </p:sp>
      <p:graphicFrame>
        <p:nvGraphicFramePr>
          <p:cNvPr id="84997" name="Object 4"/>
          <p:cNvGraphicFramePr>
            <a:graphicFrameLocks noGrp="1" noChangeAspect="1"/>
          </p:cNvGraphicFramePr>
          <p:nvPr>
            <p:ph sz="half" idx="2"/>
          </p:nvPr>
        </p:nvGraphicFramePr>
        <p:xfrm>
          <a:off x="0" y="0"/>
          <a:ext cx="7054850" cy="6046788"/>
        </p:xfrm>
        <a:graphic>
          <a:graphicData uri="http://schemas.openxmlformats.org/presentationml/2006/ole">
            <mc:AlternateContent xmlns:mc="http://schemas.openxmlformats.org/markup-compatibility/2006">
              <mc:Choice xmlns:v="urn:schemas-microsoft-com:vml" Requires="v">
                <p:oleObj spid="_x0000_s85011" name="Document" r:id="rId4" imgW="7074123" imgH="6062089" progId="Word.Document.8">
                  <p:embed/>
                </p:oleObj>
              </mc:Choice>
              <mc:Fallback>
                <p:oleObj name="Document" r:id="rId4" imgW="7074123" imgH="606208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4850" cy="604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998" name="Group 5"/>
          <p:cNvGrpSpPr>
            <a:grpSpLocks/>
          </p:cNvGrpSpPr>
          <p:nvPr/>
        </p:nvGrpSpPr>
        <p:grpSpPr bwMode="auto">
          <a:xfrm>
            <a:off x="2895600" y="365125"/>
            <a:ext cx="5029200" cy="701675"/>
            <a:chOff x="1824" y="2448"/>
            <a:chExt cx="3168" cy="442"/>
          </a:xfrm>
        </p:grpSpPr>
        <p:sp>
          <p:nvSpPr>
            <p:cNvPr id="85005" name="Text Box 6"/>
            <p:cNvSpPr txBox="1">
              <a:spLocks noChangeArrowheads="1"/>
            </p:cNvSpPr>
            <p:nvPr/>
          </p:nvSpPr>
          <p:spPr bwMode="auto">
            <a:xfrm>
              <a:off x="3024" y="251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Register an event handler with each </a:t>
              </a:r>
              <a:r>
                <a:rPr lang="en-US" sz="1600">
                  <a:latin typeface="Lucida Console" pitchFamily="49" charset="0"/>
                  <a:cs typeface="Times New Roman" pitchFamily="18" charset="0"/>
                </a:rPr>
                <a:t>JRadioButton</a:t>
              </a:r>
            </a:p>
          </p:txBody>
        </p:sp>
        <p:sp>
          <p:nvSpPr>
            <p:cNvPr id="85006" name="Line 7"/>
            <p:cNvSpPr>
              <a:spLocks noChangeShapeType="1"/>
            </p:cNvSpPr>
            <p:nvPr/>
          </p:nvSpPr>
          <p:spPr bwMode="auto">
            <a:xfrm flipH="1" flipV="1">
              <a:off x="1824" y="2448"/>
              <a:ext cx="120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84999" name="Group 8"/>
          <p:cNvGrpSpPr>
            <a:grpSpLocks/>
          </p:cNvGrpSpPr>
          <p:nvPr/>
        </p:nvGrpSpPr>
        <p:grpSpPr bwMode="auto">
          <a:xfrm>
            <a:off x="2895600" y="2667000"/>
            <a:ext cx="5029200" cy="701675"/>
            <a:chOff x="1824" y="2448"/>
            <a:chExt cx="3168" cy="442"/>
          </a:xfrm>
        </p:grpSpPr>
        <p:sp>
          <p:nvSpPr>
            <p:cNvPr id="85003" name="Text Box 9"/>
            <p:cNvSpPr txBox="1">
              <a:spLocks noChangeArrowheads="1"/>
            </p:cNvSpPr>
            <p:nvPr/>
          </p:nvSpPr>
          <p:spPr bwMode="auto">
            <a:xfrm>
              <a:off x="3024" y="251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Event handler inner class implements </a:t>
              </a:r>
              <a:r>
                <a:rPr lang="en-US" sz="1600">
                  <a:latin typeface="Lucida Console" pitchFamily="49" charset="0"/>
                  <a:cs typeface="Times New Roman" pitchFamily="18" charset="0"/>
                </a:rPr>
                <a:t>ItemListener</a:t>
              </a:r>
            </a:p>
          </p:txBody>
        </p:sp>
        <p:sp>
          <p:nvSpPr>
            <p:cNvPr id="85004" name="Line 10"/>
            <p:cNvSpPr>
              <a:spLocks noChangeShapeType="1"/>
            </p:cNvSpPr>
            <p:nvPr/>
          </p:nvSpPr>
          <p:spPr bwMode="auto">
            <a:xfrm flipH="1" flipV="1">
              <a:off x="1824" y="2448"/>
              <a:ext cx="120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85000" name="Group 11"/>
          <p:cNvGrpSpPr>
            <a:grpSpLocks/>
          </p:cNvGrpSpPr>
          <p:nvPr/>
        </p:nvGrpSpPr>
        <p:grpSpPr bwMode="auto">
          <a:xfrm>
            <a:off x="2895600" y="3505200"/>
            <a:ext cx="5029200" cy="946150"/>
            <a:chOff x="1824" y="2208"/>
            <a:chExt cx="3168" cy="596"/>
          </a:xfrm>
        </p:grpSpPr>
        <p:sp>
          <p:nvSpPr>
            <p:cNvPr id="85001" name="Text Box 12"/>
            <p:cNvSpPr txBox="1">
              <a:spLocks noChangeArrowheads="1"/>
            </p:cNvSpPr>
            <p:nvPr/>
          </p:nvSpPr>
          <p:spPr bwMode="auto">
            <a:xfrm>
              <a:off x="3024" y="2278"/>
              <a:ext cx="1968" cy="526"/>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When radio button is selected, the text field’s font will be set to the value passed to the constructor</a:t>
              </a:r>
              <a:endParaRPr lang="en-US" sz="1600">
                <a:latin typeface="Lucida Console" pitchFamily="49" charset="0"/>
                <a:cs typeface="Times New Roman" pitchFamily="18" charset="0"/>
              </a:endParaRPr>
            </a:p>
          </p:txBody>
        </p:sp>
        <p:sp>
          <p:nvSpPr>
            <p:cNvPr id="85002" name="Line 13"/>
            <p:cNvSpPr>
              <a:spLocks noChangeShapeType="1"/>
            </p:cNvSpPr>
            <p:nvPr/>
          </p:nvSpPr>
          <p:spPr bwMode="auto">
            <a:xfrm flipH="1" flipV="1">
              <a:off x="1824" y="2208"/>
              <a:ext cx="120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171C71B-2864-4245-9A78-633CB338B650}" type="slidenum">
              <a:rPr lang="en-IE" sz="1400" smtClean="0"/>
              <a:pPr/>
              <a:t>83</a:t>
            </a:fld>
            <a:endParaRPr lang="en-IE" sz="1400" smtClean="0"/>
          </a:p>
        </p:txBody>
      </p:sp>
      <p:sp>
        <p:nvSpPr>
          <p:cNvPr id="8601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86020" name="Rectangle 3"/>
          <p:cNvSpPr>
            <a:spLocks noGrp="1" noChangeArrowheads="1"/>
          </p:cNvSpPr>
          <p:nvPr>
            <p:ph type="body" sz="half" idx="1"/>
          </p:nvPr>
        </p:nvSpPr>
        <p:spPr>
          <a:xfrm>
            <a:off x="6804025" y="1066800"/>
            <a:ext cx="2187575" cy="517525"/>
          </a:xfrm>
          <a:noFill/>
        </p:spPr>
        <p:txBody>
          <a:bodyPr/>
          <a:lstStyle/>
          <a:p>
            <a:r>
              <a:rPr lang="en-US" sz="2400" smtClean="0"/>
              <a:t>RadioButtonTest</a:t>
            </a:r>
            <a:br>
              <a:rPr lang="en-US" sz="2400" smtClean="0"/>
            </a:br>
            <a:r>
              <a:rPr lang="en-US" sz="2400" smtClean="0"/>
              <a:t>.java</a:t>
            </a:r>
            <a:endParaRPr lang="en-US" sz="2400" b="1" smtClean="0"/>
          </a:p>
        </p:txBody>
      </p:sp>
      <p:graphicFrame>
        <p:nvGraphicFramePr>
          <p:cNvPr id="86021" name="Object 4"/>
          <p:cNvGraphicFramePr>
            <a:graphicFrameLocks noGrp="1" noChangeAspect="1"/>
          </p:cNvGraphicFramePr>
          <p:nvPr>
            <p:ph sz="half" idx="2"/>
          </p:nvPr>
        </p:nvGraphicFramePr>
        <p:xfrm>
          <a:off x="0" y="0"/>
          <a:ext cx="7056438" cy="6411913"/>
        </p:xfrm>
        <a:graphic>
          <a:graphicData uri="http://schemas.openxmlformats.org/presentationml/2006/ole">
            <mc:AlternateContent xmlns:mc="http://schemas.openxmlformats.org/markup-compatibility/2006">
              <mc:Choice xmlns:v="urn:schemas-microsoft-com:vml" Requires="v">
                <p:oleObj spid="_x0000_s86030" name="Document" r:id="rId4" imgW="7080933" imgH="6434852" progId="Word.Document.8">
                  <p:embed/>
                </p:oleObj>
              </mc:Choice>
              <mc:Fallback>
                <p:oleObj name="Document" r:id="rId4" imgW="7080933" imgH="643485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411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6022" name="Picture 5" descr="RadioButtonTest_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4800600"/>
            <a:ext cx="2971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3" name="Picture 6" descr="RadioButtonTest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3505200"/>
            <a:ext cx="2971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4" name="Picture 7" descr="RadioButtonTest_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3505200"/>
            <a:ext cx="2971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5" name="Picture 8" descr="RadioButtonTest_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4800600"/>
            <a:ext cx="2971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53C8B35-B4E9-4032-85BC-46E195CF47A6}" type="slidenum">
              <a:rPr lang="en-IE" sz="1400" smtClean="0"/>
              <a:pPr/>
              <a:t>84</a:t>
            </a:fld>
            <a:endParaRPr lang="en-IE" sz="1400" smtClean="0"/>
          </a:p>
        </p:txBody>
      </p:sp>
      <p:sp>
        <p:nvSpPr>
          <p:cNvPr id="87043" name="Rectangle 2"/>
          <p:cNvSpPr>
            <a:spLocks noGrp="1" noChangeArrowheads="1"/>
          </p:cNvSpPr>
          <p:nvPr>
            <p:ph type="title"/>
          </p:nvPr>
        </p:nvSpPr>
        <p:spPr>
          <a:noFill/>
        </p:spPr>
        <p:txBody>
          <a:bodyPr/>
          <a:lstStyle/>
          <a:p>
            <a:r>
              <a:rPr lang="en-US" sz="3200" b="1" smtClean="0">
                <a:latin typeface="Lucida Console" pitchFamily="49" charset="0"/>
              </a:rPr>
              <a:t>JComboBox</a:t>
            </a:r>
            <a:r>
              <a:rPr lang="en-US" sz="3200" smtClean="0"/>
              <a:t> and Using an Anonymous Inner Class for Event Handling</a:t>
            </a:r>
            <a:endParaRPr lang="en-US" sz="3200" b="1" smtClean="0">
              <a:latin typeface="Lucida Console" pitchFamily="49" charset="0"/>
            </a:endParaRPr>
          </a:p>
        </p:txBody>
      </p:sp>
      <p:sp>
        <p:nvSpPr>
          <p:cNvPr id="87044" name="Rectangle 3"/>
          <p:cNvSpPr>
            <a:spLocks noGrp="1" noChangeArrowheads="1"/>
          </p:cNvSpPr>
          <p:nvPr>
            <p:ph type="body" idx="1"/>
          </p:nvPr>
        </p:nvSpPr>
        <p:spPr/>
        <p:txBody>
          <a:bodyPr/>
          <a:lstStyle/>
          <a:p>
            <a:r>
              <a:rPr lang="en-US" smtClean="0"/>
              <a:t>Combo box</a:t>
            </a:r>
          </a:p>
          <a:p>
            <a:pPr lvl="1"/>
            <a:r>
              <a:rPr lang="en-US" smtClean="0"/>
              <a:t>Also called a drop-down list</a:t>
            </a:r>
          </a:p>
          <a:p>
            <a:pPr lvl="1"/>
            <a:r>
              <a:rPr lang="en-US" smtClean="0"/>
              <a:t>Implemented by class </a:t>
            </a:r>
            <a:r>
              <a:rPr lang="en-US" b="1" smtClean="0">
                <a:latin typeface="Lucida Console" pitchFamily="49" charset="0"/>
              </a:rPr>
              <a:t>JComboBox</a:t>
            </a:r>
          </a:p>
          <a:p>
            <a:pPr lvl="1"/>
            <a:r>
              <a:rPr lang="en-US" smtClean="0"/>
              <a:t>Each item in the list has an index</a:t>
            </a:r>
          </a:p>
          <a:p>
            <a:pPr lvl="1"/>
            <a:r>
              <a:rPr lang="en-US" b="1" smtClean="0">
                <a:latin typeface="Lucida Console" pitchFamily="49" charset="0"/>
              </a:rPr>
              <a:t>setMaximumRowCount</a:t>
            </a:r>
            <a:r>
              <a:rPr lang="en-US" smtClean="0"/>
              <a:t> sets the maximum number of rows shown at once</a:t>
            </a:r>
          </a:p>
          <a:p>
            <a:pPr lvl="1"/>
            <a:r>
              <a:rPr lang="en-US" b="1" smtClean="0">
                <a:latin typeface="Lucida Console" pitchFamily="49" charset="0"/>
              </a:rPr>
              <a:t>JComboBox</a:t>
            </a:r>
            <a:r>
              <a:rPr lang="en-US" smtClean="0"/>
              <a:t> provides a scrollbar and up and down arrows to traverse list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2712BFF-7BD1-4F5F-A987-08DAB615689C}" type="slidenum">
              <a:rPr lang="en-IE" sz="1400" smtClean="0"/>
              <a:pPr/>
              <a:t>85</a:t>
            </a:fld>
            <a:endParaRPr lang="en-IE" sz="1400" smtClean="0"/>
          </a:p>
        </p:txBody>
      </p:sp>
      <p:sp>
        <p:nvSpPr>
          <p:cNvPr id="88067"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maximum row count</a:t>
            </a:r>
            <a:r>
              <a:rPr lang="en-US" smtClean="0"/>
              <a:t> </a:t>
            </a:r>
          </a:p>
        </p:txBody>
      </p:sp>
      <p:sp>
        <p:nvSpPr>
          <p:cNvPr id="88068" name="Rectangle 3"/>
          <p:cNvSpPr>
            <a:spLocks noGrp="1" noChangeArrowheads="1"/>
          </p:cNvSpPr>
          <p:nvPr>
            <p:ph type="body" idx="1"/>
          </p:nvPr>
        </p:nvSpPr>
        <p:spPr>
          <a:xfrm>
            <a:off x="1141413" y="2057400"/>
            <a:ext cx="7545387" cy="2185988"/>
          </a:xfrm>
          <a:noFill/>
        </p:spPr>
        <p:txBody>
          <a:bodyPr/>
          <a:lstStyle/>
          <a:p>
            <a:pPr>
              <a:lnSpc>
                <a:spcPct val="80000"/>
              </a:lnSpc>
            </a:pPr>
            <a:r>
              <a:rPr lang="en-US" smtClean="0">
                <a:cs typeface="Times New Roman" pitchFamily="18" charset="0"/>
              </a:rPr>
              <a:t>Set the maximum row count for a </a:t>
            </a:r>
            <a:r>
              <a:rPr lang="en-US" sz="2800" smtClean="0">
                <a:latin typeface="Lucida Console" pitchFamily="49" charset="0"/>
                <a:ea typeface="LucidaSansTypewriter" pitchFamily="49" charset="0"/>
                <a:cs typeface="Lucida Console" pitchFamily="49" charset="0"/>
              </a:rPr>
              <a:t>JComboBox</a:t>
            </a:r>
            <a:r>
              <a:rPr lang="en-US" smtClean="0">
                <a:cs typeface="Times New Roman" pitchFamily="18" charset="0"/>
              </a:rPr>
              <a:t> to a number of rows that prevents the list from expanding outside the bounds of the window in which it is used. This configuration will ensure that the list displays correctly when it is expanded by the user.</a:t>
            </a:r>
            <a:r>
              <a:rPr lang="en-US" smtClean="0"/>
              <a:t>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7FF4AAF-05D3-49B9-BBAF-937633CCCC3E}" type="slidenum">
              <a:rPr lang="en-IE" sz="1400" smtClean="0"/>
              <a:pPr/>
              <a:t>86</a:t>
            </a:fld>
            <a:endParaRPr lang="en-IE" sz="1400" smtClean="0"/>
          </a:p>
        </p:txBody>
      </p:sp>
      <p:sp>
        <p:nvSpPr>
          <p:cNvPr id="89091" name="Rectangle 2"/>
          <p:cNvSpPr>
            <a:spLocks noGrp="1" noChangeArrowheads="1"/>
          </p:cNvSpPr>
          <p:nvPr>
            <p:ph type="title"/>
          </p:nvPr>
        </p:nvSpPr>
        <p:spPr>
          <a:noFill/>
        </p:spPr>
        <p:txBody>
          <a:bodyPr/>
          <a:lstStyle/>
          <a:p>
            <a:r>
              <a:rPr lang="en-US" sz="4000" smtClean="0"/>
              <a:t>Using an Anonymous Inner Class for Event Handling</a:t>
            </a:r>
            <a:endParaRPr lang="en-US" sz="4000" b="1" smtClean="0">
              <a:latin typeface="Lucida Console" pitchFamily="49" charset="0"/>
            </a:endParaRPr>
          </a:p>
        </p:txBody>
      </p:sp>
      <p:sp>
        <p:nvSpPr>
          <p:cNvPr id="89092" name="Rectangle 3"/>
          <p:cNvSpPr>
            <a:spLocks noGrp="1" noChangeArrowheads="1"/>
          </p:cNvSpPr>
          <p:nvPr>
            <p:ph type="body" idx="1"/>
          </p:nvPr>
        </p:nvSpPr>
        <p:spPr/>
        <p:txBody>
          <a:bodyPr/>
          <a:lstStyle/>
          <a:p>
            <a:r>
              <a:rPr lang="en-US" smtClean="0"/>
              <a:t>Anonymous inner class</a:t>
            </a:r>
          </a:p>
          <a:p>
            <a:pPr lvl="1"/>
            <a:r>
              <a:rPr lang="en-US" smtClean="0"/>
              <a:t>Special form of inner class</a:t>
            </a:r>
          </a:p>
          <a:p>
            <a:pPr lvl="1"/>
            <a:r>
              <a:rPr lang="en-US" smtClean="0"/>
              <a:t>Declared without a name</a:t>
            </a:r>
          </a:p>
          <a:p>
            <a:pPr lvl="1"/>
            <a:r>
              <a:rPr lang="en-US" smtClean="0"/>
              <a:t>Typically appears inside a method call</a:t>
            </a:r>
          </a:p>
          <a:p>
            <a:pPr lvl="1"/>
            <a:r>
              <a:rPr lang="en-US" smtClean="0"/>
              <a:t>Has limited access to local variables</a:t>
            </a:r>
          </a:p>
          <a:p>
            <a:pPr lvl="1"/>
            <a:endParaRPr lang="en-IE" smtClean="0"/>
          </a:p>
          <a:p>
            <a:r>
              <a:rPr lang="en-IE" smtClean="0"/>
              <a:t>We saw this before in Unit 11</a:t>
            </a:r>
            <a:endParaRPr lang="en-US"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FEB73D35-EBFB-458E-8349-87587125FFF2}" type="slidenum">
              <a:rPr lang="en-IE" sz="1400" smtClean="0"/>
              <a:pPr/>
              <a:t>87</a:t>
            </a:fld>
            <a:endParaRPr lang="en-IE" sz="1400" smtClean="0"/>
          </a:p>
        </p:txBody>
      </p:sp>
      <p:sp>
        <p:nvSpPr>
          <p:cNvPr id="9011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0116" name="Rectangle 3"/>
          <p:cNvSpPr>
            <a:spLocks noGrp="1" noChangeArrowheads="1"/>
          </p:cNvSpPr>
          <p:nvPr>
            <p:ph type="body" sz="half" idx="1"/>
          </p:nvPr>
        </p:nvSpPr>
        <p:spPr>
          <a:xfrm>
            <a:off x="7164388" y="3860800"/>
            <a:ext cx="1979612" cy="965200"/>
          </a:xfrm>
          <a:noFill/>
        </p:spPr>
        <p:txBody>
          <a:bodyPr/>
          <a:lstStyle/>
          <a:p>
            <a:r>
              <a:rPr lang="en-US" sz="2400" smtClean="0"/>
              <a:t>ComboBoxFrame</a:t>
            </a:r>
            <a:br>
              <a:rPr lang="en-US" sz="2400" smtClean="0"/>
            </a:br>
            <a:r>
              <a:rPr lang="en-US" sz="2400" smtClean="0"/>
              <a:t>.java</a:t>
            </a:r>
          </a:p>
        </p:txBody>
      </p:sp>
      <p:graphicFrame>
        <p:nvGraphicFramePr>
          <p:cNvPr id="90117" name="Object 4"/>
          <p:cNvGraphicFramePr>
            <a:graphicFrameLocks noGrp="1" noChangeAspect="1"/>
          </p:cNvGraphicFramePr>
          <p:nvPr>
            <p:ph sz="half" idx="2"/>
          </p:nvPr>
        </p:nvGraphicFramePr>
        <p:xfrm>
          <a:off x="0" y="1588"/>
          <a:ext cx="7056438" cy="6465887"/>
        </p:xfrm>
        <a:graphic>
          <a:graphicData uri="http://schemas.openxmlformats.org/presentationml/2006/ole">
            <mc:AlternateContent xmlns:mc="http://schemas.openxmlformats.org/markup-compatibility/2006">
              <mc:Choice xmlns:v="urn:schemas-microsoft-com:vml" Requires="v">
                <p:oleObj spid="_x0000_s90125" name="Document" r:id="rId4" imgW="7074123" imgH="6482483" progId="Word.Document.8">
                  <p:embed/>
                </p:oleObj>
              </mc:Choice>
              <mc:Fallback>
                <p:oleObj name="Document" r:id="rId4" imgW="7074123" imgH="6482483"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6465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118" name="Group 5"/>
          <p:cNvGrpSpPr>
            <a:grpSpLocks/>
          </p:cNvGrpSpPr>
          <p:nvPr/>
        </p:nvGrpSpPr>
        <p:grpSpPr bwMode="auto">
          <a:xfrm>
            <a:off x="2895600" y="2895600"/>
            <a:ext cx="5029200" cy="838200"/>
            <a:chOff x="1824" y="1824"/>
            <a:chExt cx="3168" cy="528"/>
          </a:xfrm>
        </p:grpSpPr>
        <p:sp>
          <p:nvSpPr>
            <p:cNvPr id="90119" name="Text Box 6"/>
            <p:cNvSpPr txBox="1">
              <a:spLocks noChangeArrowheads="1"/>
            </p:cNvSpPr>
            <p:nvPr/>
          </p:nvSpPr>
          <p:spPr bwMode="auto">
            <a:xfrm>
              <a:off x="3024" y="198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JComboBox</a:t>
              </a:r>
              <a:r>
                <a:rPr lang="en-US" sz="1600">
                  <a:cs typeface="Times New Roman" pitchFamily="18" charset="0"/>
                </a:rPr>
                <a:t> instance variable</a:t>
              </a:r>
              <a:endParaRPr lang="en-US" sz="1600">
                <a:latin typeface="Lucida Console" pitchFamily="49" charset="0"/>
                <a:cs typeface="Times New Roman" pitchFamily="18" charset="0"/>
              </a:endParaRPr>
            </a:p>
          </p:txBody>
        </p:sp>
        <p:sp>
          <p:nvSpPr>
            <p:cNvPr id="90120" name="Line 7"/>
            <p:cNvSpPr>
              <a:spLocks noChangeShapeType="1"/>
            </p:cNvSpPr>
            <p:nvPr/>
          </p:nvSpPr>
          <p:spPr bwMode="auto">
            <a:xfrm flipH="1" flipV="1">
              <a:off x="1824" y="1824"/>
              <a:ext cx="120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00039EE-3E33-421A-9A0E-88C521E2BEBC}" type="slidenum">
              <a:rPr lang="en-IE" sz="1400" smtClean="0"/>
              <a:pPr/>
              <a:t>88</a:t>
            </a:fld>
            <a:endParaRPr lang="en-IE" sz="1400" smtClean="0"/>
          </a:p>
        </p:txBody>
      </p:sp>
      <p:sp>
        <p:nvSpPr>
          <p:cNvPr id="9113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1140" name="Rectangle 3"/>
          <p:cNvSpPr>
            <a:spLocks noGrp="1" noChangeArrowheads="1"/>
          </p:cNvSpPr>
          <p:nvPr>
            <p:ph type="body" sz="half" idx="1"/>
          </p:nvPr>
        </p:nvSpPr>
        <p:spPr>
          <a:xfrm>
            <a:off x="7019925" y="4005263"/>
            <a:ext cx="1968500" cy="965200"/>
          </a:xfrm>
          <a:noFill/>
        </p:spPr>
        <p:txBody>
          <a:bodyPr/>
          <a:lstStyle/>
          <a:p>
            <a:r>
              <a:rPr lang="en-US" sz="2400" smtClean="0"/>
              <a:t>ComboBoxFrame</a:t>
            </a:r>
            <a:br>
              <a:rPr lang="en-US" sz="2400" smtClean="0"/>
            </a:br>
            <a:r>
              <a:rPr lang="en-US" sz="2400" smtClean="0"/>
              <a:t>.java</a:t>
            </a:r>
          </a:p>
          <a:p>
            <a:pPr>
              <a:buFontTx/>
              <a:buNone/>
            </a:pPr>
            <a:endParaRPr lang="en-US" sz="3600" b="1" smtClean="0"/>
          </a:p>
        </p:txBody>
      </p:sp>
      <p:graphicFrame>
        <p:nvGraphicFramePr>
          <p:cNvPr id="91141" name="Object 4"/>
          <p:cNvGraphicFramePr>
            <a:graphicFrameLocks noGrp="1" noChangeAspect="1"/>
          </p:cNvGraphicFramePr>
          <p:nvPr>
            <p:ph sz="half" idx="2"/>
          </p:nvPr>
        </p:nvGraphicFramePr>
        <p:xfrm>
          <a:off x="0" y="1588"/>
          <a:ext cx="7056438" cy="4789487"/>
        </p:xfrm>
        <a:graphic>
          <a:graphicData uri="http://schemas.openxmlformats.org/presentationml/2006/ole">
            <mc:AlternateContent xmlns:mc="http://schemas.openxmlformats.org/markup-compatibility/2006">
              <mc:Choice xmlns:v="urn:schemas-microsoft-com:vml" Requires="v">
                <p:oleObj spid="_x0000_s91161" name="Document" r:id="rId4" imgW="7074123" imgH="4799828" progId="Word.Document.8">
                  <p:embed/>
                </p:oleObj>
              </mc:Choice>
              <mc:Fallback>
                <p:oleObj name="Document" r:id="rId4" imgW="7074123" imgH="479982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478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1142" name="Group 5"/>
          <p:cNvGrpSpPr>
            <a:grpSpLocks/>
          </p:cNvGrpSpPr>
          <p:nvPr/>
        </p:nvGrpSpPr>
        <p:grpSpPr bwMode="auto">
          <a:xfrm>
            <a:off x="2895600" y="95250"/>
            <a:ext cx="5029200" cy="590550"/>
            <a:chOff x="1824" y="60"/>
            <a:chExt cx="3168" cy="372"/>
          </a:xfrm>
        </p:grpSpPr>
        <p:sp>
          <p:nvSpPr>
            <p:cNvPr id="91155" name="Text Box 6"/>
            <p:cNvSpPr txBox="1">
              <a:spLocks noChangeArrowheads="1"/>
            </p:cNvSpPr>
            <p:nvPr/>
          </p:nvSpPr>
          <p:spPr bwMode="auto">
            <a:xfrm>
              <a:off x="3024" y="6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JComboBox</a:t>
              </a:r>
              <a:r>
                <a:rPr lang="en-US" sz="1600">
                  <a:cs typeface="Times New Roman" pitchFamily="18" charset="0"/>
                </a:rPr>
                <a:t> and set maximum row count</a:t>
              </a:r>
              <a:endParaRPr lang="en-US" sz="1600">
                <a:latin typeface="Lucida Console" pitchFamily="49" charset="0"/>
                <a:cs typeface="Times New Roman" pitchFamily="18" charset="0"/>
              </a:endParaRPr>
            </a:p>
          </p:txBody>
        </p:sp>
        <p:sp>
          <p:nvSpPr>
            <p:cNvPr id="91156" name="Line 7"/>
            <p:cNvSpPr>
              <a:spLocks noChangeShapeType="1"/>
            </p:cNvSpPr>
            <p:nvPr/>
          </p:nvSpPr>
          <p:spPr bwMode="auto">
            <a:xfrm flipH="1" flipV="1">
              <a:off x="1824" y="96"/>
              <a:ext cx="1200" cy="2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1143" name="Group 8"/>
          <p:cNvGrpSpPr>
            <a:grpSpLocks/>
          </p:cNvGrpSpPr>
          <p:nvPr/>
        </p:nvGrpSpPr>
        <p:grpSpPr bwMode="auto">
          <a:xfrm>
            <a:off x="2667000" y="873125"/>
            <a:ext cx="5257800" cy="590550"/>
            <a:chOff x="1680" y="550"/>
            <a:chExt cx="3312" cy="372"/>
          </a:xfrm>
        </p:grpSpPr>
        <p:sp>
          <p:nvSpPr>
            <p:cNvPr id="91153" name="Text Box 9"/>
            <p:cNvSpPr txBox="1">
              <a:spLocks noChangeArrowheads="1"/>
            </p:cNvSpPr>
            <p:nvPr/>
          </p:nvSpPr>
          <p:spPr bwMode="auto">
            <a:xfrm>
              <a:off x="3024" y="55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anonymous inner class as the event handler</a:t>
              </a:r>
              <a:endParaRPr lang="en-US" sz="1600">
                <a:latin typeface="Lucida Console" pitchFamily="49" charset="0"/>
                <a:cs typeface="Times New Roman" pitchFamily="18" charset="0"/>
              </a:endParaRPr>
            </a:p>
          </p:txBody>
        </p:sp>
        <p:sp>
          <p:nvSpPr>
            <p:cNvPr id="91154" name="Line 10"/>
            <p:cNvSpPr>
              <a:spLocks noChangeShapeType="1"/>
            </p:cNvSpPr>
            <p:nvPr/>
          </p:nvSpPr>
          <p:spPr bwMode="auto">
            <a:xfrm flipH="1" flipV="1">
              <a:off x="1680" y="576"/>
              <a:ext cx="13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1144" name="Group 11"/>
          <p:cNvGrpSpPr>
            <a:grpSpLocks/>
          </p:cNvGrpSpPr>
          <p:nvPr/>
        </p:nvGrpSpPr>
        <p:grpSpPr bwMode="auto">
          <a:xfrm>
            <a:off x="2895600" y="1600200"/>
            <a:ext cx="5029200" cy="609600"/>
            <a:chOff x="1824" y="1008"/>
            <a:chExt cx="3168" cy="384"/>
          </a:xfrm>
        </p:grpSpPr>
        <p:sp>
          <p:nvSpPr>
            <p:cNvPr id="91151" name="Text Box 12"/>
            <p:cNvSpPr txBox="1">
              <a:spLocks noChangeArrowheads="1"/>
            </p:cNvSpPr>
            <p:nvPr/>
          </p:nvSpPr>
          <p:spPr bwMode="auto">
            <a:xfrm>
              <a:off x="3024" y="102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method </a:t>
              </a:r>
              <a:r>
                <a:rPr lang="en-US" sz="1600">
                  <a:latin typeface="Lucida Console" pitchFamily="49" charset="0"/>
                  <a:cs typeface="Times New Roman" pitchFamily="18" charset="0"/>
                </a:rPr>
                <a:t>itemStateChanged</a:t>
              </a:r>
            </a:p>
          </p:txBody>
        </p:sp>
        <p:sp>
          <p:nvSpPr>
            <p:cNvPr id="91152" name="Line 13"/>
            <p:cNvSpPr>
              <a:spLocks noChangeShapeType="1"/>
            </p:cNvSpPr>
            <p:nvPr/>
          </p:nvSpPr>
          <p:spPr bwMode="auto">
            <a:xfrm flipH="1" flipV="1">
              <a:off x="1824" y="1008"/>
              <a:ext cx="1200" cy="2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1145" name="Group 14"/>
          <p:cNvGrpSpPr>
            <a:grpSpLocks/>
          </p:cNvGrpSpPr>
          <p:nvPr/>
        </p:nvGrpSpPr>
        <p:grpSpPr bwMode="auto">
          <a:xfrm>
            <a:off x="2895600" y="2667000"/>
            <a:ext cx="5029200" cy="990600"/>
            <a:chOff x="1824" y="1680"/>
            <a:chExt cx="3168" cy="624"/>
          </a:xfrm>
        </p:grpSpPr>
        <p:sp>
          <p:nvSpPr>
            <p:cNvPr id="91149" name="Text Box 15"/>
            <p:cNvSpPr txBox="1">
              <a:spLocks noChangeArrowheads="1"/>
            </p:cNvSpPr>
            <p:nvPr/>
          </p:nvSpPr>
          <p:spPr bwMode="auto">
            <a:xfrm>
              <a:off x="3024" y="1932"/>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Method </a:t>
              </a:r>
              <a:r>
                <a:rPr lang="en-US" sz="1600">
                  <a:latin typeface="Lucida Console" pitchFamily="49" charset="0"/>
                  <a:cs typeface="Times New Roman" pitchFamily="18" charset="0"/>
                </a:rPr>
                <a:t>getSelectedIndex</a:t>
              </a:r>
              <a:r>
                <a:rPr lang="en-US" sz="1600">
                  <a:cs typeface="Times New Roman" pitchFamily="18" charset="0"/>
                </a:rPr>
                <a:t> locates selected item</a:t>
              </a:r>
              <a:endParaRPr lang="en-US" sz="1600">
                <a:latin typeface="Lucida Console" pitchFamily="49" charset="0"/>
                <a:cs typeface="Times New Roman" pitchFamily="18" charset="0"/>
              </a:endParaRPr>
            </a:p>
          </p:txBody>
        </p:sp>
        <p:sp>
          <p:nvSpPr>
            <p:cNvPr id="91150" name="Line 16"/>
            <p:cNvSpPr>
              <a:spLocks noChangeShapeType="1"/>
            </p:cNvSpPr>
            <p:nvPr/>
          </p:nvSpPr>
          <p:spPr bwMode="auto">
            <a:xfrm flipH="1" flipV="1">
              <a:off x="1824" y="1680"/>
              <a:ext cx="120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1146" name="Group 17"/>
          <p:cNvGrpSpPr>
            <a:grpSpLocks/>
          </p:cNvGrpSpPr>
          <p:nvPr/>
        </p:nvGrpSpPr>
        <p:grpSpPr bwMode="auto">
          <a:xfrm>
            <a:off x="2895600" y="2209800"/>
            <a:ext cx="5029200" cy="609600"/>
            <a:chOff x="1824" y="1392"/>
            <a:chExt cx="3168" cy="384"/>
          </a:xfrm>
        </p:grpSpPr>
        <p:sp>
          <p:nvSpPr>
            <p:cNvPr id="91147" name="Text Box 18"/>
            <p:cNvSpPr txBox="1">
              <a:spLocks noChangeArrowheads="1"/>
            </p:cNvSpPr>
            <p:nvPr/>
          </p:nvSpPr>
          <p:spPr bwMode="auto">
            <a:xfrm>
              <a:off x="3024" y="155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Test state change of </a:t>
              </a:r>
              <a:r>
                <a:rPr lang="en-US" sz="1600">
                  <a:latin typeface="Lucida Console" pitchFamily="49" charset="0"/>
                  <a:cs typeface="Times New Roman" pitchFamily="18" charset="0"/>
                </a:rPr>
                <a:t>JComboBox</a:t>
              </a:r>
            </a:p>
          </p:txBody>
        </p:sp>
        <p:sp>
          <p:nvSpPr>
            <p:cNvPr id="91148" name="Line 19"/>
            <p:cNvSpPr>
              <a:spLocks noChangeShapeType="1"/>
            </p:cNvSpPr>
            <p:nvPr/>
          </p:nvSpPr>
          <p:spPr bwMode="auto">
            <a:xfrm flipH="1" flipV="1">
              <a:off x="1824" y="1392"/>
              <a:ext cx="120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4D99CECD-FEDD-478E-8B20-E9EA7AF0A5D3}" type="slidenum">
              <a:rPr lang="en-IE" sz="1400" smtClean="0"/>
              <a:pPr/>
              <a:t>89</a:t>
            </a:fld>
            <a:endParaRPr lang="en-IE" sz="1400" smtClean="0"/>
          </a:p>
        </p:txBody>
      </p:sp>
      <p:sp>
        <p:nvSpPr>
          <p:cNvPr id="9216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2164" name="Rectangle 3"/>
          <p:cNvSpPr>
            <a:spLocks noGrp="1" noChangeArrowheads="1"/>
          </p:cNvSpPr>
          <p:nvPr>
            <p:ph type="body" sz="half" idx="1"/>
          </p:nvPr>
        </p:nvSpPr>
        <p:spPr>
          <a:xfrm>
            <a:off x="6948488" y="1066800"/>
            <a:ext cx="2043112" cy="517525"/>
          </a:xfrm>
          <a:noFill/>
        </p:spPr>
        <p:txBody>
          <a:bodyPr/>
          <a:lstStyle/>
          <a:p>
            <a:r>
              <a:rPr lang="en-US" sz="2400" smtClean="0"/>
              <a:t>ComboBoxTest.java</a:t>
            </a:r>
          </a:p>
        </p:txBody>
      </p:sp>
      <p:graphicFrame>
        <p:nvGraphicFramePr>
          <p:cNvPr id="92165" name="Object 4"/>
          <p:cNvGraphicFramePr>
            <a:graphicFrameLocks noGrp="1" noChangeAspect="1"/>
          </p:cNvGraphicFramePr>
          <p:nvPr>
            <p:ph sz="half" idx="2"/>
          </p:nvPr>
        </p:nvGraphicFramePr>
        <p:xfrm>
          <a:off x="0" y="0"/>
          <a:ext cx="7056438" cy="6650038"/>
        </p:xfrm>
        <a:graphic>
          <a:graphicData uri="http://schemas.openxmlformats.org/presentationml/2006/ole">
            <mc:AlternateContent xmlns:mc="http://schemas.openxmlformats.org/markup-compatibility/2006">
              <mc:Choice xmlns:v="urn:schemas-microsoft-com:vml" Requires="v">
                <p:oleObj spid="_x0000_s92182" name="Document" r:id="rId4" imgW="7061050" imgH="6652604" progId="Word.Document.8">
                  <p:embed/>
                </p:oleObj>
              </mc:Choice>
              <mc:Fallback>
                <p:oleObj name="Document" r:id="rId4" imgW="7061050" imgH="665260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65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166" name="Picture 5" descr="ComboBoxTest_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116513"/>
            <a:ext cx="2819400"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7" name="Picture 6" descr="ComboBoxTest_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3352800"/>
            <a:ext cx="281940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8" name="Picture 7" descr="ComboBoxTest_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5116513"/>
            <a:ext cx="2819400"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169" name="Group 8"/>
          <p:cNvGrpSpPr>
            <a:grpSpLocks/>
          </p:cNvGrpSpPr>
          <p:nvPr/>
        </p:nvGrpSpPr>
        <p:grpSpPr bwMode="auto">
          <a:xfrm>
            <a:off x="228600" y="3352800"/>
            <a:ext cx="4114800" cy="1724025"/>
            <a:chOff x="144" y="2112"/>
            <a:chExt cx="2592" cy="1086"/>
          </a:xfrm>
        </p:grpSpPr>
        <p:pic>
          <p:nvPicPr>
            <p:cNvPr id="92170" name="Picture 9" descr="ComboBoxTest_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 y="2112"/>
              <a:ext cx="1776" cy="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71" name="Text Box 10"/>
            <p:cNvSpPr txBox="1">
              <a:spLocks noChangeArrowheads="1"/>
            </p:cNvSpPr>
            <p:nvPr/>
          </p:nvSpPr>
          <p:spPr bwMode="auto">
            <a:xfrm>
              <a:off x="144" y="2928"/>
              <a:ext cx="129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Clr>
                  <a:schemeClr val="tx1"/>
                </a:buClr>
              </a:pPr>
              <a:r>
                <a:rPr lang="en-US" sz="1100">
                  <a:latin typeface="Arial" charset="0"/>
                  <a:ea typeface="Times New Roman" pitchFamily="18" charset="0"/>
                  <a:cs typeface="AGaramond" pitchFamily="18" charset="0"/>
                </a:rPr>
                <a:t>Scrollbar to scroll through the</a:t>
              </a:r>
            </a:p>
            <a:p>
              <a:pPr eaLnBrk="1" hangingPunct="1">
                <a:buClr>
                  <a:schemeClr val="tx1"/>
                </a:buClr>
              </a:pPr>
              <a:r>
                <a:rPr lang="en-US" sz="1100">
                  <a:latin typeface="Arial" charset="0"/>
                  <a:ea typeface="Times New Roman" pitchFamily="18" charset="0"/>
                  <a:cs typeface="AGaramond" pitchFamily="18" charset="0"/>
                </a:rPr>
                <a:t> items in the list</a:t>
              </a:r>
            </a:p>
          </p:txBody>
        </p:sp>
        <p:sp>
          <p:nvSpPr>
            <p:cNvPr id="92172" name="Line 11"/>
            <p:cNvSpPr>
              <a:spLocks noChangeShapeType="1"/>
            </p:cNvSpPr>
            <p:nvPr/>
          </p:nvSpPr>
          <p:spPr bwMode="auto">
            <a:xfrm flipV="1">
              <a:off x="768" y="2704"/>
              <a:ext cx="368"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sp>
          <p:nvSpPr>
            <p:cNvPr id="92173" name="Line 12"/>
            <p:cNvSpPr>
              <a:spLocks noChangeShapeType="1"/>
            </p:cNvSpPr>
            <p:nvPr/>
          </p:nvSpPr>
          <p:spPr bwMode="auto">
            <a:xfrm flipH="1" flipV="1">
              <a:off x="1200" y="2672"/>
              <a:ext cx="480" cy="3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sp>
          <p:nvSpPr>
            <p:cNvPr id="92174" name="Line 13"/>
            <p:cNvSpPr>
              <a:spLocks noChangeShapeType="1"/>
            </p:cNvSpPr>
            <p:nvPr/>
          </p:nvSpPr>
          <p:spPr bwMode="auto">
            <a:xfrm flipH="1" flipV="1">
              <a:off x="1200" y="2496"/>
              <a:ext cx="4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sp>
          <p:nvSpPr>
            <p:cNvPr id="92175" name="Line 14"/>
            <p:cNvSpPr>
              <a:spLocks noChangeShapeType="1"/>
            </p:cNvSpPr>
            <p:nvPr/>
          </p:nvSpPr>
          <p:spPr bwMode="auto">
            <a:xfrm flipH="1" flipV="1">
              <a:off x="1152" y="2560"/>
              <a:ext cx="1104" cy="4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sp>
          <p:nvSpPr>
            <p:cNvPr id="92176" name="Text Box 15"/>
            <p:cNvSpPr txBox="1">
              <a:spLocks noChangeArrowheads="1"/>
            </p:cNvSpPr>
            <p:nvPr/>
          </p:nvSpPr>
          <p:spPr bwMode="auto">
            <a:xfrm>
              <a:off x="1392" y="2928"/>
              <a:ext cx="62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Clr>
                  <a:schemeClr val="tx1"/>
                </a:buClr>
              </a:pPr>
              <a:r>
                <a:rPr lang="en-US" sz="1100">
                  <a:latin typeface="Arial" charset="0"/>
                  <a:ea typeface="Times New Roman" pitchFamily="18" charset="0"/>
                  <a:cs typeface="AGaramond" pitchFamily="18" charset="0"/>
                </a:rPr>
                <a:t>scroll arrows</a:t>
              </a:r>
            </a:p>
          </p:txBody>
        </p:sp>
        <p:sp>
          <p:nvSpPr>
            <p:cNvPr id="92177" name="Text Box 16"/>
            <p:cNvSpPr txBox="1">
              <a:spLocks noChangeArrowheads="1"/>
            </p:cNvSpPr>
            <p:nvPr/>
          </p:nvSpPr>
          <p:spPr bwMode="auto">
            <a:xfrm>
              <a:off x="2112" y="2928"/>
              <a:ext cx="62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Clr>
                  <a:schemeClr val="tx1"/>
                </a:buClr>
              </a:pPr>
              <a:r>
                <a:rPr lang="en-US" sz="1100">
                  <a:latin typeface="Arial" charset="0"/>
                  <a:ea typeface="Times New Roman" pitchFamily="18" charset="0"/>
                  <a:cs typeface="AGaramond" pitchFamily="18" charset="0"/>
                </a:rPr>
                <a:t>scroll box</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6AE16C87-22BF-4E7A-A94E-0BBF4AC0A051}" type="slidenum">
              <a:rPr lang="en-IE" sz="1400" smtClean="0"/>
              <a:pPr/>
              <a:t>9</a:t>
            </a:fld>
            <a:endParaRPr lang="en-IE" sz="1400" smtClean="0"/>
          </a:p>
        </p:txBody>
      </p:sp>
      <p:sp>
        <p:nvSpPr>
          <p:cNvPr id="10243" name="Rectangle 2"/>
          <p:cNvSpPr>
            <a:spLocks noGrp="1" noChangeArrowheads="1"/>
          </p:cNvSpPr>
          <p:nvPr>
            <p:ph type="title"/>
          </p:nvPr>
        </p:nvSpPr>
        <p:spPr>
          <a:xfrm>
            <a:off x="684213" y="455613"/>
            <a:ext cx="7772400" cy="549275"/>
          </a:xfrm>
          <a:noFill/>
        </p:spPr>
        <p:txBody>
          <a:bodyPr/>
          <a:lstStyle/>
          <a:p>
            <a:r>
              <a:rPr lang="en-US" smtClean="0">
                <a:cs typeface="Times New Roman" pitchFamily="18" charset="0"/>
              </a:rPr>
              <a:t>null layout  </a:t>
            </a:r>
          </a:p>
        </p:txBody>
      </p:sp>
      <p:sp>
        <p:nvSpPr>
          <p:cNvPr id="10244" name="Rectangle 3"/>
          <p:cNvSpPr>
            <a:spLocks noGrp="1" noChangeArrowheads="1"/>
          </p:cNvSpPr>
          <p:nvPr>
            <p:ph type="body" idx="1"/>
          </p:nvPr>
        </p:nvSpPr>
        <p:spPr>
          <a:xfrm>
            <a:off x="1141413" y="1754188"/>
            <a:ext cx="7545387" cy="3429000"/>
          </a:xfrm>
          <a:noFill/>
        </p:spPr>
        <p:txBody>
          <a:bodyPr/>
          <a:lstStyle/>
          <a:p>
            <a:pPr>
              <a:lnSpc>
                <a:spcPct val="80000"/>
              </a:lnSpc>
            </a:pPr>
            <a:r>
              <a:rPr lang="en-US" sz="2600" smtClean="0">
                <a:cs typeface="Times New Roman" pitchFamily="18" charset="0"/>
              </a:rPr>
              <a:t>It is possible to set a </a:t>
            </a:r>
            <a:r>
              <a:rPr lang="en-US" sz="2600" smtClean="0">
                <a:latin typeface="Lucida Console" pitchFamily="49" charset="0"/>
                <a:ea typeface="LucidaSansTypewriter" pitchFamily="49" charset="0"/>
                <a:cs typeface="Lucida Console" pitchFamily="49" charset="0"/>
              </a:rPr>
              <a:t>Container</a:t>
            </a:r>
            <a:r>
              <a:rPr lang="en-US" sz="2600" smtClean="0">
                <a:cs typeface="Times New Roman" pitchFamily="18" charset="0"/>
              </a:rPr>
              <a:t>’s layout to </a:t>
            </a:r>
            <a:r>
              <a:rPr lang="en-US" sz="2600" smtClean="0">
                <a:latin typeface="Lucida Console" pitchFamily="49" charset="0"/>
              </a:rPr>
              <a:t>null</a:t>
            </a:r>
            <a:r>
              <a:rPr lang="en-US" sz="2600" smtClean="0">
                <a:cs typeface="Times New Roman" pitchFamily="18" charset="0"/>
              </a:rPr>
              <a:t>, which indicates that no layout manager should be used. </a:t>
            </a:r>
          </a:p>
          <a:p>
            <a:pPr>
              <a:lnSpc>
                <a:spcPct val="80000"/>
              </a:lnSpc>
            </a:pPr>
            <a:r>
              <a:rPr lang="en-US" sz="2600" smtClean="0">
                <a:cs typeface="Times New Roman" pitchFamily="18" charset="0"/>
              </a:rPr>
              <a:t>In a </a:t>
            </a:r>
            <a:r>
              <a:rPr lang="en-US" sz="2600" smtClean="0">
                <a:latin typeface="Lucida Console" pitchFamily="49" charset="0"/>
              </a:rPr>
              <a:t>Container</a:t>
            </a:r>
            <a:r>
              <a:rPr lang="en-US" sz="2600" smtClean="0">
                <a:cs typeface="Times New Roman" pitchFamily="18" charset="0"/>
              </a:rPr>
              <a:t> without a layout manager, the programmer must position and size the components in the given container using setBounds() and take care that, on resize events, all components are repositioned as necessary. </a:t>
            </a:r>
          </a:p>
          <a:p>
            <a:pPr>
              <a:lnSpc>
                <a:spcPct val="80000"/>
              </a:lnSpc>
            </a:pPr>
            <a:r>
              <a:rPr lang="en-US" sz="2600" smtClean="0">
                <a:cs typeface="Times New Roman" pitchFamily="18" charset="0"/>
              </a:rPr>
              <a:t>A component’s resize events can be processed by a </a:t>
            </a:r>
            <a:r>
              <a:rPr lang="en-US" sz="2600" smtClean="0">
                <a:latin typeface="Lucida Console" pitchFamily="49" charset="0"/>
              </a:rPr>
              <a:t>ComponentListener</a:t>
            </a:r>
            <a:r>
              <a:rPr lang="en-US" sz="2600" smtClean="0">
                <a:cs typeface="Times New Roman" pitchFamily="18" charset="0"/>
              </a:rPr>
              <a:t>.</a:t>
            </a:r>
            <a:r>
              <a:rPr lang="en-US" smtClean="0"/>
              <a:t>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916D7F7-694B-4EAE-B8A3-E9F102D8279E}" type="slidenum">
              <a:rPr lang="en-IE" sz="1400" smtClean="0"/>
              <a:pPr/>
              <a:t>90</a:t>
            </a:fld>
            <a:endParaRPr lang="en-IE" sz="1400" smtClean="0"/>
          </a:p>
        </p:txBody>
      </p:sp>
      <p:sp>
        <p:nvSpPr>
          <p:cNvPr id="93187" name="Rectangle 2"/>
          <p:cNvSpPr>
            <a:spLocks noGrp="1" noChangeArrowheads="1"/>
          </p:cNvSpPr>
          <p:nvPr>
            <p:ph type="title"/>
          </p:nvPr>
        </p:nvSpPr>
        <p:spPr>
          <a:noFill/>
        </p:spPr>
        <p:txBody>
          <a:bodyPr/>
          <a:lstStyle/>
          <a:p>
            <a:r>
              <a:rPr lang="en-US" sz="4000" b="1" smtClean="0">
                <a:latin typeface="Lucida Console" pitchFamily="49" charset="0"/>
              </a:rPr>
              <a:t>JList</a:t>
            </a:r>
          </a:p>
        </p:txBody>
      </p:sp>
      <p:sp>
        <p:nvSpPr>
          <p:cNvPr id="93188" name="Rectangle 3"/>
          <p:cNvSpPr>
            <a:spLocks noGrp="1" noChangeArrowheads="1"/>
          </p:cNvSpPr>
          <p:nvPr>
            <p:ph type="body" idx="1"/>
          </p:nvPr>
        </p:nvSpPr>
        <p:spPr/>
        <p:txBody>
          <a:bodyPr/>
          <a:lstStyle/>
          <a:p>
            <a:r>
              <a:rPr lang="en-US" smtClean="0"/>
              <a:t>List</a:t>
            </a:r>
          </a:p>
          <a:p>
            <a:pPr lvl="1"/>
            <a:r>
              <a:rPr lang="en-US" smtClean="0"/>
              <a:t>Displays a series of items from which the user may select one or more items</a:t>
            </a:r>
          </a:p>
          <a:p>
            <a:pPr lvl="1"/>
            <a:r>
              <a:rPr lang="en-US" smtClean="0"/>
              <a:t>Implemented by class </a:t>
            </a:r>
            <a:r>
              <a:rPr lang="en-US" b="1" smtClean="0">
                <a:latin typeface="Lucida Console" pitchFamily="49" charset="0"/>
              </a:rPr>
              <a:t>JList</a:t>
            </a:r>
          </a:p>
          <a:p>
            <a:pPr lvl="1"/>
            <a:r>
              <a:rPr lang="en-US" smtClean="0"/>
              <a:t>Allows for single-selection lists or multiple-selection lists</a:t>
            </a:r>
          </a:p>
          <a:p>
            <a:pPr lvl="1"/>
            <a:r>
              <a:rPr lang="en-US" smtClean="0"/>
              <a:t>A </a:t>
            </a:r>
            <a:r>
              <a:rPr lang="en-US" b="1" smtClean="0">
                <a:latin typeface="Lucida Console" pitchFamily="49" charset="0"/>
              </a:rPr>
              <a:t>ListSelectionEvent</a:t>
            </a:r>
            <a:r>
              <a:rPr lang="en-US" smtClean="0"/>
              <a:t> occurs when an item is selected</a:t>
            </a:r>
          </a:p>
          <a:p>
            <a:pPr lvl="2"/>
            <a:r>
              <a:rPr lang="en-US" smtClean="0"/>
              <a:t>Handled by a </a:t>
            </a:r>
            <a:r>
              <a:rPr lang="en-US" b="1" smtClean="0">
                <a:latin typeface="Lucida Console" pitchFamily="49" charset="0"/>
              </a:rPr>
              <a:t>ListSelectionListener</a:t>
            </a:r>
            <a:r>
              <a:rPr lang="en-US" smtClean="0"/>
              <a:t> and passed to method </a:t>
            </a:r>
            <a:r>
              <a:rPr lang="en-US" b="1" smtClean="0">
                <a:latin typeface="Lucida Console" pitchFamily="49" charset="0"/>
              </a:rPr>
              <a:t>valueChanged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199C82D-809F-44FA-B508-3E7A7C5E77C5}" type="slidenum">
              <a:rPr lang="en-IE" sz="1400" smtClean="0"/>
              <a:pPr/>
              <a:t>91</a:t>
            </a:fld>
            <a:endParaRPr lang="en-IE" sz="1400" smtClean="0"/>
          </a:p>
        </p:txBody>
      </p:sp>
      <p:sp>
        <p:nvSpPr>
          <p:cNvPr id="94211" name="Rectangle 2"/>
          <p:cNvSpPr>
            <a:spLocks noGrp="1" noChangeArrowheads="1"/>
          </p:cNvSpPr>
          <p:nvPr>
            <p:ph type="title"/>
          </p:nvPr>
        </p:nvSpPr>
        <p:spPr/>
        <p:txBody>
          <a:bodyPr/>
          <a:lstStyle/>
          <a:p>
            <a:r>
              <a:rPr lang="en-IE" sz="4000" smtClean="0"/>
              <a:t>JLists can be displayed in dialogs</a:t>
            </a:r>
            <a:endParaRPr lang="en-US" sz="4000" smtClean="0"/>
          </a:p>
        </p:txBody>
      </p:sp>
      <p:sp>
        <p:nvSpPr>
          <p:cNvPr id="94212" name="Rectangle 3"/>
          <p:cNvSpPr>
            <a:spLocks noGrp="1" noChangeArrowheads="1"/>
          </p:cNvSpPr>
          <p:nvPr>
            <p:ph type="body" idx="1"/>
          </p:nvPr>
        </p:nvSpPr>
        <p:spPr/>
        <p:txBody>
          <a:bodyPr/>
          <a:lstStyle/>
          <a:p>
            <a:r>
              <a:rPr lang="en-IE" smtClean="0"/>
              <a:t>It’s possible to show a JList within a message dialog: once the dialog has been dismissed, the </a:t>
            </a:r>
            <a:r>
              <a:rPr lang="en-IE" sz="2400" smtClean="0">
                <a:latin typeface="Courier New" pitchFamily="49" charset="0"/>
              </a:rPr>
              <a:t>getSelectedIndex()</a:t>
            </a:r>
            <a:r>
              <a:rPr lang="en-IE" smtClean="0"/>
              <a:t> method allows the program to identify which item was selected by position in the list</a:t>
            </a:r>
            <a:endParaRPr lang="en-US"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8B3366C8-F843-4ADB-B712-24210EF0E7C1}" type="slidenum">
              <a:rPr lang="en-IE" sz="1400" smtClean="0"/>
              <a:pPr/>
              <a:t>92</a:t>
            </a:fld>
            <a:endParaRPr lang="en-IE" sz="1400" smtClean="0"/>
          </a:p>
        </p:txBody>
      </p:sp>
      <p:sp>
        <p:nvSpPr>
          <p:cNvPr id="9523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5236" name="Rectangle 3"/>
          <p:cNvSpPr>
            <a:spLocks noGrp="1" noChangeArrowheads="1"/>
          </p:cNvSpPr>
          <p:nvPr>
            <p:ph type="body" sz="half" idx="1"/>
          </p:nvPr>
        </p:nvSpPr>
        <p:spPr>
          <a:xfrm>
            <a:off x="7165975" y="1066800"/>
            <a:ext cx="1825625" cy="752475"/>
          </a:xfrm>
          <a:noFill/>
        </p:spPr>
        <p:txBody>
          <a:bodyPr/>
          <a:lstStyle/>
          <a:p>
            <a:r>
              <a:rPr lang="en-US" sz="2400" smtClean="0"/>
              <a:t>ListFrame.java</a:t>
            </a:r>
          </a:p>
        </p:txBody>
      </p:sp>
      <p:graphicFrame>
        <p:nvGraphicFramePr>
          <p:cNvPr id="95237" name="Object 4"/>
          <p:cNvGraphicFramePr>
            <a:graphicFrameLocks noGrp="1" noChangeAspect="1"/>
          </p:cNvGraphicFramePr>
          <p:nvPr>
            <p:ph sz="half" idx="2"/>
          </p:nvPr>
        </p:nvGraphicFramePr>
        <p:xfrm>
          <a:off x="0" y="4763"/>
          <a:ext cx="7056438" cy="6048375"/>
        </p:xfrm>
        <a:graphic>
          <a:graphicData uri="http://schemas.openxmlformats.org/presentationml/2006/ole">
            <mc:AlternateContent xmlns:mc="http://schemas.openxmlformats.org/markup-compatibility/2006">
              <mc:Choice xmlns:v="urn:schemas-microsoft-com:vml" Requires="v">
                <p:oleObj spid="_x0000_s95245" name="Document" r:id="rId4" imgW="7074123" imgH="6062089" progId="Word.Document.8">
                  <p:embed/>
                </p:oleObj>
              </mc:Choice>
              <mc:Fallback>
                <p:oleObj name="Document" r:id="rId4" imgW="7074123" imgH="6062089"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763"/>
                        <a:ext cx="7056438" cy="604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5238" name="Group 5"/>
          <p:cNvGrpSpPr>
            <a:grpSpLocks/>
          </p:cNvGrpSpPr>
          <p:nvPr/>
        </p:nvGrpSpPr>
        <p:grpSpPr bwMode="auto">
          <a:xfrm>
            <a:off x="2895600" y="2895600"/>
            <a:ext cx="5029200" cy="685800"/>
            <a:chOff x="1824" y="1824"/>
            <a:chExt cx="3168" cy="432"/>
          </a:xfrm>
        </p:grpSpPr>
        <p:sp>
          <p:nvSpPr>
            <p:cNvPr id="95239" name="Text Box 6"/>
            <p:cNvSpPr txBox="1">
              <a:spLocks noChangeArrowheads="1"/>
            </p:cNvSpPr>
            <p:nvPr/>
          </p:nvSpPr>
          <p:spPr bwMode="auto">
            <a:xfrm>
              <a:off x="3024" y="2038"/>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Declare </a:t>
              </a:r>
              <a:r>
                <a:rPr lang="en-US" sz="1600">
                  <a:latin typeface="Lucida Console" pitchFamily="49" charset="0"/>
                  <a:cs typeface="Times New Roman" pitchFamily="18" charset="0"/>
                </a:rPr>
                <a:t>JList</a:t>
              </a:r>
              <a:r>
                <a:rPr lang="en-US" sz="1600">
                  <a:cs typeface="Times New Roman" pitchFamily="18" charset="0"/>
                </a:rPr>
                <a:t> instance variable</a:t>
              </a:r>
              <a:endParaRPr lang="en-US" sz="1600">
                <a:latin typeface="Lucida Console" pitchFamily="49" charset="0"/>
                <a:cs typeface="Times New Roman" pitchFamily="18" charset="0"/>
              </a:endParaRPr>
            </a:p>
          </p:txBody>
        </p:sp>
        <p:sp>
          <p:nvSpPr>
            <p:cNvPr id="95240" name="Line 7"/>
            <p:cNvSpPr>
              <a:spLocks noChangeShapeType="1"/>
            </p:cNvSpPr>
            <p:nvPr/>
          </p:nvSpPr>
          <p:spPr bwMode="auto">
            <a:xfrm flipH="1" flipV="1">
              <a:off x="1824" y="1824"/>
              <a:ext cx="120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7828BABC-DDF8-405B-8693-751466860F0C}" type="slidenum">
              <a:rPr lang="en-IE" sz="1400" smtClean="0"/>
              <a:pPr/>
              <a:t>93</a:t>
            </a:fld>
            <a:endParaRPr lang="en-IE" sz="1400" smtClean="0"/>
          </a:p>
        </p:txBody>
      </p:sp>
      <p:sp>
        <p:nvSpPr>
          <p:cNvPr id="9625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6260" name="Rectangle 3"/>
          <p:cNvSpPr>
            <a:spLocks noGrp="1" noChangeArrowheads="1"/>
          </p:cNvSpPr>
          <p:nvPr>
            <p:ph type="body" sz="half" idx="1"/>
          </p:nvPr>
        </p:nvSpPr>
        <p:spPr>
          <a:xfrm>
            <a:off x="6732588" y="4797425"/>
            <a:ext cx="1825625" cy="752475"/>
          </a:xfrm>
          <a:noFill/>
        </p:spPr>
        <p:txBody>
          <a:bodyPr/>
          <a:lstStyle/>
          <a:p>
            <a:r>
              <a:rPr lang="en-US" sz="2400" smtClean="0"/>
              <a:t>ListFrame.java</a:t>
            </a:r>
          </a:p>
        </p:txBody>
      </p:sp>
      <p:graphicFrame>
        <p:nvGraphicFramePr>
          <p:cNvPr id="96261" name="Object 4"/>
          <p:cNvGraphicFramePr>
            <a:graphicFrameLocks noGrp="1" noChangeAspect="1"/>
          </p:cNvGraphicFramePr>
          <p:nvPr>
            <p:ph sz="half" idx="2"/>
          </p:nvPr>
        </p:nvGraphicFramePr>
        <p:xfrm>
          <a:off x="0" y="1588"/>
          <a:ext cx="7056438" cy="4789487"/>
        </p:xfrm>
        <a:graphic>
          <a:graphicData uri="http://schemas.openxmlformats.org/presentationml/2006/ole">
            <mc:AlternateContent xmlns:mc="http://schemas.openxmlformats.org/markup-compatibility/2006">
              <mc:Choice xmlns:v="urn:schemas-microsoft-com:vml" Requires="v">
                <p:oleObj spid="_x0000_s96278" name="Document" r:id="rId4" imgW="7074123" imgH="4799828" progId="Word.Document.8">
                  <p:embed/>
                </p:oleObj>
              </mc:Choice>
              <mc:Fallback>
                <p:oleObj name="Document" r:id="rId4" imgW="7074123" imgH="479982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88"/>
                        <a:ext cx="7056438" cy="478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6262" name="Group 5"/>
          <p:cNvGrpSpPr>
            <a:grpSpLocks/>
          </p:cNvGrpSpPr>
          <p:nvPr/>
        </p:nvGrpSpPr>
        <p:grpSpPr bwMode="auto">
          <a:xfrm>
            <a:off x="2971800" y="152400"/>
            <a:ext cx="4953000" cy="457200"/>
            <a:chOff x="1872" y="96"/>
            <a:chExt cx="3120" cy="288"/>
          </a:xfrm>
        </p:grpSpPr>
        <p:sp>
          <p:nvSpPr>
            <p:cNvPr id="96272" name="Text Box 6"/>
            <p:cNvSpPr txBox="1">
              <a:spLocks noChangeArrowheads="1"/>
            </p:cNvSpPr>
            <p:nvPr/>
          </p:nvSpPr>
          <p:spPr bwMode="auto">
            <a:xfrm>
              <a:off x="3024" y="166"/>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Create </a:t>
              </a:r>
              <a:r>
                <a:rPr lang="en-US" sz="1600">
                  <a:latin typeface="Lucida Console" pitchFamily="49" charset="0"/>
                  <a:cs typeface="Times New Roman" pitchFamily="18" charset="0"/>
                </a:rPr>
                <a:t>JList</a:t>
              </a:r>
            </a:p>
          </p:txBody>
        </p:sp>
        <p:sp>
          <p:nvSpPr>
            <p:cNvPr id="96273" name="Line 7"/>
            <p:cNvSpPr>
              <a:spLocks noChangeShapeType="1"/>
            </p:cNvSpPr>
            <p:nvPr/>
          </p:nvSpPr>
          <p:spPr bwMode="auto">
            <a:xfrm flipH="1" flipV="1">
              <a:off x="1872" y="96"/>
              <a:ext cx="115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6263" name="Group 8"/>
          <p:cNvGrpSpPr>
            <a:grpSpLocks/>
          </p:cNvGrpSpPr>
          <p:nvPr/>
        </p:nvGrpSpPr>
        <p:grpSpPr bwMode="auto">
          <a:xfrm>
            <a:off x="2895600" y="990600"/>
            <a:ext cx="5029200" cy="457200"/>
            <a:chOff x="1824" y="624"/>
            <a:chExt cx="3168" cy="288"/>
          </a:xfrm>
        </p:grpSpPr>
        <p:sp>
          <p:nvSpPr>
            <p:cNvPr id="96270" name="Text Box 9"/>
            <p:cNvSpPr txBox="1">
              <a:spLocks noChangeArrowheads="1"/>
            </p:cNvSpPr>
            <p:nvPr/>
          </p:nvSpPr>
          <p:spPr bwMode="auto">
            <a:xfrm>
              <a:off x="3024" y="69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selection mode of </a:t>
              </a:r>
              <a:r>
                <a:rPr lang="en-US" sz="1600">
                  <a:latin typeface="Lucida Console" pitchFamily="49" charset="0"/>
                  <a:cs typeface="Times New Roman" pitchFamily="18" charset="0"/>
                </a:rPr>
                <a:t>JList</a:t>
              </a:r>
            </a:p>
          </p:txBody>
        </p:sp>
        <p:sp>
          <p:nvSpPr>
            <p:cNvPr id="96271" name="Line 10"/>
            <p:cNvSpPr>
              <a:spLocks noChangeShapeType="1"/>
            </p:cNvSpPr>
            <p:nvPr/>
          </p:nvSpPr>
          <p:spPr bwMode="auto">
            <a:xfrm flipH="1" flipV="1">
              <a:off x="1824" y="624"/>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6264" name="Group 11"/>
          <p:cNvGrpSpPr>
            <a:grpSpLocks/>
          </p:cNvGrpSpPr>
          <p:nvPr/>
        </p:nvGrpSpPr>
        <p:grpSpPr bwMode="auto">
          <a:xfrm>
            <a:off x="2895600" y="1676400"/>
            <a:ext cx="5029200" cy="930275"/>
            <a:chOff x="1824" y="1824"/>
            <a:chExt cx="3168" cy="586"/>
          </a:xfrm>
        </p:grpSpPr>
        <p:sp>
          <p:nvSpPr>
            <p:cNvPr id="96268" name="Text Box 12"/>
            <p:cNvSpPr txBox="1">
              <a:spLocks noChangeArrowheads="1"/>
            </p:cNvSpPr>
            <p:nvPr/>
          </p:nvSpPr>
          <p:spPr bwMode="auto">
            <a:xfrm>
              <a:off x="3024" y="2038"/>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Add </a:t>
              </a:r>
              <a:r>
                <a:rPr lang="en-US" sz="1600">
                  <a:latin typeface="Lucida Console" pitchFamily="49" charset="0"/>
                  <a:cs typeface="Times New Roman" pitchFamily="18" charset="0"/>
                </a:rPr>
                <a:t>JList</a:t>
              </a:r>
              <a:r>
                <a:rPr lang="en-US" sz="1600">
                  <a:cs typeface="Times New Roman" pitchFamily="18" charset="0"/>
                </a:rPr>
                <a:t> to </a:t>
              </a:r>
              <a:r>
                <a:rPr lang="en-US" sz="1600">
                  <a:latin typeface="Lucida Console" pitchFamily="49" charset="0"/>
                  <a:cs typeface="Times New Roman" pitchFamily="18" charset="0"/>
                </a:rPr>
                <a:t>ScrollPane</a:t>
              </a:r>
              <a:r>
                <a:rPr lang="en-US" sz="1600">
                  <a:cs typeface="Times New Roman" pitchFamily="18" charset="0"/>
                </a:rPr>
                <a:t> and add to application</a:t>
              </a:r>
              <a:endParaRPr lang="en-US" sz="1600">
                <a:latin typeface="Lucida Console" pitchFamily="49" charset="0"/>
                <a:cs typeface="Times New Roman" pitchFamily="18" charset="0"/>
              </a:endParaRPr>
            </a:p>
          </p:txBody>
        </p:sp>
        <p:sp>
          <p:nvSpPr>
            <p:cNvPr id="96269" name="Line 13"/>
            <p:cNvSpPr>
              <a:spLocks noChangeShapeType="1"/>
            </p:cNvSpPr>
            <p:nvPr/>
          </p:nvSpPr>
          <p:spPr bwMode="auto">
            <a:xfrm flipH="1" flipV="1">
              <a:off x="1824" y="1824"/>
              <a:ext cx="120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96265" name="Group 14"/>
          <p:cNvGrpSpPr>
            <a:grpSpLocks/>
          </p:cNvGrpSpPr>
          <p:nvPr/>
        </p:nvGrpSpPr>
        <p:grpSpPr bwMode="auto">
          <a:xfrm>
            <a:off x="2895600" y="3505200"/>
            <a:ext cx="5029200" cy="457200"/>
            <a:chOff x="1824" y="624"/>
            <a:chExt cx="3168" cy="288"/>
          </a:xfrm>
        </p:grpSpPr>
        <p:sp>
          <p:nvSpPr>
            <p:cNvPr id="96266" name="Text Box 15"/>
            <p:cNvSpPr txBox="1">
              <a:spLocks noChangeArrowheads="1"/>
            </p:cNvSpPr>
            <p:nvPr/>
          </p:nvSpPr>
          <p:spPr bwMode="auto">
            <a:xfrm>
              <a:off x="3024" y="694"/>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Get index of selected item</a:t>
              </a:r>
              <a:endParaRPr lang="en-US" sz="1600">
                <a:latin typeface="Lucida Console" pitchFamily="49" charset="0"/>
                <a:cs typeface="Times New Roman" pitchFamily="18" charset="0"/>
              </a:endParaRPr>
            </a:p>
          </p:txBody>
        </p:sp>
        <p:sp>
          <p:nvSpPr>
            <p:cNvPr id="96267" name="Line 16"/>
            <p:cNvSpPr>
              <a:spLocks noChangeShapeType="1"/>
            </p:cNvSpPr>
            <p:nvPr/>
          </p:nvSpPr>
          <p:spPr bwMode="auto">
            <a:xfrm flipH="1" flipV="1">
              <a:off x="1824" y="624"/>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EBC1131B-72E1-4192-A9CC-D425BAE03CCA}" type="slidenum">
              <a:rPr lang="en-IE" sz="1400" smtClean="0"/>
              <a:pPr/>
              <a:t>94</a:t>
            </a:fld>
            <a:endParaRPr lang="en-IE" sz="1400" smtClean="0"/>
          </a:p>
        </p:txBody>
      </p:sp>
      <p:sp>
        <p:nvSpPr>
          <p:cNvPr id="9728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7284" name="Rectangle 3"/>
          <p:cNvSpPr>
            <a:spLocks noGrp="1" noChangeArrowheads="1"/>
          </p:cNvSpPr>
          <p:nvPr>
            <p:ph type="body" sz="half" idx="1"/>
          </p:nvPr>
        </p:nvSpPr>
        <p:spPr>
          <a:xfrm>
            <a:off x="6877050" y="1066800"/>
            <a:ext cx="2114550" cy="346075"/>
          </a:xfrm>
          <a:noFill/>
        </p:spPr>
        <p:txBody>
          <a:bodyPr/>
          <a:lstStyle/>
          <a:p>
            <a:r>
              <a:rPr lang="en-US" sz="2400" smtClean="0"/>
              <a:t>ListTest.java</a:t>
            </a:r>
            <a:endParaRPr lang="en-US" sz="2400" b="1" smtClean="0"/>
          </a:p>
        </p:txBody>
      </p:sp>
      <p:graphicFrame>
        <p:nvGraphicFramePr>
          <p:cNvPr id="97285" name="Object 4"/>
          <p:cNvGraphicFramePr>
            <a:graphicFrameLocks noGrp="1" noChangeAspect="1"/>
          </p:cNvGraphicFramePr>
          <p:nvPr>
            <p:ph sz="half" idx="2"/>
          </p:nvPr>
        </p:nvGraphicFramePr>
        <p:xfrm>
          <a:off x="0" y="0"/>
          <a:ext cx="7056438" cy="6053138"/>
        </p:xfrm>
        <a:graphic>
          <a:graphicData uri="http://schemas.openxmlformats.org/presentationml/2006/ole">
            <mc:AlternateContent xmlns:mc="http://schemas.openxmlformats.org/markup-compatibility/2006">
              <mc:Choice xmlns:v="urn:schemas-microsoft-com:vml" Requires="v">
                <p:oleObj spid="_x0000_s97292" name="Document" r:id="rId4" imgW="7070078" imgH="6065684" progId="Word.Document.8">
                  <p:embed/>
                </p:oleObj>
              </mc:Choice>
              <mc:Fallback>
                <p:oleObj name="Document" r:id="rId4" imgW="7070078" imgH="606568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605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7286" name="Picture 5" descr="ListTest_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733800"/>
            <a:ext cx="31242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7" name="Picture 6" descr="ListTest_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733800"/>
            <a:ext cx="31242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04E59DDE-4C34-4075-AD70-9F5EA2D08BF0}" type="slidenum">
              <a:rPr lang="en-IE" sz="1400" smtClean="0"/>
              <a:pPr/>
              <a:t>95</a:t>
            </a:fld>
            <a:endParaRPr lang="en-IE" sz="1400" smtClean="0"/>
          </a:p>
        </p:txBody>
      </p:sp>
      <p:sp>
        <p:nvSpPr>
          <p:cNvPr id="98307" name="Rectangle 2"/>
          <p:cNvSpPr>
            <a:spLocks noGrp="1" noChangeArrowheads="1"/>
          </p:cNvSpPr>
          <p:nvPr>
            <p:ph type="title"/>
          </p:nvPr>
        </p:nvSpPr>
        <p:spPr>
          <a:noFill/>
        </p:spPr>
        <p:txBody>
          <a:bodyPr/>
          <a:lstStyle/>
          <a:p>
            <a:r>
              <a:rPr lang="en-US" sz="4000" smtClean="0"/>
              <a:t>Multiple-Selection Lists</a:t>
            </a:r>
            <a:endParaRPr lang="en-US" sz="4000" b="1" smtClean="0">
              <a:latin typeface="Lucida Console" pitchFamily="49" charset="0"/>
            </a:endParaRPr>
          </a:p>
        </p:txBody>
      </p:sp>
      <p:sp>
        <p:nvSpPr>
          <p:cNvPr id="98308" name="Rectangle 3"/>
          <p:cNvSpPr>
            <a:spLocks noGrp="1" noChangeArrowheads="1"/>
          </p:cNvSpPr>
          <p:nvPr>
            <p:ph type="body" idx="1"/>
          </p:nvPr>
        </p:nvSpPr>
        <p:spPr/>
        <p:txBody>
          <a:bodyPr/>
          <a:lstStyle/>
          <a:p>
            <a:r>
              <a:rPr lang="en-US" smtClean="0"/>
              <a:t>Enable users to select many items</a:t>
            </a:r>
          </a:p>
          <a:p>
            <a:r>
              <a:rPr lang="en-US" smtClean="0"/>
              <a:t>Single interval selection allows only a continuous range of items</a:t>
            </a:r>
          </a:p>
          <a:p>
            <a:r>
              <a:rPr lang="en-US" smtClean="0"/>
              <a:t>Multiple interval selection allows any set of elements to be selected</a:t>
            </a:r>
          </a:p>
          <a:p>
            <a:pPr lvl="1"/>
            <a:endParaRPr lang="en-US" smtClean="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501C31C0-AB76-4220-96AB-A4762126D6AB}" type="slidenum">
              <a:rPr lang="en-IE" sz="1400" smtClean="0"/>
              <a:pPr/>
              <a:t>96</a:t>
            </a:fld>
            <a:endParaRPr lang="en-IE" sz="1400" smtClean="0"/>
          </a:p>
        </p:txBody>
      </p:sp>
      <p:sp>
        <p:nvSpPr>
          <p:cNvPr id="99331"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99332" name="Rectangle 3"/>
          <p:cNvSpPr>
            <a:spLocks noGrp="1" noChangeArrowheads="1"/>
          </p:cNvSpPr>
          <p:nvPr>
            <p:ph type="body" sz="half" idx="1"/>
          </p:nvPr>
        </p:nvSpPr>
        <p:spPr>
          <a:xfrm>
            <a:off x="7165975" y="1066800"/>
            <a:ext cx="1825625" cy="1177925"/>
          </a:xfrm>
          <a:noFill/>
        </p:spPr>
        <p:txBody>
          <a:bodyPr/>
          <a:lstStyle/>
          <a:p>
            <a:r>
              <a:rPr lang="en-US" sz="2400" smtClean="0"/>
              <a:t>Multiple</a:t>
            </a:r>
            <a:br>
              <a:rPr lang="en-US" sz="2400" smtClean="0"/>
            </a:br>
            <a:r>
              <a:rPr lang="en-US" sz="2400" smtClean="0"/>
              <a:t>SelectionFrame</a:t>
            </a:r>
            <a:br>
              <a:rPr lang="en-US" sz="2400" smtClean="0"/>
            </a:br>
            <a:r>
              <a:rPr lang="en-US" sz="2400" smtClean="0"/>
              <a:t>.java</a:t>
            </a:r>
          </a:p>
        </p:txBody>
      </p:sp>
      <p:graphicFrame>
        <p:nvGraphicFramePr>
          <p:cNvPr id="99333" name="Object 4"/>
          <p:cNvGraphicFramePr>
            <a:graphicFrameLocks noGrp="1" noChangeAspect="1"/>
          </p:cNvGraphicFramePr>
          <p:nvPr>
            <p:ph sz="half" idx="2"/>
          </p:nvPr>
        </p:nvGraphicFramePr>
        <p:xfrm>
          <a:off x="0" y="0"/>
          <a:ext cx="7056438" cy="5646738"/>
        </p:xfrm>
        <a:graphic>
          <a:graphicData uri="http://schemas.openxmlformats.org/presentationml/2006/ole">
            <mc:AlternateContent xmlns:mc="http://schemas.openxmlformats.org/markup-compatibility/2006">
              <mc:Choice xmlns:v="urn:schemas-microsoft-com:vml" Requires="v">
                <p:oleObj spid="_x0000_s99338" name="Document" r:id="rId4" imgW="7058018" imgH="5647846" progId="Word.Document.8">
                  <p:embed/>
                </p:oleObj>
              </mc:Choice>
              <mc:Fallback>
                <p:oleObj name="Document" r:id="rId4" imgW="7058018" imgH="5647846"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056438" cy="564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AC20A7D6-02B1-4757-B224-04902399130D}" type="slidenum">
              <a:rPr lang="en-IE" sz="1400" smtClean="0"/>
              <a:pPr/>
              <a:t>97</a:t>
            </a:fld>
            <a:endParaRPr lang="en-IE" sz="1400" smtClean="0"/>
          </a:p>
        </p:txBody>
      </p:sp>
      <p:sp>
        <p:nvSpPr>
          <p:cNvPr id="100355"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0356" name="Rectangle 3"/>
          <p:cNvSpPr>
            <a:spLocks noGrp="1" noChangeArrowheads="1"/>
          </p:cNvSpPr>
          <p:nvPr>
            <p:ph type="body" sz="half" idx="1"/>
          </p:nvPr>
        </p:nvSpPr>
        <p:spPr>
          <a:xfrm>
            <a:off x="6732588" y="4652963"/>
            <a:ext cx="1825625" cy="1177925"/>
          </a:xfrm>
          <a:noFill/>
        </p:spPr>
        <p:txBody>
          <a:bodyPr/>
          <a:lstStyle/>
          <a:p>
            <a:r>
              <a:rPr lang="en-US" sz="2400" smtClean="0"/>
              <a:t>Multiple</a:t>
            </a:r>
            <a:br>
              <a:rPr lang="en-US" sz="2400" smtClean="0"/>
            </a:br>
            <a:r>
              <a:rPr lang="en-US" sz="2400" smtClean="0"/>
              <a:t>SelectionFrame</a:t>
            </a:r>
            <a:br>
              <a:rPr lang="en-US" sz="2400" smtClean="0"/>
            </a:br>
            <a:r>
              <a:rPr lang="en-US" sz="2400" smtClean="0"/>
              <a:t>.java</a:t>
            </a:r>
          </a:p>
        </p:txBody>
      </p:sp>
      <p:graphicFrame>
        <p:nvGraphicFramePr>
          <p:cNvPr id="100357" name="Object 4"/>
          <p:cNvGraphicFramePr>
            <a:graphicFrameLocks noGrp="1" noChangeAspect="1"/>
          </p:cNvGraphicFramePr>
          <p:nvPr>
            <p:ph sz="half" idx="2"/>
          </p:nvPr>
        </p:nvGraphicFramePr>
        <p:xfrm>
          <a:off x="0" y="6350"/>
          <a:ext cx="7056438" cy="4368800"/>
        </p:xfrm>
        <a:graphic>
          <a:graphicData uri="http://schemas.openxmlformats.org/presentationml/2006/ole">
            <mc:AlternateContent xmlns:mc="http://schemas.openxmlformats.org/markup-compatibility/2006">
              <mc:Choice xmlns:v="urn:schemas-microsoft-com:vml" Requires="v">
                <p:oleObj spid="_x0000_s100368" name="Document" r:id="rId4" imgW="7074123" imgH="4379794" progId="Word.Document.8">
                  <p:embed/>
                </p:oleObj>
              </mc:Choice>
              <mc:Fallback>
                <p:oleObj name="Document" r:id="rId4" imgW="7074123" imgH="4379794"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7056438" cy="436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358" name="Group 5"/>
          <p:cNvGrpSpPr>
            <a:grpSpLocks/>
          </p:cNvGrpSpPr>
          <p:nvPr/>
        </p:nvGrpSpPr>
        <p:grpSpPr bwMode="auto">
          <a:xfrm>
            <a:off x="2895600" y="762000"/>
            <a:ext cx="5029200" cy="590550"/>
            <a:chOff x="1824" y="480"/>
            <a:chExt cx="3168" cy="372"/>
          </a:xfrm>
        </p:grpSpPr>
        <p:sp>
          <p:nvSpPr>
            <p:cNvPr id="100362" name="Text Box 6"/>
            <p:cNvSpPr txBox="1">
              <a:spLocks noChangeArrowheads="1"/>
            </p:cNvSpPr>
            <p:nvPr/>
          </p:nvSpPr>
          <p:spPr bwMode="auto">
            <a:xfrm>
              <a:off x="3024" y="48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Use a multiple interval selection list</a:t>
              </a:r>
              <a:endParaRPr lang="en-US" sz="1600">
                <a:latin typeface="Lucida Console" pitchFamily="49" charset="0"/>
                <a:cs typeface="Times New Roman" pitchFamily="18" charset="0"/>
              </a:endParaRPr>
            </a:p>
          </p:txBody>
        </p:sp>
        <p:sp>
          <p:nvSpPr>
            <p:cNvPr id="100363" name="Line 7"/>
            <p:cNvSpPr>
              <a:spLocks noChangeShapeType="1"/>
            </p:cNvSpPr>
            <p:nvPr/>
          </p:nvSpPr>
          <p:spPr bwMode="auto">
            <a:xfrm flipH="1" flipV="1">
              <a:off x="1824" y="480"/>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0359" name="Group 8"/>
          <p:cNvGrpSpPr>
            <a:grpSpLocks/>
          </p:cNvGrpSpPr>
          <p:nvPr/>
        </p:nvGrpSpPr>
        <p:grpSpPr bwMode="auto">
          <a:xfrm>
            <a:off x="2895600" y="3352800"/>
            <a:ext cx="5029200" cy="1219200"/>
            <a:chOff x="1824" y="2112"/>
            <a:chExt cx="3168" cy="768"/>
          </a:xfrm>
        </p:grpSpPr>
        <p:sp>
          <p:nvSpPr>
            <p:cNvPr id="100360" name="Text Box 9"/>
            <p:cNvSpPr txBox="1">
              <a:spLocks noChangeArrowheads="1"/>
            </p:cNvSpPr>
            <p:nvPr/>
          </p:nvSpPr>
          <p:spPr bwMode="auto">
            <a:xfrm>
              <a:off x="3024" y="2200"/>
              <a:ext cx="1968" cy="680"/>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Use methods </a:t>
              </a:r>
              <a:r>
                <a:rPr lang="en-US" sz="1600">
                  <a:latin typeface="Lucida Console" pitchFamily="49" charset="0"/>
                  <a:cs typeface="Times New Roman" pitchFamily="18" charset="0"/>
                </a:rPr>
                <a:t>setListData</a:t>
              </a:r>
              <a:r>
                <a:rPr lang="en-US" sz="1600">
                  <a:cs typeface="Times New Roman" pitchFamily="18" charset="0"/>
                </a:rPr>
                <a:t> and </a:t>
              </a:r>
              <a:r>
                <a:rPr lang="en-US" sz="1600">
                  <a:latin typeface="Lucida Console" pitchFamily="49" charset="0"/>
                  <a:cs typeface="Times New Roman" pitchFamily="18" charset="0"/>
                </a:rPr>
                <a:t>getSelectedValues</a:t>
              </a:r>
              <a:r>
                <a:rPr lang="en-US" sz="1600">
                  <a:cs typeface="Times New Roman" pitchFamily="18" charset="0"/>
                </a:rPr>
                <a:t> to copy values from one </a:t>
              </a:r>
              <a:r>
                <a:rPr lang="en-US" sz="1600">
                  <a:latin typeface="Lucida Console" pitchFamily="49" charset="0"/>
                  <a:cs typeface="Times New Roman" pitchFamily="18" charset="0"/>
                </a:rPr>
                <a:t>JList</a:t>
              </a:r>
              <a:r>
                <a:rPr lang="en-US" sz="1600">
                  <a:cs typeface="Times New Roman" pitchFamily="18" charset="0"/>
                </a:rPr>
                <a:t> to the other</a:t>
              </a:r>
              <a:endParaRPr lang="en-US" sz="1600">
                <a:latin typeface="Lucida Console" pitchFamily="49" charset="0"/>
                <a:cs typeface="Times New Roman" pitchFamily="18" charset="0"/>
              </a:endParaRPr>
            </a:p>
          </p:txBody>
        </p:sp>
        <p:sp>
          <p:nvSpPr>
            <p:cNvPr id="100361" name="Line 10"/>
            <p:cNvSpPr>
              <a:spLocks noChangeShapeType="1"/>
            </p:cNvSpPr>
            <p:nvPr/>
          </p:nvSpPr>
          <p:spPr bwMode="auto">
            <a:xfrm flipH="1" flipV="1">
              <a:off x="1824" y="2112"/>
              <a:ext cx="120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2671C829-3854-420A-8408-B547F071BE7F}" type="slidenum">
              <a:rPr lang="en-IE" sz="1400" smtClean="0"/>
              <a:pPr/>
              <a:t>98</a:t>
            </a:fld>
            <a:endParaRPr lang="en-IE" sz="1400" smtClean="0"/>
          </a:p>
        </p:txBody>
      </p:sp>
      <p:sp>
        <p:nvSpPr>
          <p:cNvPr id="101379"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1380" name="Rectangle 3"/>
          <p:cNvSpPr>
            <a:spLocks noGrp="1" noChangeArrowheads="1"/>
          </p:cNvSpPr>
          <p:nvPr>
            <p:ph type="body" sz="half" idx="1"/>
          </p:nvPr>
        </p:nvSpPr>
        <p:spPr>
          <a:xfrm>
            <a:off x="7092950" y="4076700"/>
            <a:ext cx="1825625" cy="1177925"/>
          </a:xfrm>
          <a:noFill/>
        </p:spPr>
        <p:txBody>
          <a:bodyPr/>
          <a:lstStyle/>
          <a:p>
            <a:r>
              <a:rPr lang="en-US" sz="2400" smtClean="0"/>
              <a:t>Multiple</a:t>
            </a:r>
            <a:br>
              <a:rPr lang="en-US" sz="2400" smtClean="0"/>
            </a:br>
            <a:r>
              <a:rPr lang="en-US" sz="2400" smtClean="0"/>
              <a:t>SelectionFrame</a:t>
            </a:r>
            <a:br>
              <a:rPr lang="en-US" sz="2400" smtClean="0"/>
            </a:br>
            <a:r>
              <a:rPr lang="en-US" sz="2400" smtClean="0"/>
              <a:t>.java</a:t>
            </a:r>
          </a:p>
        </p:txBody>
      </p:sp>
      <p:graphicFrame>
        <p:nvGraphicFramePr>
          <p:cNvPr id="101381" name="Object 4"/>
          <p:cNvGraphicFramePr>
            <a:graphicFrameLocks noGrp="1" noChangeAspect="1"/>
          </p:cNvGraphicFramePr>
          <p:nvPr>
            <p:ph sz="half" idx="2"/>
          </p:nvPr>
        </p:nvGraphicFramePr>
        <p:xfrm>
          <a:off x="0" y="3175"/>
          <a:ext cx="7112000" cy="2708275"/>
        </p:xfrm>
        <a:graphic>
          <a:graphicData uri="http://schemas.openxmlformats.org/presentationml/2006/ole">
            <mc:AlternateContent xmlns:mc="http://schemas.openxmlformats.org/markup-compatibility/2006">
              <mc:Choice xmlns:v="urn:schemas-microsoft-com:vml" Requires="v">
                <p:oleObj spid="_x0000_s101395" name="Document" r:id="rId4" imgW="7074123" imgH="2693902" progId="Word.Document.8">
                  <p:embed/>
                </p:oleObj>
              </mc:Choice>
              <mc:Fallback>
                <p:oleObj name="Document" r:id="rId4" imgW="7074123" imgH="2693902"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75"/>
                        <a:ext cx="7112000" cy="270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1382" name="Group 5"/>
          <p:cNvGrpSpPr>
            <a:grpSpLocks/>
          </p:cNvGrpSpPr>
          <p:nvPr/>
        </p:nvGrpSpPr>
        <p:grpSpPr bwMode="auto">
          <a:xfrm>
            <a:off x="2895600" y="415925"/>
            <a:ext cx="5029200" cy="574675"/>
            <a:chOff x="1824" y="262"/>
            <a:chExt cx="3168" cy="362"/>
          </a:xfrm>
        </p:grpSpPr>
        <p:sp>
          <p:nvSpPr>
            <p:cNvPr id="101389" name="Text Box 6"/>
            <p:cNvSpPr txBox="1">
              <a:spLocks noChangeArrowheads="1"/>
            </p:cNvSpPr>
            <p:nvPr/>
          </p:nvSpPr>
          <p:spPr bwMode="auto">
            <a:xfrm>
              <a:off x="3024" y="262"/>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cell width for presentation</a:t>
              </a:r>
              <a:endParaRPr lang="en-US" sz="1600">
                <a:latin typeface="Lucida Console" pitchFamily="49" charset="0"/>
                <a:cs typeface="Times New Roman" pitchFamily="18" charset="0"/>
              </a:endParaRPr>
            </a:p>
          </p:txBody>
        </p:sp>
        <p:sp>
          <p:nvSpPr>
            <p:cNvPr id="101390" name="Line 7"/>
            <p:cNvSpPr>
              <a:spLocks noChangeShapeType="1"/>
            </p:cNvSpPr>
            <p:nvPr/>
          </p:nvSpPr>
          <p:spPr bwMode="auto">
            <a:xfrm flipH="1">
              <a:off x="1824" y="384"/>
              <a:ext cx="120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1383" name="Group 8"/>
          <p:cNvGrpSpPr>
            <a:grpSpLocks/>
          </p:cNvGrpSpPr>
          <p:nvPr/>
        </p:nvGrpSpPr>
        <p:grpSpPr bwMode="auto">
          <a:xfrm>
            <a:off x="2895600" y="1254125"/>
            <a:ext cx="5029200" cy="346075"/>
            <a:chOff x="1824" y="790"/>
            <a:chExt cx="3168" cy="218"/>
          </a:xfrm>
        </p:grpSpPr>
        <p:sp>
          <p:nvSpPr>
            <p:cNvPr id="101387" name="Text Box 9"/>
            <p:cNvSpPr txBox="1">
              <a:spLocks noChangeArrowheads="1"/>
            </p:cNvSpPr>
            <p:nvPr/>
          </p:nvSpPr>
          <p:spPr bwMode="auto">
            <a:xfrm>
              <a:off x="3024" y="790"/>
              <a:ext cx="1968" cy="218"/>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cell height for presentation</a:t>
              </a:r>
              <a:endParaRPr lang="en-US" sz="1600">
                <a:latin typeface="Lucida Console" pitchFamily="49" charset="0"/>
                <a:cs typeface="Times New Roman" pitchFamily="18" charset="0"/>
              </a:endParaRPr>
            </a:p>
          </p:txBody>
        </p:sp>
        <p:sp>
          <p:nvSpPr>
            <p:cNvPr id="101388" name="Line 10"/>
            <p:cNvSpPr>
              <a:spLocks noChangeShapeType="1"/>
            </p:cNvSpPr>
            <p:nvPr/>
          </p:nvSpPr>
          <p:spPr bwMode="auto">
            <a:xfrm flipH="1" flipV="1">
              <a:off x="1824" y="816"/>
              <a:ext cx="120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grpSp>
        <p:nvGrpSpPr>
          <p:cNvPr id="101384" name="Group 11"/>
          <p:cNvGrpSpPr>
            <a:grpSpLocks/>
          </p:cNvGrpSpPr>
          <p:nvPr/>
        </p:nvGrpSpPr>
        <p:grpSpPr bwMode="auto">
          <a:xfrm>
            <a:off x="2895600" y="1752600"/>
            <a:ext cx="5029200" cy="854075"/>
            <a:chOff x="1824" y="1104"/>
            <a:chExt cx="3168" cy="538"/>
          </a:xfrm>
        </p:grpSpPr>
        <p:sp>
          <p:nvSpPr>
            <p:cNvPr id="101385" name="Text Box 12"/>
            <p:cNvSpPr txBox="1">
              <a:spLocks noChangeArrowheads="1"/>
            </p:cNvSpPr>
            <p:nvPr/>
          </p:nvSpPr>
          <p:spPr bwMode="auto">
            <a:xfrm>
              <a:off x="3024" y="1270"/>
              <a:ext cx="1968" cy="372"/>
            </a:xfrm>
            <a:prstGeom prst="rect">
              <a:avLst/>
            </a:prstGeom>
            <a:solidFill>
              <a:srgbClr val="F0F7F7"/>
            </a:solidFill>
            <a:ln w="9525">
              <a:solidFill>
                <a:schemeClr val="tx1"/>
              </a:solidFill>
              <a:miter lim="800000"/>
              <a:headEnd/>
              <a:tailEnd/>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600">
                  <a:cs typeface="Times New Roman" pitchFamily="18" charset="0"/>
                </a:rPr>
                <a:t>Set selection model to single interval selection</a:t>
              </a:r>
              <a:endParaRPr lang="en-US" sz="1600">
                <a:latin typeface="Lucida Console" pitchFamily="49" charset="0"/>
                <a:cs typeface="Times New Roman" pitchFamily="18" charset="0"/>
              </a:endParaRPr>
            </a:p>
          </p:txBody>
        </p:sp>
        <p:sp>
          <p:nvSpPr>
            <p:cNvPr id="101386" name="Line 13"/>
            <p:cNvSpPr>
              <a:spLocks noChangeShapeType="1"/>
            </p:cNvSpPr>
            <p:nvPr/>
          </p:nvSpPr>
          <p:spPr bwMode="auto">
            <a:xfrm flipH="1" flipV="1">
              <a:off x="1824" y="1104"/>
              <a:ext cx="120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E"/>
            </a:p>
          </p:txBody>
        </p:sp>
      </p:gr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IE" sz="1400" smtClean="0"/>
              <a:t>Slide </a:t>
            </a:r>
            <a:fld id="{9F1CB1B2-E8DD-455A-AE66-4C622BC04ECD}" type="slidenum">
              <a:rPr lang="en-IE" sz="1400" smtClean="0"/>
              <a:pPr/>
              <a:t>99</a:t>
            </a:fld>
            <a:endParaRPr lang="en-IE" sz="1400" smtClean="0"/>
          </a:p>
        </p:txBody>
      </p:sp>
      <p:sp>
        <p:nvSpPr>
          <p:cNvPr id="102403" name="Rectangle 2"/>
          <p:cNvSpPr>
            <a:spLocks noGrp="1" noChangeArrowheads="1"/>
          </p:cNvSpPr>
          <p:nvPr>
            <p:ph type="title"/>
          </p:nvPr>
        </p:nvSpPr>
        <p:spPr>
          <a:xfrm>
            <a:off x="685800" y="457200"/>
            <a:ext cx="7772400" cy="387350"/>
          </a:xfrm>
        </p:spPr>
        <p:txBody>
          <a:bodyPr/>
          <a:lstStyle/>
          <a:p>
            <a:r>
              <a:rPr lang="en-US" smtClean="0"/>
              <a:t>Outline</a:t>
            </a:r>
          </a:p>
        </p:txBody>
      </p:sp>
      <p:sp>
        <p:nvSpPr>
          <p:cNvPr id="102404" name="Rectangle 3"/>
          <p:cNvSpPr>
            <a:spLocks noGrp="1" noChangeArrowheads="1"/>
          </p:cNvSpPr>
          <p:nvPr>
            <p:ph type="body" sz="half" idx="1"/>
          </p:nvPr>
        </p:nvSpPr>
        <p:spPr>
          <a:xfrm>
            <a:off x="7165975" y="1066800"/>
            <a:ext cx="1825625" cy="730250"/>
          </a:xfrm>
          <a:noFill/>
        </p:spPr>
        <p:txBody>
          <a:bodyPr/>
          <a:lstStyle/>
          <a:p>
            <a:r>
              <a:rPr lang="en-US" sz="2400" smtClean="0"/>
              <a:t>Multiple</a:t>
            </a:r>
            <a:br>
              <a:rPr lang="en-US" sz="2400" smtClean="0"/>
            </a:br>
            <a:r>
              <a:rPr lang="en-US" sz="2400" smtClean="0"/>
              <a:t>SelectionTest</a:t>
            </a:r>
            <a:br>
              <a:rPr lang="en-US" sz="2400" smtClean="0"/>
            </a:br>
            <a:r>
              <a:rPr lang="en-US" sz="2400" smtClean="0"/>
              <a:t>.java</a:t>
            </a:r>
            <a:endParaRPr lang="en-US" sz="2400" b="1" smtClean="0"/>
          </a:p>
        </p:txBody>
      </p:sp>
      <p:graphicFrame>
        <p:nvGraphicFramePr>
          <p:cNvPr id="102405" name="Object 4"/>
          <p:cNvGraphicFramePr>
            <a:graphicFrameLocks noGrp="1" noChangeAspect="1"/>
          </p:cNvGraphicFramePr>
          <p:nvPr>
            <p:ph sz="half" idx="2"/>
          </p:nvPr>
        </p:nvGraphicFramePr>
        <p:xfrm>
          <a:off x="4763" y="0"/>
          <a:ext cx="7046912" cy="6124575"/>
        </p:xfrm>
        <a:graphic>
          <a:graphicData uri="http://schemas.openxmlformats.org/presentationml/2006/ole">
            <mc:AlternateContent xmlns:mc="http://schemas.openxmlformats.org/markup-compatibility/2006">
              <mc:Choice xmlns:v="urn:schemas-microsoft-com:vml" Requires="v">
                <p:oleObj spid="_x0000_s102411" name="Document" r:id="rId4" imgW="7061071" imgH="6137787" progId="Word.Document.8">
                  <p:embed/>
                </p:oleObj>
              </mc:Choice>
              <mc:Fallback>
                <p:oleObj name="Document" r:id="rId4" imgW="7061071" imgH="6137787"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 y="0"/>
                        <a:ext cx="7046912" cy="612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2406" name="Picture 5" descr="MultipleSelectionTes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779838"/>
            <a:ext cx="426720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E"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TotalTime>
  <Words>4733</Words>
  <Application>Microsoft Office PowerPoint</Application>
  <PresentationFormat>On-screen Show (4:3)</PresentationFormat>
  <Paragraphs>1101</Paragraphs>
  <Slides>132</Slides>
  <Notes>127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132</vt:i4>
      </vt:variant>
    </vt:vector>
  </HeadingPairs>
  <TitlesOfParts>
    <vt:vector size="144" baseType="lpstr">
      <vt:lpstr>AGaramond</vt:lpstr>
      <vt:lpstr>Arial</vt:lpstr>
      <vt:lpstr>Comic Sans MS</vt:lpstr>
      <vt:lpstr>Courier New</vt:lpstr>
      <vt:lpstr>Goudy Sans Book</vt:lpstr>
      <vt:lpstr>Helvetica</vt:lpstr>
      <vt:lpstr>Lucida Console</vt:lpstr>
      <vt:lpstr>LucidaSansTypewriter</vt:lpstr>
      <vt:lpstr>Times New Roman</vt:lpstr>
      <vt:lpstr>Default Design</vt:lpstr>
      <vt:lpstr>Photo Editor Photo</vt:lpstr>
      <vt:lpstr>Document</vt:lpstr>
      <vt:lpstr>Object Oriented Programming  </vt:lpstr>
      <vt:lpstr>Overview of this Section</vt:lpstr>
      <vt:lpstr>Examinable Objectives</vt:lpstr>
      <vt:lpstr>Project-work objectives</vt:lpstr>
      <vt:lpstr>Unit 19: GUI Layout</vt:lpstr>
      <vt:lpstr>Reference Material</vt:lpstr>
      <vt:lpstr>Layout Managers</vt:lpstr>
      <vt:lpstr>GUI design tools  </vt:lpstr>
      <vt:lpstr>null layout  </vt:lpstr>
      <vt:lpstr>FlowLayout</vt:lpstr>
      <vt:lpstr>Layout managers. </vt:lpstr>
      <vt:lpstr>FlowLayoutDemo</vt:lpstr>
      <vt:lpstr>Outline</vt:lpstr>
      <vt:lpstr>Outline</vt:lpstr>
      <vt:lpstr>Outline</vt:lpstr>
      <vt:lpstr>Outline</vt:lpstr>
      <vt:lpstr>BorderLayout</vt:lpstr>
      <vt:lpstr>One layout manager per container  </vt:lpstr>
      <vt:lpstr>Default for Border is Center  </vt:lpstr>
      <vt:lpstr>Common Programming Error</vt:lpstr>
      <vt:lpstr>Outline</vt:lpstr>
      <vt:lpstr>Outline</vt:lpstr>
      <vt:lpstr>Outline</vt:lpstr>
      <vt:lpstr>GridLayout</vt:lpstr>
      <vt:lpstr>Outline</vt:lpstr>
      <vt:lpstr>Outline</vt:lpstr>
      <vt:lpstr>Outline</vt:lpstr>
      <vt:lpstr>SpringLayout</vt:lpstr>
      <vt:lpstr>SpringLayout, more</vt:lpstr>
      <vt:lpstr>Using Panels to Manage More Complex Layouts</vt:lpstr>
      <vt:lpstr>Outline</vt:lpstr>
      <vt:lpstr>Outline</vt:lpstr>
      <vt:lpstr>Outline</vt:lpstr>
      <vt:lpstr>JTextArea, Box and JScrollPane</vt:lpstr>
      <vt:lpstr>Line-wrapping  </vt:lpstr>
      <vt:lpstr>Outline</vt:lpstr>
      <vt:lpstr>Outline</vt:lpstr>
      <vt:lpstr>Outline</vt:lpstr>
      <vt:lpstr>Controlling scrollbars</vt:lpstr>
      <vt:lpstr>JScrollPane Scrollbar Policies</vt:lpstr>
      <vt:lpstr>Unit 20: GUI components : Labels, Buttons, TextComponents and Lists</vt:lpstr>
      <vt:lpstr>Reference Material</vt:lpstr>
      <vt:lpstr>Some basic GUI components. </vt:lpstr>
      <vt:lpstr>Swing vs. AWT</vt:lpstr>
      <vt:lpstr>Superclasses of Swing’s Lightweight GUI Components</vt:lpstr>
      <vt:lpstr>Features of Swing’s Lightweight GUI Components</vt:lpstr>
      <vt:lpstr>Outline</vt:lpstr>
      <vt:lpstr>Outline</vt:lpstr>
      <vt:lpstr>Outline</vt:lpstr>
      <vt:lpstr>Creating and Attaching label1</vt:lpstr>
      <vt:lpstr>Don’t forget  to ‘add’ </vt:lpstr>
      <vt:lpstr>Creating and Attaching label2 </vt:lpstr>
      <vt:lpstr>Creating and Attaching label3 </vt:lpstr>
      <vt:lpstr>Some basic GUI constants. </vt:lpstr>
      <vt:lpstr>Text Fields, PasswordFields</vt:lpstr>
      <vt:lpstr>Outline</vt:lpstr>
      <vt:lpstr>Outline</vt:lpstr>
      <vt:lpstr>Outline</vt:lpstr>
      <vt:lpstr>Outline</vt:lpstr>
      <vt:lpstr>TextFieldHandler’s actionPerformed Method</vt:lpstr>
      <vt:lpstr>Common GUI Event Types and Listener Interfaces</vt:lpstr>
      <vt:lpstr>Some event classes of java.awt.event. </vt:lpstr>
      <vt:lpstr>Some event-listener interfaces of java.awt.event. </vt:lpstr>
      <vt:lpstr>Event-Handler Invocation</vt:lpstr>
      <vt:lpstr>JButton</vt:lpstr>
      <vt:lpstr>      Swing button hierarchy. </vt:lpstr>
      <vt:lpstr>Outline</vt:lpstr>
      <vt:lpstr>Outline</vt:lpstr>
      <vt:lpstr>Outline</vt:lpstr>
      <vt:lpstr>JButton and rollover</vt:lpstr>
      <vt:lpstr>rollover icons </vt:lpstr>
      <vt:lpstr>‘this’ and inner classes</vt:lpstr>
      <vt:lpstr>Buttons That Maintain State</vt:lpstr>
      <vt:lpstr>JCheckBox</vt:lpstr>
      <vt:lpstr>Outline</vt:lpstr>
      <vt:lpstr>Outline</vt:lpstr>
      <vt:lpstr>Outline</vt:lpstr>
      <vt:lpstr>Outline</vt:lpstr>
      <vt:lpstr>JRadioButton</vt:lpstr>
      <vt:lpstr>Outline</vt:lpstr>
      <vt:lpstr>Outline</vt:lpstr>
      <vt:lpstr>Outline</vt:lpstr>
      <vt:lpstr>Outline</vt:lpstr>
      <vt:lpstr>JComboBox and Using an Anonymous Inner Class for Event Handling</vt:lpstr>
      <vt:lpstr>maximum row count </vt:lpstr>
      <vt:lpstr>Using an Anonymous Inner Class for Event Handling</vt:lpstr>
      <vt:lpstr>Outline</vt:lpstr>
      <vt:lpstr>Outline</vt:lpstr>
      <vt:lpstr>Outline</vt:lpstr>
      <vt:lpstr>JList</vt:lpstr>
      <vt:lpstr>JLists can be displayed in dialogs</vt:lpstr>
      <vt:lpstr>Outline</vt:lpstr>
      <vt:lpstr>Outline</vt:lpstr>
      <vt:lpstr>Outline</vt:lpstr>
      <vt:lpstr>Multiple-Selection Lists</vt:lpstr>
      <vt:lpstr>Outline</vt:lpstr>
      <vt:lpstr>Outline</vt:lpstr>
      <vt:lpstr>Outline</vt:lpstr>
      <vt:lpstr>Outline</vt:lpstr>
      <vt:lpstr>Unit 21 Key-Event  and Mouse-Event Handling</vt:lpstr>
      <vt:lpstr>Reference Material</vt:lpstr>
      <vt:lpstr>Key Events</vt:lpstr>
      <vt:lpstr>Outline</vt:lpstr>
      <vt:lpstr>Outline</vt:lpstr>
      <vt:lpstr>Outline</vt:lpstr>
      <vt:lpstr>Outline</vt:lpstr>
      <vt:lpstr> Mouse Event Handling</vt:lpstr>
      <vt:lpstr>MouseListener and MouseMotionListener interface methods, pt 1</vt:lpstr>
      <vt:lpstr> MouseListener and MouseMotionListener interface methods, pt 2</vt:lpstr>
      <vt:lpstr>Outline</vt:lpstr>
      <vt:lpstr>Outline</vt:lpstr>
      <vt:lpstr>Outline</vt:lpstr>
      <vt:lpstr>Outline</vt:lpstr>
      <vt:lpstr>Outline</vt:lpstr>
      <vt:lpstr>Adapter Classes</vt:lpstr>
      <vt:lpstr>Extending MouseAdapter</vt:lpstr>
      <vt:lpstr>Common Programming Error</vt:lpstr>
      <vt:lpstr> Event-adapter classes and the interfaces they implement in  package java.awt.event. </vt:lpstr>
      <vt:lpstr>Outline</vt:lpstr>
      <vt:lpstr>Outline</vt:lpstr>
      <vt:lpstr>Outline</vt:lpstr>
      <vt:lpstr>InputEvent methods that help distinguish among left-, center- and right-mouse-button clicks. </vt:lpstr>
      <vt:lpstr>JPanel Subclass for Drawing with the Mouse</vt:lpstr>
      <vt:lpstr>Opaque components </vt:lpstr>
      <vt:lpstr>Error-Prevention Tip  </vt:lpstr>
      <vt:lpstr>Common Programming Error</vt:lpstr>
      <vt:lpstr>Defining the Custom Drawing Area: PaintPanel.java</vt:lpstr>
      <vt:lpstr>Outline</vt:lpstr>
      <vt:lpstr>Outline</vt:lpstr>
      <vt:lpstr>Clearing the background  </vt:lpstr>
      <vt:lpstr>Origin is top left  </vt:lpstr>
      <vt:lpstr>Outline</vt:lpstr>
    </vt:vector>
  </TitlesOfParts>
  <Company>IT Tralee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OOP2 Lecture Slides</dc:title>
  <dc:creator>Aoileann nic Gearailt</dc:creator>
  <cp:lastModifiedBy>John Walsh</cp:lastModifiedBy>
  <cp:revision>79</cp:revision>
  <dcterms:created xsi:type="dcterms:W3CDTF">2002-05-07T20:59:36Z</dcterms:created>
  <dcterms:modified xsi:type="dcterms:W3CDTF">2017-11-27T09:35:17Z</dcterms:modified>
</cp:coreProperties>
</file>