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2"/>
  </p:notesMasterIdLst>
  <p:sldIdLst>
    <p:sldId id="256" r:id="rId2"/>
    <p:sldId id="309" r:id="rId3"/>
    <p:sldId id="286" r:id="rId4"/>
    <p:sldId id="290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5" r:id="rId17"/>
    <p:sldId id="304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https://www.analyticsvidhya.com/wp-content/uploads/2016/08/MLalgorithms-.pdf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mueller.github.io/sklearn_tutorial/" TargetMode="External"/><Relationship Id="rId2" Type="http://schemas.openxmlformats.org/officeDocument/2006/relationships/hyperlink" Target="https://www.oreilly.com/ideas/intro-to-scikit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stmarkham/scikit-learn-video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1774825"/>
            <a:ext cx="5629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219" y="1779587"/>
            <a:ext cx="5581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2012950"/>
            <a:ext cx="5638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2003425"/>
            <a:ext cx="5629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1641475"/>
            <a:ext cx="563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Learning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Factors important for a successful learning: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Enough </a:t>
            </a:r>
            <a:r>
              <a:rPr lang="en-US" dirty="0" smtClean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represent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powerful enough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isn’t “too powerful”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64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Evaluation </a:t>
            </a:r>
            <a:r>
              <a:rPr lang="en-US" b="1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	function</a:t>
            </a:r>
            <a:endParaRPr lang="en-US" b="1" i="1" dirty="0"/>
          </a:p>
          <a:p>
            <a:r>
              <a:rPr lang="en-US" dirty="0" err="1"/>
              <a:t>mean_absolute_error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sklearn.metrics.mean_absolute_error</a:t>
            </a:r>
            <a:endParaRPr lang="en-US" dirty="0"/>
          </a:p>
          <a:p>
            <a:r>
              <a:rPr lang="en-US" dirty="0" err="1"/>
              <a:t>mean_squared_error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sklearn.metrics.mean_squared_error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smtClean="0"/>
              <a:t>				sklearn.metrics.r2_score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583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Evaluation </a:t>
            </a:r>
            <a:r>
              <a:rPr lang="en-US" b="1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function</a:t>
            </a:r>
            <a:endParaRPr lang="en-US" b="1" i="1" dirty="0"/>
          </a:p>
          <a:p>
            <a:r>
              <a:rPr lang="en-US" dirty="0"/>
              <a:t>accuracy </a:t>
            </a:r>
            <a:r>
              <a:rPr lang="en-US" dirty="0" smtClean="0"/>
              <a:t>		</a:t>
            </a:r>
            <a:r>
              <a:rPr lang="en-US" dirty="0" err="1" smtClean="0"/>
              <a:t>sklearn.metrics.accuracy_score</a:t>
            </a:r>
            <a:endParaRPr lang="en-US" dirty="0"/>
          </a:p>
          <a:p>
            <a:r>
              <a:rPr lang="en-US" dirty="0"/>
              <a:t>precision </a:t>
            </a:r>
            <a:r>
              <a:rPr lang="en-US" dirty="0" smtClean="0"/>
              <a:t>		</a:t>
            </a:r>
            <a:r>
              <a:rPr lang="en-US" dirty="0" err="1" smtClean="0"/>
              <a:t>sklearn.metrics.precision_score</a:t>
            </a:r>
            <a:endParaRPr lang="en-US" dirty="0"/>
          </a:p>
          <a:p>
            <a:r>
              <a:rPr lang="en-US" dirty="0"/>
              <a:t>recall </a:t>
            </a:r>
            <a:r>
              <a:rPr lang="en-US" dirty="0" smtClean="0"/>
              <a:t>			</a:t>
            </a:r>
            <a:r>
              <a:rPr lang="en-US" dirty="0" err="1" smtClean="0"/>
              <a:t>sklearn.metrics.recall_score</a:t>
            </a:r>
            <a:endParaRPr lang="en-US" dirty="0"/>
          </a:p>
          <a:p>
            <a:r>
              <a:rPr lang="en-US" dirty="0"/>
              <a:t>f1 </a:t>
            </a:r>
            <a:r>
              <a:rPr lang="en-US" dirty="0" smtClean="0"/>
              <a:t>			sklearn.metrics.f1_score</a:t>
            </a:r>
            <a:endParaRPr lang="en-US" dirty="0"/>
          </a:p>
          <a:p>
            <a:r>
              <a:rPr lang="en-US" dirty="0" err="1"/>
              <a:t>roc_auc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sklearn.metrics.roc_auc_score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336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– Receiver Operating Curve</a:t>
            </a:r>
            <a:endParaRPr lang="he-IL" dirty="0"/>
          </a:p>
        </p:txBody>
      </p:sp>
      <p:pic>
        <p:nvPicPr>
          <p:cNvPr id="1026" name="Picture 2" descr="תוצאת תמונה עבור ‪roc curve‬‏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10" y="3480315"/>
            <a:ext cx="3261590" cy="28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roc curve‬‏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7" y="2634343"/>
            <a:ext cx="6041774" cy="36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– k-fold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81" y="3249612"/>
            <a:ext cx="7496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www.oreilly.com/ideas/intro-to-scikit-learn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dirty="0">
                <a:hlinkClick r:id="rId3"/>
              </a:rPr>
              <a:t>http://amueller.github.io/sklearn_tutorial/</a:t>
            </a: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github.com/justmarkham/scikit-learn-videos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6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Stratification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09187" cy="881743"/>
          </a:xfrm>
        </p:spPr>
        <p:txBody>
          <a:bodyPr/>
          <a:lstStyle/>
          <a:p>
            <a:r>
              <a:rPr lang="en-US" dirty="0" smtClean="0"/>
              <a:t>Consider distribution when sampling, to prevent malformed samples</a:t>
            </a:r>
            <a:endParaRPr lang="he-IL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9787" y="3266281"/>
            <a:ext cx="766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popular ML library on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 &amp; uniform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 matrix – rows are observations, columns are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array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Consistent </a:t>
            </a:r>
            <a:r>
              <a:rPr lang="en-US" dirty="0"/>
              <a:t>structure, uses an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estimator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object with methods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/>
              <a:t>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en-US" dirty="0"/>
              <a:t>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Sensible defaults for each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SKLEARN Workflow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 by importing the appropriate estimator class from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</a:t>
            </a:r>
            <a:r>
              <a:rPr lang="en-US" dirty="0" err="1"/>
              <a:t>hyperparameters</a:t>
            </a:r>
            <a:r>
              <a:rPr lang="en-US" dirty="0"/>
              <a:t> by instantiating this class with desired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Arrange data into a features matrix and target vector following the discussion above.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the model to your data by calling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fit() </a:t>
            </a:r>
            <a:r>
              <a:rPr lang="en-US" dirty="0"/>
              <a:t>method of the model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the Model to new data: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supervised learning, often we predict labels for unknown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unsupervised learning, we often transform or infer properties of the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transform()</a:t>
            </a:r>
            <a:r>
              <a:rPr lang="en-US" dirty="0"/>
              <a:t> 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01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Algorithm</a:t>
            </a:r>
            <a:endParaRPr lang="he-IL" dirty="0"/>
          </a:p>
        </p:txBody>
      </p:sp>
      <p:pic>
        <p:nvPicPr>
          <p:cNvPr id="1026" name="Picture 2" descr="Move mouse over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3" y="2286000"/>
            <a:ext cx="64521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044" y="660400"/>
            <a:ext cx="533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69" y="1350962"/>
            <a:ext cx="53149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784225"/>
            <a:ext cx="5629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881" y="1427162"/>
            <a:ext cx="5648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9969</TotalTime>
  <Words>234</Words>
  <Application>Microsoft Office PowerPoint</Application>
  <PresentationFormat>Widescreen</PresentationFormat>
  <Paragraphs>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Machine Learning in Python</vt:lpstr>
      <vt:lpstr>Homework</vt:lpstr>
      <vt:lpstr>SciKit Learn</vt:lpstr>
      <vt:lpstr>SKLEARN Workflow</vt:lpstr>
      <vt:lpstr>Choosing 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 Learning</vt:lpstr>
      <vt:lpstr>Regression Evaluation Measures</vt:lpstr>
      <vt:lpstr>Classification Evaluation Measures</vt:lpstr>
      <vt:lpstr>ROC – Receiver Operating Curve</vt:lpstr>
      <vt:lpstr>Cross Validation – k-fold</vt:lpstr>
      <vt:lpstr>Sampling Stratification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123</cp:revision>
  <dcterms:created xsi:type="dcterms:W3CDTF">2017-03-21T16:48:48Z</dcterms:created>
  <dcterms:modified xsi:type="dcterms:W3CDTF">2017-05-03T06:02:22Z</dcterms:modified>
</cp:coreProperties>
</file>