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0"/>
  </p:notesMasterIdLst>
  <p:sldIdLst>
    <p:sldId id="256" r:id="rId2"/>
    <p:sldId id="423" r:id="rId3"/>
    <p:sldId id="400" r:id="rId4"/>
    <p:sldId id="420" r:id="rId5"/>
    <p:sldId id="421" r:id="rId6"/>
    <p:sldId id="422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functions are normalized in such a way that their slope at the origin is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590" y="160020"/>
            <a:ext cx="11898630" cy="658368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Week 3 of Andrew </a:t>
            </a:r>
            <a:r>
              <a:rPr lang="en-US" dirty="0"/>
              <a:t>Ng’s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www.coursera.org/learn/machine-learning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573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the name, is used for </a:t>
            </a:r>
            <a:r>
              <a:rPr lang="en-US" dirty="0" smtClean="0">
                <a:solidFill>
                  <a:schemeClr val="accent1"/>
                </a:solidFill>
              </a:rPr>
              <a:t>Classification</a:t>
            </a:r>
            <a:r>
              <a:rPr lang="en-US" dirty="0" smtClean="0"/>
              <a:t>, not </a:t>
            </a:r>
            <a:r>
              <a:rPr lang="en-US" dirty="0" smtClean="0">
                <a:solidFill>
                  <a:schemeClr val="accent1"/>
                </a:solidFill>
              </a:rPr>
              <a:t>Regression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extended to multiclass classification.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06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2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</a:p>
          <a:p>
            <a:r>
              <a:rPr lang="en-US" dirty="0" smtClean="0"/>
              <a:t>Inverse of the </a:t>
            </a:r>
            <a:r>
              <a:rPr lang="en-US" dirty="0" err="1" smtClean="0"/>
              <a:t>Logit</a:t>
            </a:r>
            <a:r>
              <a:rPr lang="en-US" dirty="0" smtClean="0"/>
              <a:t> function</a:t>
            </a: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2" y="3052762"/>
            <a:ext cx="2695575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6" y="3819773"/>
            <a:ext cx="24479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Functions</a:t>
            </a:r>
            <a:endParaRPr lang="he-IL" dirty="0"/>
          </a:p>
        </p:txBody>
      </p:sp>
      <p:pic>
        <p:nvPicPr>
          <p:cNvPr id="1026" name="Picture 2" descr="OtherSigmoi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81" y="2644775"/>
            <a:ext cx="66579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vs. Rest </a:t>
            </a:r>
            <a:r>
              <a:rPr lang="en-US" dirty="0"/>
              <a:t>(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 smtClean="0"/>
              <a:t>OneVsRestClassifier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One vs. One (</a:t>
            </a:r>
            <a:r>
              <a:rPr lang="en-US" dirty="0" err="1" smtClean="0"/>
              <a:t>SciKit</a:t>
            </a:r>
            <a:r>
              <a:rPr lang="en-US" dirty="0" smtClean="0"/>
              <a:t> </a:t>
            </a:r>
            <a:r>
              <a:rPr lang="en-US" dirty="0" err="1" smtClean="0"/>
              <a:t>Learn’s</a:t>
            </a:r>
            <a:r>
              <a:rPr lang="en-US" dirty="0" smtClean="0"/>
              <a:t> </a:t>
            </a:r>
            <a:r>
              <a:rPr lang="en-US" dirty="0" err="1" smtClean="0"/>
              <a:t>OneVsOneClassifier</a:t>
            </a:r>
            <a:r>
              <a:rPr lang="en-US" dirty="0" smtClean="0"/>
              <a:t>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456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871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10323</TotalTime>
  <Words>91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Logistic Regression</vt:lpstr>
      <vt:lpstr>Refresher</vt:lpstr>
      <vt:lpstr>Logistic regression</vt:lpstr>
      <vt:lpstr>Odds Ratio</vt:lpstr>
      <vt:lpstr>Logistic Function</vt:lpstr>
      <vt:lpstr>Sigmoid Functions</vt:lpstr>
      <vt:lpstr>Handling Multiple Classes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107</cp:revision>
  <dcterms:created xsi:type="dcterms:W3CDTF">2017-03-21T16:48:48Z</dcterms:created>
  <dcterms:modified xsi:type="dcterms:W3CDTF">2017-05-03T05:47:07Z</dcterms:modified>
</cp:coreProperties>
</file>