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300" r:id="rId4"/>
    <p:sldId id="293" r:id="rId5"/>
    <p:sldId id="334" r:id="rId6"/>
    <p:sldId id="332" r:id="rId7"/>
    <p:sldId id="333" r:id="rId8"/>
    <p:sldId id="320" r:id="rId9"/>
    <p:sldId id="291" r:id="rId10"/>
    <p:sldId id="295" r:id="rId11"/>
    <p:sldId id="297" r:id="rId12"/>
    <p:sldId id="28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A0B8C5-1E96-402E-8F36-566B5ADD7615}">
  <a:tblStyle styleId="{CCA0B8C5-1E96-402E-8F36-566B5ADD7615}" styleName="Table_0">
    <a:wholeTbl>
      <a:tcTxStyle b="off" i="off">
        <a:font>
          <a:latin typeface="Open Sans"/>
          <a:ea typeface="Open Sans"/>
          <a:cs typeface="Open Sans"/>
        </a:font>
        <a:srgbClr val="2D3D4A"/>
      </a:tcTxStyle>
      <a:tcStyle>
        <a:tcBdr>
          <a:lef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BE2E8">
              <a:alpha val="49411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C97A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4" autoAdjust="0"/>
  </p:normalViewPr>
  <p:slideViewPr>
    <p:cSldViewPr snapToGrid="0">
      <p:cViewPr varScale="1">
        <p:scale>
          <a:sx n="81" d="100"/>
          <a:sy n="81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84479f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9884479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90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884479f_2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09884479f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e7aa794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Poll</a:t>
            </a:r>
            <a:endParaRPr dirty="0"/>
          </a:p>
        </p:txBody>
      </p:sp>
      <p:sp>
        <p:nvSpPr>
          <p:cNvPr id="88" name="Google Shape;88;g127e7aa7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4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22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08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6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3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Classroom </a:t>
            </a: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03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Google Shape;60;p13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PtvWm3VGZ2sg1kP39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3g6MoJyGHxDZn7BW6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200" y="349300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Udacity Connect Session 10</a:t>
            </a:r>
            <a:endParaRPr sz="5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710085"/>
            <a:ext cx="5295900" cy="206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Multivariate Data Visualization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Explanatory Visualization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Waiting for others to join…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Will start soon!</a:t>
            </a:r>
          </a:p>
        </p:txBody>
      </p:sp>
      <p:cxnSp>
        <p:nvCxnSpPr>
          <p:cNvPr id="7" name="Google Shape;1682;p301">
            <a:extLst>
              <a:ext uri="{FF2B5EF4-FFF2-40B4-BE49-F238E27FC236}">
                <a16:creationId xmlns:a16="http://schemas.microsoft.com/office/drawing/2014/main" id="{3B56BBCE-10A1-00AF-52E3-567C8F42236D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1683;p301">
            <a:extLst>
              <a:ext uri="{FF2B5EF4-FFF2-40B4-BE49-F238E27FC236}">
                <a16:creationId xmlns:a16="http://schemas.microsoft.com/office/drawing/2014/main" id="{CBDED89E-6B53-B48C-F6AB-A1F4317B0E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84;p301">
            <a:extLst>
              <a:ext uri="{FF2B5EF4-FFF2-40B4-BE49-F238E27FC236}">
                <a16:creationId xmlns:a16="http://schemas.microsoft.com/office/drawing/2014/main" id="{85ECA850-6B7B-DB92-4403-FC2DBC7641D5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6325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Next Session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033889"/>
            <a:ext cx="6090356" cy="22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sz="2400" b="1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By next session you need to have finished: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Project 3 Walkthrough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Explanatory Visualization</a:t>
            </a:r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36169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Opinion Matters!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Kindly submit your opinion about today’s session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here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5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682;p301">
            <a:extLst>
              <a:ext uri="{FF2B5EF4-FFF2-40B4-BE49-F238E27FC236}">
                <a16:creationId xmlns:a16="http://schemas.microsoft.com/office/drawing/2014/main" id="{997DF876-A263-04B7-11A0-4CA958CC8495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oogle Shape;1683;p301">
            <a:extLst>
              <a:ext uri="{FF2B5EF4-FFF2-40B4-BE49-F238E27FC236}">
                <a16:creationId xmlns:a16="http://schemas.microsoft.com/office/drawing/2014/main" id="{E681C60C-2723-5627-267A-88C2E195D3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84;p301">
            <a:extLst>
              <a:ext uri="{FF2B5EF4-FFF2-40B4-BE49-F238E27FC236}">
                <a16:creationId xmlns:a16="http://schemas.microsoft.com/office/drawing/2014/main" id="{63C72212-6D84-6CA2-9700-3F3275D3B7F1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57200" y="187635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Progress Check</a:t>
            </a:r>
            <a:endParaRPr sz="500" dirty="0"/>
          </a:p>
        </p:txBody>
      </p:sp>
      <p:cxnSp>
        <p:nvCxnSpPr>
          <p:cNvPr id="3" name="Google Shape;1682;p301">
            <a:extLst>
              <a:ext uri="{FF2B5EF4-FFF2-40B4-BE49-F238E27FC236}">
                <a16:creationId xmlns:a16="http://schemas.microsoft.com/office/drawing/2014/main" id="{4FF48BF4-5706-137B-EEDC-A5475D884733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683;p301">
            <a:extLst>
              <a:ext uri="{FF2B5EF4-FFF2-40B4-BE49-F238E27FC236}">
                <a16:creationId xmlns:a16="http://schemas.microsoft.com/office/drawing/2014/main" id="{0FE1B274-A5BE-902D-E471-4688C1207F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84;p301">
            <a:extLst>
              <a:ext uri="{FF2B5EF4-FFF2-40B4-BE49-F238E27FC236}">
                <a16:creationId xmlns:a16="http://schemas.microsoft.com/office/drawing/2014/main" id="{39DD80C0-3EB1-1E74-0102-539528BB3C47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10</a:t>
            </a:r>
            <a:br>
              <a:rPr lang="en" dirty="0"/>
            </a:br>
            <a:r>
              <a:rPr lang="en" dirty="0"/>
              <a:t>Multivariate Data Visualization</a:t>
            </a:r>
            <a:br>
              <a:rPr lang="en" dirty="0"/>
            </a:b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188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Multivariate Data Visualization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Non-Positional Encodings [Shape, Size, Color]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Color Palettes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Faceting in Two Directions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Adaptations of Bivariate Plots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Plot Matrices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969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Multivariate Data Visualization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799"/>
            <a:ext cx="7647021" cy="233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+mj-lt"/>
              </a:rPr>
              <a:t>There are four major cases to consider when we want to plot three variables together: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Three numeric variables [Scatter Plot + Size/Color]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Two numeric variables and one categorical variable [Scatter Plot </a:t>
            </a:r>
            <a:r>
              <a:rPr lang="en-US" sz="1800">
                <a:latin typeface="+mj-lt"/>
              </a:rPr>
              <a:t>+ Shape/Color]</a:t>
            </a: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One numeric variable and two 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Three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8178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10</a:t>
            </a:r>
            <a:br>
              <a:rPr lang="en" dirty="0"/>
            </a:br>
            <a:r>
              <a:rPr lang="en" dirty="0"/>
              <a:t>Explanatory Data Visualization</a:t>
            </a:r>
            <a:br>
              <a:rPr lang="en" dirty="0"/>
            </a:b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3430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Explanatory Data Visualization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092530"/>
            <a:ext cx="7647021" cy="183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+mj-lt"/>
              </a:rPr>
              <a:t>1. Scatter Plots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2. Heat Maps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3. Violin Plots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4. Box Plots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5. Clustered Bar Charts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6. Faceting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7. Line Plots</a:t>
            </a:r>
          </a:p>
        </p:txBody>
      </p:sp>
    </p:spTree>
    <p:extLst>
      <p:ext uri="{BB962C8B-B14F-4D97-AF65-F5344CB8AC3E}">
        <p14:creationId xmlns:p14="http://schemas.microsoft.com/office/powerpoint/2010/main" val="238184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Attendance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complete this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Google form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check in for today’s session.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10</a:t>
            </a:r>
            <a:br>
              <a:rPr lang="en" dirty="0"/>
            </a:br>
            <a:r>
              <a:rPr lang="en" dirty="0"/>
              <a:t>		Coding of Visualizations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725" cy="100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Michael F. H. Georgy</a:t>
            </a:r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811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221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Open Sans</vt:lpstr>
      <vt:lpstr>Arial</vt:lpstr>
      <vt:lpstr>Open Sans Light</vt:lpstr>
      <vt:lpstr>Udacity Template 16x9</vt:lpstr>
      <vt:lpstr>Udacity Connect Session 10</vt:lpstr>
      <vt:lpstr>Progress Check</vt:lpstr>
      <vt:lpstr>Connect Session 10 Multivariate Data Visualization </vt:lpstr>
      <vt:lpstr>Multivariate Data Visualization</vt:lpstr>
      <vt:lpstr>Multivariate Data Visualization</vt:lpstr>
      <vt:lpstr>Connect Session 10 Explanatory Data Visualization </vt:lpstr>
      <vt:lpstr>Explanatory Data Visualization</vt:lpstr>
      <vt:lpstr>Attendance</vt:lpstr>
      <vt:lpstr>Connect Session 10   Coding of Visualizations </vt:lpstr>
      <vt:lpstr>Next Session </vt:lpstr>
      <vt:lpstr>Your Opinion Matters!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 1</dc:title>
  <dc:creator>Mic</dc:creator>
  <cp:lastModifiedBy>Michael Fawzy</cp:lastModifiedBy>
  <cp:revision>85</cp:revision>
  <dcterms:modified xsi:type="dcterms:W3CDTF">2022-09-22T10:53:03Z</dcterms:modified>
</cp:coreProperties>
</file>