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300" r:id="rId4"/>
    <p:sldId id="293" r:id="rId5"/>
    <p:sldId id="332" r:id="rId6"/>
    <p:sldId id="333" r:id="rId7"/>
    <p:sldId id="320" r:id="rId8"/>
    <p:sldId id="291" r:id="rId9"/>
    <p:sldId id="295" r:id="rId10"/>
    <p:sldId id="297" r:id="rId11"/>
    <p:sldId id="28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Light" panose="020B0306030504020204" pitchFamily="3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A0B8C5-1E96-402E-8F36-566B5ADD7615}">
  <a:tblStyle styleId="{CCA0B8C5-1E96-402E-8F36-566B5ADD7615}" styleName="Table_0">
    <a:wholeTbl>
      <a:tcTxStyle b="off" i="off">
        <a:font>
          <a:latin typeface="Open Sans"/>
          <a:ea typeface="Open Sans"/>
          <a:cs typeface="Open Sans"/>
        </a:font>
        <a:srgbClr val="2D3D4A"/>
      </a:tcTxStyle>
      <a:tcStyle>
        <a:tcBdr>
          <a:left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7C97AE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BE2E8">
              <a:alpha val="49411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D97AD"/>
          </a:solidFill>
        </a:fill>
      </a:tcStyle>
    </a:firstCol>
    <a:lastRow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D97A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C97A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34" autoAdjust="0"/>
  </p:normalViewPr>
  <p:slideViewPr>
    <p:cSldViewPr snapToGrid="0">
      <p:cViewPr varScale="1">
        <p:scale>
          <a:sx n="81" d="100"/>
          <a:sy n="81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884479f_2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9884479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0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9884479f_2_2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09884479f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e7aa794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Progress Poll</a:t>
            </a:r>
            <a:endParaRPr dirty="0"/>
          </a:p>
        </p:txBody>
      </p:sp>
      <p:sp>
        <p:nvSpPr>
          <p:cNvPr id="88" name="Google Shape;88;g127e7aa79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43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447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08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460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128ec1ba356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128ec1ba356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933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Classroom </a:t>
            </a: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031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884479f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109884479f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9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Google Shape;60;p13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orms.gle/PtvWm3VGZ2sg1kP39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orms.gle/3g6MoJyGHxDZn7BW6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57200" y="349300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Udacity Connect Session 9</a:t>
            </a:r>
            <a:endParaRPr sz="500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200" y="1710085"/>
            <a:ext cx="5295900" cy="206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Univariate to Data Visualization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Bivariate of Visualizations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lang="en"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lang="en"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Waiting for others to join…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Will start soon!</a:t>
            </a:r>
          </a:p>
        </p:txBody>
      </p:sp>
      <p:cxnSp>
        <p:nvCxnSpPr>
          <p:cNvPr id="7" name="Google Shape;1682;p301">
            <a:extLst>
              <a:ext uri="{FF2B5EF4-FFF2-40B4-BE49-F238E27FC236}">
                <a16:creationId xmlns:a16="http://schemas.microsoft.com/office/drawing/2014/main" id="{3B56BBCE-10A1-00AF-52E3-567C8F42236D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1683;p301">
            <a:extLst>
              <a:ext uri="{FF2B5EF4-FFF2-40B4-BE49-F238E27FC236}">
                <a16:creationId xmlns:a16="http://schemas.microsoft.com/office/drawing/2014/main" id="{CBDED89E-6B53-B48C-F6AB-A1F4317B0E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84;p301">
            <a:extLst>
              <a:ext uri="{FF2B5EF4-FFF2-40B4-BE49-F238E27FC236}">
                <a16:creationId xmlns:a16="http://schemas.microsoft.com/office/drawing/2014/main" id="{85ECA850-6B7B-DB92-4403-FC2DBC7641D5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Opinion Matters!</a:t>
            </a:r>
            <a:endParaRPr sz="240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800"/>
            <a:ext cx="764702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Kindly submit your opinion about today’s session 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here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5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682;p301">
            <a:extLst>
              <a:ext uri="{FF2B5EF4-FFF2-40B4-BE49-F238E27FC236}">
                <a16:creationId xmlns:a16="http://schemas.microsoft.com/office/drawing/2014/main" id="{997DF876-A263-04B7-11A0-4CA958CC8495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oogle Shape;1683;p301">
            <a:extLst>
              <a:ext uri="{FF2B5EF4-FFF2-40B4-BE49-F238E27FC236}">
                <a16:creationId xmlns:a16="http://schemas.microsoft.com/office/drawing/2014/main" id="{E681C60C-2723-5627-267A-88C2E195D3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84;p301">
            <a:extLst>
              <a:ext uri="{FF2B5EF4-FFF2-40B4-BE49-F238E27FC236}">
                <a16:creationId xmlns:a16="http://schemas.microsoft.com/office/drawing/2014/main" id="{63C72212-6D84-6CA2-9700-3F3275D3B7F1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57200" y="187635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Progress Check</a:t>
            </a:r>
            <a:endParaRPr sz="500" dirty="0"/>
          </a:p>
        </p:txBody>
      </p:sp>
      <p:cxnSp>
        <p:nvCxnSpPr>
          <p:cNvPr id="3" name="Google Shape;1682;p301">
            <a:extLst>
              <a:ext uri="{FF2B5EF4-FFF2-40B4-BE49-F238E27FC236}">
                <a16:creationId xmlns:a16="http://schemas.microsoft.com/office/drawing/2014/main" id="{4FF48BF4-5706-137B-EEDC-A5475D884733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1683;p301">
            <a:extLst>
              <a:ext uri="{FF2B5EF4-FFF2-40B4-BE49-F238E27FC236}">
                <a16:creationId xmlns:a16="http://schemas.microsoft.com/office/drawing/2014/main" id="{0FE1B274-A5BE-902D-E471-4688C1207F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84;p301">
            <a:extLst>
              <a:ext uri="{FF2B5EF4-FFF2-40B4-BE49-F238E27FC236}">
                <a16:creationId xmlns:a16="http://schemas.microsoft.com/office/drawing/2014/main" id="{39DD80C0-3EB1-1E74-0102-539528BB3C47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Connect Session 9</a:t>
            </a:r>
            <a:br>
              <a:rPr lang="en" dirty="0"/>
            </a:br>
            <a:r>
              <a:rPr lang="en" dirty="0"/>
              <a:t>Univariate Data Visualization</a:t>
            </a:r>
            <a:br>
              <a:rPr lang="en" dirty="0"/>
            </a:br>
            <a:endParaRPr sz="500" dirty="0"/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04B60-3FDF-EB03-AD64-EA8E85A1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F. H. Georgy</a:t>
            </a:r>
          </a:p>
        </p:txBody>
      </p:sp>
    </p:spTree>
    <p:extLst>
      <p:ext uri="{BB962C8B-B14F-4D97-AF65-F5344CB8AC3E}">
        <p14:creationId xmlns:p14="http://schemas.microsoft.com/office/powerpoint/2010/main" val="147428188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-US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Univariate Data Visualization</a:t>
            </a: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800"/>
            <a:ext cx="764702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+mj-lt"/>
              </a:rPr>
              <a:t>1. Bar Charts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2. Pi Charts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3. Histograms</a:t>
            </a:r>
          </a:p>
        </p:txBody>
      </p:sp>
    </p:spTree>
    <p:extLst>
      <p:ext uri="{BB962C8B-B14F-4D97-AF65-F5344CB8AC3E}">
        <p14:creationId xmlns:p14="http://schemas.microsoft.com/office/powerpoint/2010/main" val="9969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Connect Session 9</a:t>
            </a:r>
            <a:br>
              <a:rPr lang="en" dirty="0"/>
            </a:br>
            <a:r>
              <a:rPr lang="en" dirty="0"/>
              <a:t>Bivariate Data Visualization</a:t>
            </a:r>
            <a:br>
              <a:rPr lang="en" dirty="0"/>
            </a:br>
            <a:endParaRPr sz="500" dirty="0"/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04B60-3FDF-EB03-AD64-EA8E85A1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u="none" strike="noStrike" cap="none" dirty="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3430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-US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Bivariate Data Visualization</a:t>
            </a: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092530"/>
            <a:ext cx="7647021" cy="183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+mj-lt"/>
              </a:rPr>
              <a:t>1. Scatter Plots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2. Heat Maps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3. Violin Plots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4. Box Plots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5. Clustered Bar Charts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6. Faceting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7. Line Plots</a:t>
            </a:r>
          </a:p>
        </p:txBody>
      </p:sp>
    </p:spTree>
    <p:extLst>
      <p:ext uri="{BB962C8B-B14F-4D97-AF65-F5344CB8AC3E}">
        <p14:creationId xmlns:p14="http://schemas.microsoft.com/office/powerpoint/2010/main" val="238184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304"/>
          <p:cNvSpPr txBox="1"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2400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Attendance</a:t>
            </a:r>
            <a:endParaRPr sz="2400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768" name="Google Shape;1768;p304"/>
          <p:cNvCxnSpPr/>
          <p:nvPr/>
        </p:nvCxnSpPr>
        <p:spPr>
          <a:xfrm>
            <a:off x="329525" y="257710"/>
            <a:ext cx="0" cy="535500"/>
          </a:xfrm>
          <a:prstGeom prst="straightConnector1">
            <a:avLst/>
          </a:prstGeom>
          <a:noFill/>
          <a:ln w="9525" cap="flat" cmpd="sng">
            <a:solidFill>
              <a:srgbClr val="5EC0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304"/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70" name="Google Shape;1770;p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3" name="Google Shape;1793;p304"/>
          <p:cNvSpPr txBox="1"/>
          <p:nvPr/>
        </p:nvSpPr>
        <p:spPr>
          <a:xfrm>
            <a:off x="721474" y="1543800"/>
            <a:ext cx="7647021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Please complete this 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Google form</a:t>
            </a:r>
            <a:r>
              <a:rPr lang="en-US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check in for today’s session.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2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Connect Session 9</a:t>
            </a:r>
            <a:br>
              <a:rPr lang="en" dirty="0"/>
            </a:br>
            <a:r>
              <a:rPr lang="en" dirty="0"/>
              <a:t>		Coding of Visualizations</a:t>
            </a:r>
            <a:br>
              <a:rPr lang="en" dirty="0"/>
            </a:br>
            <a:endParaRPr sz="500" dirty="0"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725" cy="100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/>
              <a:t>Michael F. H. Georgy</a:t>
            </a:r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81113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457200" y="6325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dirty="0"/>
              <a:t>Next Session</a:t>
            </a:r>
            <a:br>
              <a:rPr lang="en" dirty="0"/>
            </a:br>
            <a:endParaRPr sz="500" dirty="0"/>
          </a:p>
        </p:txBody>
      </p:sp>
      <p:sp>
        <p:nvSpPr>
          <p:cNvPr id="246" name="Google Shape;246;p37"/>
          <p:cNvSpPr txBox="1">
            <a:spLocks noGrp="1"/>
          </p:cNvSpPr>
          <p:nvPr>
            <p:ph type="body" idx="1"/>
          </p:nvPr>
        </p:nvSpPr>
        <p:spPr>
          <a:xfrm>
            <a:off x="457200" y="2033889"/>
            <a:ext cx="6090356" cy="22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sz="2400" b="1" i="0" u="none" strike="noStrike" cap="none" dirty="0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rPr>
              <a:t>By next session you need to have finished: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Multivariate Exploration of Data</a:t>
            </a: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-US" dirty="0"/>
              <a:t>- Explanatory Visualizations</a:t>
            </a:r>
          </a:p>
        </p:txBody>
      </p:sp>
      <p:cxnSp>
        <p:nvCxnSpPr>
          <p:cNvPr id="4" name="Google Shape;1682;p301">
            <a:extLst>
              <a:ext uri="{FF2B5EF4-FFF2-40B4-BE49-F238E27FC236}">
                <a16:creationId xmlns:a16="http://schemas.microsoft.com/office/drawing/2014/main" id="{1D71F914-513A-C2CD-0A53-2FAF975B6EDE}"/>
              </a:ext>
            </a:extLst>
          </p:cNvPr>
          <p:cNvCxnSpPr/>
          <p:nvPr/>
        </p:nvCxnSpPr>
        <p:spPr>
          <a:xfrm>
            <a:off x="8143392" y="214450"/>
            <a:ext cx="0" cy="375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1683;p301">
            <a:extLst>
              <a:ext uri="{FF2B5EF4-FFF2-40B4-BE49-F238E27FC236}">
                <a16:creationId xmlns:a16="http://schemas.microsoft.com/office/drawing/2014/main" id="{ED8208F9-7E3C-110A-B5F1-1F4FD3E04E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789" y="146576"/>
            <a:ext cx="833373" cy="51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4;p301">
            <a:extLst>
              <a:ext uri="{FF2B5EF4-FFF2-40B4-BE49-F238E27FC236}">
                <a16:creationId xmlns:a16="http://schemas.microsoft.com/office/drawing/2014/main" id="{CF0B56B5-E9EA-F582-77CA-F2B23EEA1BAF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7536523" y="171352"/>
            <a:ext cx="535925" cy="46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36169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161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 Light</vt:lpstr>
      <vt:lpstr>Calibri</vt:lpstr>
      <vt:lpstr>Open Sans</vt:lpstr>
      <vt:lpstr>Arial</vt:lpstr>
      <vt:lpstr>Udacity Template 16x9</vt:lpstr>
      <vt:lpstr>Udacity Connect Session 9</vt:lpstr>
      <vt:lpstr>Progress Check</vt:lpstr>
      <vt:lpstr>Connect Session 9 Univariate Data Visualization </vt:lpstr>
      <vt:lpstr>Univariate Data Visualization</vt:lpstr>
      <vt:lpstr>Connect Session 9 Bivariate Data Visualization </vt:lpstr>
      <vt:lpstr>Bivariate Data Visualization</vt:lpstr>
      <vt:lpstr>Attendance</vt:lpstr>
      <vt:lpstr>Connect Session 9   Coding of Visualizations </vt:lpstr>
      <vt:lpstr>Next Session </vt:lpstr>
      <vt:lpstr>Your Opinion Matters!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 1</dc:title>
  <dc:creator>Mic</dc:creator>
  <cp:lastModifiedBy>Michael Fawzy</cp:lastModifiedBy>
  <cp:revision>78</cp:revision>
  <dcterms:modified xsi:type="dcterms:W3CDTF">2022-09-16T06:48:39Z</dcterms:modified>
</cp:coreProperties>
</file>