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BD52-8A7A-4781-A515-D2ADC8FAA9D7}" type="datetimeFigureOut">
              <a:rPr lang="de-DE" smtClean="0"/>
              <a:t>22.02.2011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EA5B3-FCC9-4EFD-9318-DD85276F1A0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4139952" y="1988840"/>
            <a:ext cx="1152128" cy="1368152"/>
            <a:chOff x="2411760" y="2132856"/>
            <a:chExt cx="1152128" cy="1368152"/>
          </a:xfrm>
        </p:grpSpPr>
        <p:sp>
          <p:nvSpPr>
            <p:cNvPr id="4" name="Stern mit 4 Zacken 3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lussdiagramm: Verbindungsstelle 4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lussdiagramm: Verbindungsstelle 6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lussdiagramm: Verbindungsstelle 7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lussdiagramm: Verbindungsstelle 8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lussdiagramm: Verbindungsstelle 9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5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>
              <a:endCxn id="6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endCxn id="7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endCxn id="8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4" idx="2"/>
              <a:endCxn id="9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539552" y="2780928"/>
            <a:ext cx="1152128" cy="1368152"/>
            <a:chOff x="2411760" y="2132856"/>
            <a:chExt cx="1152128" cy="1368152"/>
          </a:xfrm>
        </p:grpSpPr>
        <p:sp>
          <p:nvSpPr>
            <p:cNvPr id="32" name="Stern mit 4 Zacken 31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lussdiagramm: Verbindungsstelle 32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Flussdiagramm: Verbindungsstelle 33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Verbindungsstelle 34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Verbindungsstelle 35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Flussdiagramm: Verbindungsstelle 36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lussdiagramm: Verbindungsstelle 37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38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stCxn id="33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>
              <a:endCxn id="34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>
              <a:endCxn id="35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>
              <a:endCxn id="36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>
              <a:stCxn id="32" idx="2"/>
              <a:endCxn id="37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tern mit 4 Zacken 45"/>
          <p:cNvSpPr/>
          <p:nvPr/>
        </p:nvSpPr>
        <p:spPr>
          <a:xfrm>
            <a:off x="2780765" y="274506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lussdiagramm: Verbindungsstelle 46"/>
          <p:cNvSpPr/>
          <p:nvPr/>
        </p:nvSpPr>
        <p:spPr>
          <a:xfrm>
            <a:off x="2339752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ungsstelle 47"/>
          <p:cNvSpPr/>
          <p:nvPr/>
        </p:nvSpPr>
        <p:spPr>
          <a:xfrm>
            <a:off x="2798695" y="22048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ungsstelle 48"/>
          <p:cNvSpPr/>
          <p:nvPr/>
        </p:nvSpPr>
        <p:spPr>
          <a:xfrm>
            <a:off x="3275856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ussdiagramm: Verbindungsstelle 49"/>
          <p:cNvSpPr/>
          <p:nvPr/>
        </p:nvSpPr>
        <p:spPr>
          <a:xfrm>
            <a:off x="2339752" y="304177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Verbindungsstelle 50"/>
          <p:cNvSpPr/>
          <p:nvPr/>
        </p:nvSpPr>
        <p:spPr>
          <a:xfrm>
            <a:off x="2834843" y="335699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lussdiagramm: Verbindungsstelle 51"/>
          <p:cNvSpPr/>
          <p:nvPr/>
        </p:nvSpPr>
        <p:spPr>
          <a:xfrm>
            <a:off x="3275856" y="30689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>
            <a:stCxn id="47" idx="5"/>
          </p:cNvCxnSpPr>
          <p:nvPr/>
        </p:nvCxnSpPr>
        <p:spPr>
          <a:xfrm rot="16200000" flipH="1">
            <a:off x="2632152" y="264128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endCxn id="48" idx="4"/>
          </p:cNvCxnSpPr>
          <p:nvPr/>
        </p:nvCxnSpPr>
        <p:spPr>
          <a:xfrm rot="16200000" flipV="1">
            <a:off x="2695238" y="263235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endCxn id="49" idx="3"/>
          </p:cNvCxnSpPr>
          <p:nvPr/>
        </p:nvCxnSpPr>
        <p:spPr>
          <a:xfrm flipV="1">
            <a:off x="2915816" y="2749292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10800000" flipV="1">
            <a:off x="2555776" y="292494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46" idx="2"/>
            <a:endCxn id="51" idx="0"/>
          </p:cNvCxnSpPr>
          <p:nvPr/>
        </p:nvCxnSpPr>
        <p:spPr>
          <a:xfrm rot="16200000" flipH="1">
            <a:off x="2771872" y="318600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5004048" y="3645024"/>
            <a:ext cx="1152128" cy="1368152"/>
            <a:chOff x="2411760" y="2132856"/>
            <a:chExt cx="1152128" cy="1368152"/>
          </a:xfrm>
        </p:grpSpPr>
        <p:sp>
          <p:nvSpPr>
            <p:cNvPr id="60" name="Stern mit 4 Zacken 59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lussdiagramm: Verbindungsstelle 60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lussdiagramm: Verbindungsstelle 61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Verbindungsstelle 62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Verbindungsstelle 63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Flussdiagramm: Verbindungsstelle 64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Flussdiagramm: Verbindungsstelle 65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>
              <a:stCxn id="61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>
              <a:endCxn id="62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>
              <a:endCxn id="63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>
              <a:endCxn id="64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>
              <a:stCxn id="60" idx="2"/>
              <a:endCxn id="65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pieren 72"/>
          <p:cNvGrpSpPr/>
          <p:nvPr/>
        </p:nvGrpSpPr>
        <p:grpSpPr>
          <a:xfrm>
            <a:off x="5940152" y="2204864"/>
            <a:ext cx="1152128" cy="1368152"/>
            <a:chOff x="2411760" y="2132856"/>
            <a:chExt cx="1152128" cy="1368152"/>
          </a:xfrm>
        </p:grpSpPr>
        <p:sp>
          <p:nvSpPr>
            <p:cNvPr id="74" name="Stern mit 4 Zacken 73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lussdiagramm: Verbindungsstelle 74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lussdiagramm: Verbindungsstelle 75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lussdiagramm: Verbindungsstelle 76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lussdiagramm: Verbindungsstelle 77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lussdiagramm: Verbindungsstelle 78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Verbindungsstelle 79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1" name="Gerade Verbindung 80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>
              <a:stCxn id="75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>
              <a:endCxn id="76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>
              <a:endCxn id="77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>
              <a:endCxn id="78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>
              <a:stCxn id="74" idx="2"/>
              <a:endCxn id="79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3419872" y="4653136"/>
            <a:ext cx="1152128" cy="1368152"/>
            <a:chOff x="2411760" y="2132856"/>
            <a:chExt cx="1152128" cy="1368152"/>
          </a:xfrm>
        </p:grpSpPr>
        <p:sp>
          <p:nvSpPr>
            <p:cNvPr id="88" name="Stern mit 4 Zacken 87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Flussdiagramm: Verbindungsstelle 88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lussdiagramm: Verbindungsstelle 89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lussdiagramm: Verbindungsstelle 90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lussdiagramm: Verbindungsstelle 91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Flussdiagramm: Verbindungsstelle 92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Flussdiagramm: Verbindungsstelle 93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 Verbindung 94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>
              <a:stCxn id="89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endCxn id="90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>
              <a:endCxn id="91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>
              <a:endCxn id="92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88" idx="2"/>
              <a:endCxn id="93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/>
          <p:cNvGrpSpPr/>
          <p:nvPr/>
        </p:nvGrpSpPr>
        <p:grpSpPr>
          <a:xfrm>
            <a:off x="4283968" y="188640"/>
            <a:ext cx="1152128" cy="1368152"/>
            <a:chOff x="2411760" y="2132856"/>
            <a:chExt cx="1152128" cy="1368152"/>
          </a:xfrm>
        </p:grpSpPr>
        <p:sp>
          <p:nvSpPr>
            <p:cNvPr id="102" name="Stern mit 4 Zacken 101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Flussdiagramm: Verbindungsstelle 102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Flussdiagramm: Verbindungsstelle 103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Verbindungsstelle 104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Flussdiagramm: Verbindungsstelle 105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Verbindungsstelle 106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Flussdiagramm: Verbindungsstelle 107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9" name="Gerade Verbindung 108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>
              <a:stCxn id="103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>
              <a:endCxn id="104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>
              <a:endCxn id="105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>
              <a:endCxn id="106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>
              <a:stCxn id="102" idx="2"/>
              <a:endCxn id="107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en 114"/>
          <p:cNvGrpSpPr/>
          <p:nvPr/>
        </p:nvGrpSpPr>
        <p:grpSpPr>
          <a:xfrm>
            <a:off x="6516216" y="4437112"/>
            <a:ext cx="1152128" cy="1368152"/>
            <a:chOff x="2411760" y="2132856"/>
            <a:chExt cx="1152128" cy="1368152"/>
          </a:xfrm>
        </p:grpSpPr>
        <p:sp>
          <p:nvSpPr>
            <p:cNvPr id="116" name="Stern mit 4 Zacken 115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Flussdiagramm: Verbindungsstelle 116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Flussdiagramm: Verbindungsstelle 117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Flussdiagramm: Verbindungsstelle 118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Flussdiagramm: Verbindungsstelle 119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lussdiagramm: Verbindungsstelle 120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Verbindungsstelle 121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3" name="Gerade Verbindung 122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>
              <a:stCxn id="117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>
              <a:endCxn id="118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>
              <a:endCxn id="119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>
              <a:endCxn id="120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>
              <a:stCxn id="116" idx="2"/>
              <a:endCxn id="121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/>
          <p:cNvGrpSpPr/>
          <p:nvPr/>
        </p:nvGrpSpPr>
        <p:grpSpPr>
          <a:xfrm>
            <a:off x="1331640" y="4725144"/>
            <a:ext cx="1152128" cy="1368152"/>
            <a:chOff x="2411760" y="2132856"/>
            <a:chExt cx="1152128" cy="1368152"/>
          </a:xfrm>
        </p:grpSpPr>
        <p:sp>
          <p:nvSpPr>
            <p:cNvPr id="130" name="Stern mit 4 Zacken 129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Flussdiagramm: Verbindungsstelle 130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Flussdiagramm: Verbindungsstelle 131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Flussdiagramm: Verbindungsstelle 132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Flussdiagramm: Verbindungsstelle 133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Flussdiagramm: Verbindungsstelle 134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Flussdiagramm: Verbindungsstelle 135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7" name="Gerade Verbindung 136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>
              <a:stCxn id="131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>
              <a:endCxn id="132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/>
            <p:cNvCxnSpPr>
              <a:endCxn id="133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/>
            <p:cNvCxnSpPr>
              <a:endCxn id="134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/>
            <p:cNvCxnSpPr>
              <a:stCxn id="130" idx="2"/>
              <a:endCxn id="135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/>
          <p:cNvGrpSpPr/>
          <p:nvPr/>
        </p:nvGrpSpPr>
        <p:grpSpPr>
          <a:xfrm>
            <a:off x="971600" y="908720"/>
            <a:ext cx="1152128" cy="1368152"/>
            <a:chOff x="2411760" y="2132856"/>
            <a:chExt cx="1152128" cy="1368152"/>
          </a:xfrm>
        </p:grpSpPr>
        <p:sp>
          <p:nvSpPr>
            <p:cNvPr id="144" name="Stern mit 4 Zacken 143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Flussdiagramm: Verbindungsstelle 144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Flussdiagramm: Verbindungsstelle 145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Flussdiagramm: Verbindungsstelle 146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Flussdiagramm: Verbindungsstelle 147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Flussdiagramm: Verbindungsstelle 148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Flussdiagramm: Verbindungsstelle 149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1" name="Gerade Verbindung 150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>
              <a:stCxn id="145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152"/>
            <p:cNvCxnSpPr>
              <a:endCxn id="146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>
              <a:endCxn id="147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>
              <a:endCxn id="148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155"/>
            <p:cNvCxnSpPr>
              <a:stCxn id="144" idx="2"/>
              <a:endCxn id="149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uppieren 156"/>
          <p:cNvGrpSpPr/>
          <p:nvPr/>
        </p:nvGrpSpPr>
        <p:grpSpPr>
          <a:xfrm>
            <a:off x="6660232" y="620688"/>
            <a:ext cx="1152128" cy="1368152"/>
            <a:chOff x="2411760" y="2132856"/>
            <a:chExt cx="1152128" cy="1368152"/>
          </a:xfrm>
        </p:grpSpPr>
        <p:sp>
          <p:nvSpPr>
            <p:cNvPr id="158" name="Stern mit 4 Zacken 157"/>
            <p:cNvSpPr/>
            <p:nvPr/>
          </p:nvSpPr>
          <p:spPr>
            <a:xfrm>
              <a:off x="2852773" y="2673060"/>
              <a:ext cx="288032" cy="288032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Flussdiagramm: Verbindungsstelle 158"/>
            <p:cNvSpPr/>
            <p:nvPr/>
          </p:nvSpPr>
          <p:spPr>
            <a:xfrm>
              <a:off x="2411760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Flussdiagramm: Verbindungsstelle 159"/>
            <p:cNvSpPr/>
            <p:nvPr/>
          </p:nvSpPr>
          <p:spPr>
            <a:xfrm>
              <a:off x="2870703" y="213285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Flussdiagramm: Verbindungsstelle 160"/>
            <p:cNvSpPr/>
            <p:nvPr/>
          </p:nvSpPr>
          <p:spPr>
            <a:xfrm>
              <a:off x="3347864" y="2492896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Flussdiagramm: Verbindungsstelle 161"/>
            <p:cNvSpPr/>
            <p:nvPr/>
          </p:nvSpPr>
          <p:spPr>
            <a:xfrm>
              <a:off x="2411760" y="2969769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Flussdiagramm: Verbindungsstelle 162"/>
            <p:cNvSpPr/>
            <p:nvPr/>
          </p:nvSpPr>
          <p:spPr>
            <a:xfrm>
              <a:off x="2906851" y="3284984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Flussdiagramm: Verbindungsstelle 163"/>
            <p:cNvSpPr/>
            <p:nvPr/>
          </p:nvSpPr>
          <p:spPr>
            <a:xfrm>
              <a:off x="3347864" y="2996952"/>
              <a:ext cx="216024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5" name="Gerade Verbindung 164"/>
            <p:cNvCxnSpPr/>
            <p:nvPr/>
          </p:nvCxnSpPr>
          <p:spPr>
            <a:xfrm>
              <a:off x="2996789" y="2816788"/>
              <a:ext cx="391676" cy="247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>
              <a:stCxn id="159" idx="5"/>
            </p:cNvCxnSpPr>
            <p:nvPr/>
          </p:nvCxnSpPr>
          <p:spPr>
            <a:xfrm rot="16200000" flipH="1">
              <a:off x="2704160" y="2569272"/>
              <a:ext cx="175652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>
              <a:endCxn id="160" idx="4"/>
            </p:cNvCxnSpPr>
            <p:nvPr/>
          </p:nvCxnSpPr>
          <p:spPr>
            <a:xfrm rot="16200000" flipV="1">
              <a:off x="2767246" y="2560349"/>
              <a:ext cx="432048" cy="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>
              <a:endCxn id="161" idx="3"/>
            </p:cNvCxnSpPr>
            <p:nvPr/>
          </p:nvCxnSpPr>
          <p:spPr>
            <a:xfrm flipV="1">
              <a:off x="2987824" y="2677284"/>
              <a:ext cx="391676" cy="10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>
              <a:endCxn id="162" idx="6"/>
            </p:cNvCxnSpPr>
            <p:nvPr/>
          </p:nvCxnSpPr>
          <p:spPr>
            <a:xfrm rot="10800000" flipV="1">
              <a:off x="2627784" y="2852935"/>
              <a:ext cx="360040" cy="224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>
              <a:stCxn id="158" idx="2"/>
              <a:endCxn id="163" idx="0"/>
            </p:cNvCxnSpPr>
            <p:nvPr/>
          </p:nvCxnSpPr>
          <p:spPr>
            <a:xfrm rot="16200000" flipH="1">
              <a:off x="2843880" y="3114001"/>
              <a:ext cx="323892" cy="18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Flussdiagramm: Verbindungsstelle 170"/>
          <p:cNvSpPr/>
          <p:nvPr/>
        </p:nvSpPr>
        <p:spPr>
          <a:xfrm>
            <a:off x="683568" y="836712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Flussdiagramm: Verbindungsstelle 171"/>
          <p:cNvSpPr/>
          <p:nvPr/>
        </p:nvSpPr>
        <p:spPr>
          <a:xfrm>
            <a:off x="6372200" y="548680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Flussdiagramm: Verbindungsstelle 172"/>
          <p:cNvSpPr/>
          <p:nvPr/>
        </p:nvSpPr>
        <p:spPr>
          <a:xfrm>
            <a:off x="3995936" y="116632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Flussdiagramm: Verbindungsstelle 173"/>
          <p:cNvSpPr/>
          <p:nvPr/>
        </p:nvSpPr>
        <p:spPr>
          <a:xfrm>
            <a:off x="3851920" y="1844824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Flussdiagramm: Verbindungsstelle 174"/>
          <p:cNvSpPr/>
          <p:nvPr/>
        </p:nvSpPr>
        <p:spPr>
          <a:xfrm>
            <a:off x="5652120" y="213285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Flussdiagramm: Verbindungsstelle 175"/>
          <p:cNvSpPr/>
          <p:nvPr/>
        </p:nvSpPr>
        <p:spPr>
          <a:xfrm>
            <a:off x="6300192" y="4365104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Flussdiagramm: Verbindungsstelle 176"/>
          <p:cNvSpPr/>
          <p:nvPr/>
        </p:nvSpPr>
        <p:spPr>
          <a:xfrm>
            <a:off x="179512" y="2708920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Flussdiagramm: Verbindungsstelle 177"/>
          <p:cNvSpPr/>
          <p:nvPr/>
        </p:nvSpPr>
        <p:spPr>
          <a:xfrm>
            <a:off x="4716016" y="357301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Flussdiagramm: Verbindungsstelle 178"/>
          <p:cNvSpPr/>
          <p:nvPr/>
        </p:nvSpPr>
        <p:spPr>
          <a:xfrm>
            <a:off x="3131840" y="4581128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Flussdiagramm: Verbindungsstelle 179"/>
          <p:cNvSpPr/>
          <p:nvPr/>
        </p:nvSpPr>
        <p:spPr>
          <a:xfrm>
            <a:off x="1043608" y="4581128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Flussdiagramm: Verbindungsstelle 180"/>
          <p:cNvSpPr/>
          <p:nvPr/>
        </p:nvSpPr>
        <p:spPr>
          <a:xfrm>
            <a:off x="2051720" y="213285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rn mit 4 Zacken 3"/>
          <p:cNvSpPr/>
          <p:nvPr/>
        </p:nvSpPr>
        <p:spPr>
          <a:xfrm>
            <a:off x="4580965" y="2529044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ungsstelle 4"/>
          <p:cNvSpPr/>
          <p:nvPr/>
        </p:nvSpPr>
        <p:spPr>
          <a:xfrm>
            <a:off x="4139952" y="23488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ungsstelle 5"/>
          <p:cNvSpPr/>
          <p:nvPr/>
        </p:nvSpPr>
        <p:spPr>
          <a:xfrm>
            <a:off x="4598895" y="19888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ungsstelle 6"/>
          <p:cNvSpPr/>
          <p:nvPr/>
        </p:nvSpPr>
        <p:spPr>
          <a:xfrm>
            <a:off x="5076056" y="23488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ungsstelle 7"/>
          <p:cNvSpPr/>
          <p:nvPr/>
        </p:nvSpPr>
        <p:spPr>
          <a:xfrm>
            <a:off x="4139952" y="2825753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ungsstelle 8"/>
          <p:cNvSpPr/>
          <p:nvPr/>
        </p:nvSpPr>
        <p:spPr>
          <a:xfrm>
            <a:off x="4635043" y="31409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ungsstelle 9"/>
          <p:cNvSpPr/>
          <p:nvPr/>
        </p:nvSpPr>
        <p:spPr>
          <a:xfrm>
            <a:off x="5076056" y="285293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>
            <a:stCxn id="5" idx="5"/>
          </p:cNvCxnSpPr>
          <p:nvPr/>
        </p:nvCxnSpPr>
        <p:spPr>
          <a:xfrm rot="16200000" flipH="1">
            <a:off x="4432352" y="2425256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endCxn id="6" idx="4"/>
          </p:cNvCxnSpPr>
          <p:nvPr/>
        </p:nvCxnSpPr>
        <p:spPr>
          <a:xfrm rot="16200000" flipV="1">
            <a:off x="4495438" y="2416333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7" idx="3"/>
          </p:cNvCxnSpPr>
          <p:nvPr/>
        </p:nvCxnSpPr>
        <p:spPr>
          <a:xfrm flipV="1">
            <a:off x="4716016" y="2533268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endCxn id="8" idx="6"/>
          </p:cNvCxnSpPr>
          <p:nvPr/>
        </p:nvCxnSpPr>
        <p:spPr>
          <a:xfrm rot="10800000" flipV="1">
            <a:off x="4355976" y="2708919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" idx="2"/>
            <a:endCxn id="9" idx="0"/>
          </p:cNvCxnSpPr>
          <p:nvPr/>
        </p:nvCxnSpPr>
        <p:spPr>
          <a:xfrm rot="16200000" flipH="1">
            <a:off x="4572072" y="2969985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ern mit 4 Zacken 31"/>
          <p:cNvSpPr/>
          <p:nvPr/>
        </p:nvSpPr>
        <p:spPr>
          <a:xfrm>
            <a:off x="980565" y="3321132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ungsstelle 32"/>
          <p:cNvSpPr/>
          <p:nvPr/>
        </p:nvSpPr>
        <p:spPr>
          <a:xfrm>
            <a:off x="539552" y="31409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ungsstelle 33"/>
          <p:cNvSpPr/>
          <p:nvPr/>
        </p:nvSpPr>
        <p:spPr>
          <a:xfrm>
            <a:off x="998495" y="278092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Verbindungsstelle 34"/>
          <p:cNvSpPr/>
          <p:nvPr/>
        </p:nvSpPr>
        <p:spPr>
          <a:xfrm>
            <a:off x="1475656" y="31409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ungsstelle 35"/>
          <p:cNvSpPr/>
          <p:nvPr/>
        </p:nvSpPr>
        <p:spPr>
          <a:xfrm>
            <a:off x="539552" y="361784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ungsstelle 36"/>
          <p:cNvSpPr/>
          <p:nvPr/>
        </p:nvSpPr>
        <p:spPr>
          <a:xfrm>
            <a:off x="1034643" y="39330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ussdiagramm: Verbindungsstelle 37"/>
          <p:cNvSpPr/>
          <p:nvPr/>
        </p:nvSpPr>
        <p:spPr>
          <a:xfrm>
            <a:off x="1475656" y="364502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>
            <a:stCxn id="33" idx="5"/>
          </p:cNvCxnSpPr>
          <p:nvPr/>
        </p:nvCxnSpPr>
        <p:spPr>
          <a:xfrm rot="16200000" flipH="1">
            <a:off x="831952" y="3217344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endCxn id="34" idx="4"/>
          </p:cNvCxnSpPr>
          <p:nvPr/>
        </p:nvCxnSpPr>
        <p:spPr>
          <a:xfrm rot="16200000" flipV="1">
            <a:off x="895038" y="3208421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endCxn id="35" idx="3"/>
          </p:cNvCxnSpPr>
          <p:nvPr/>
        </p:nvCxnSpPr>
        <p:spPr>
          <a:xfrm flipV="1">
            <a:off x="1115616" y="3325356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endCxn id="36" idx="6"/>
          </p:cNvCxnSpPr>
          <p:nvPr/>
        </p:nvCxnSpPr>
        <p:spPr>
          <a:xfrm rot="10800000" flipV="1">
            <a:off x="755576" y="3501007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tern mit 4 Zacken 45"/>
          <p:cNvSpPr/>
          <p:nvPr/>
        </p:nvSpPr>
        <p:spPr>
          <a:xfrm>
            <a:off x="2780765" y="274506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lussdiagramm: Verbindungsstelle 46"/>
          <p:cNvSpPr/>
          <p:nvPr/>
        </p:nvSpPr>
        <p:spPr>
          <a:xfrm>
            <a:off x="2339752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ungsstelle 47"/>
          <p:cNvSpPr/>
          <p:nvPr/>
        </p:nvSpPr>
        <p:spPr>
          <a:xfrm>
            <a:off x="2798695" y="22048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ungsstelle 48"/>
          <p:cNvSpPr/>
          <p:nvPr/>
        </p:nvSpPr>
        <p:spPr>
          <a:xfrm>
            <a:off x="3275856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ussdiagramm: Verbindungsstelle 49"/>
          <p:cNvSpPr/>
          <p:nvPr/>
        </p:nvSpPr>
        <p:spPr>
          <a:xfrm>
            <a:off x="2339752" y="304177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Verbindungsstelle 50"/>
          <p:cNvSpPr/>
          <p:nvPr/>
        </p:nvSpPr>
        <p:spPr>
          <a:xfrm>
            <a:off x="2834843" y="335699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lussdiagramm: Verbindungsstelle 51"/>
          <p:cNvSpPr/>
          <p:nvPr/>
        </p:nvSpPr>
        <p:spPr>
          <a:xfrm>
            <a:off x="3275856" y="30689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>
            <a:stCxn id="47" idx="5"/>
          </p:cNvCxnSpPr>
          <p:nvPr/>
        </p:nvCxnSpPr>
        <p:spPr>
          <a:xfrm rot="16200000" flipH="1">
            <a:off x="2632152" y="264128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endCxn id="48" idx="4"/>
          </p:cNvCxnSpPr>
          <p:nvPr/>
        </p:nvCxnSpPr>
        <p:spPr>
          <a:xfrm rot="16200000" flipV="1">
            <a:off x="2695238" y="263235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endCxn id="49" idx="3"/>
          </p:cNvCxnSpPr>
          <p:nvPr/>
        </p:nvCxnSpPr>
        <p:spPr>
          <a:xfrm flipV="1">
            <a:off x="2915816" y="2749292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10800000" flipV="1">
            <a:off x="2555776" y="292494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46" idx="2"/>
            <a:endCxn id="51" idx="0"/>
          </p:cNvCxnSpPr>
          <p:nvPr/>
        </p:nvCxnSpPr>
        <p:spPr>
          <a:xfrm rot="16200000" flipH="1">
            <a:off x="2771872" y="318600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ern mit 4 Zacken 59"/>
          <p:cNvSpPr/>
          <p:nvPr/>
        </p:nvSpPr>
        <p:spPr>
          <a:xfrm>
            <a:off x="5445061" y="418522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ungsstelle 60"/>
          <p:cNvSpPr/>
          <p:nvPr/>
        </p:nvSpPr>
        <p:spPr>
          <a:xfrm>
            <a:off x="5004048" y="40050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bindungsstelle 61"/>
          <p:cNvSpPr/>
          <p:nvPr/>
        </p:nvSpPr>
        <p:spPr>
          <a:xfrm>
            <a:off x="5462991" y="364502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bindungsstelle 62"/>
          <p:cNvSpPr/>
          <p:nvPr/>
        </p:nvSpPr>
        <p:spPr>
          <a:xfrm>
            <a:off x="5940152" y="40050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bindungsstelle 63"/>
          <p:cNvSpPr/>
          <p:nvPr/>
        </p:nvSpPr>
        <p:spPr>
          <a:xfrm>
            <a:off x="5004048" y="448193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lussdiagramm: Verbindungsstelle 64"/>
          <p:cNvSpPr/>
          <p:nvPr/>
        </p:nvSpPr>
        <p:spPr>
          <a:xfrm>
            <a:off x="5499139" y="479715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lussdiagramm: Verbindungsstelle 65"/>
          <p:cNvSpPr/>
          <p:nvPr/>
        </p:nvSpPr>
        <p:spPr>
          <a:xfrm>
            <a:off x="5940152" y="450912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67"/>
          <p:cNvCxnSpPr>
            <a:stCxn id="61" idx="5"/>
          </p:cNvCxnSpPr>
          <p:nvPr/>
        </p:nvCxnSpPr>
        <p:spPr>
          <a:xfrm rot="16200000" flipH="1">
            <a:off x="5296448" y="408144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62" idx="4"/>
          </p:cNvCxnSpPr>
          <p:nvPr/>
        </p:nvCxnSpPr>
        <p:spPr>
          <a:xfrm rot="16200000" flipV="1">
            <a:off x="5359534" y="407251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endCxn id="63" idx="3"/>
          </p:cNvCxnSpPr>
          <p:nvPr/>
        </p:nvCxnSpPr>
        <p:spPr>
          <a:xfrm flipV="1">
            <a:off x="5580112" y="4189452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64" idx="6"/>
          </p:cNvCxnSpPr>
          <p:nvPr/>
        </p:nvCxnSpPr>
        <p:spPr>
          <a:xfrm rot="10800000" flipV="1">
            <a:off x="5220072" y="436510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0" idx="2"/>
            <a:endCxn id="65" idx="0"/>
          </p:cNvCxnSpPr>
          <p:nvPr/>
        </p:nvCxnSpPr>
        <p:spPr>
          <a:xfrm rot="16200000" flipH="1">
            <a:off x="5436168" y="462616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tern mit 4 Zacken 73"/>
          <p:cNvSpPr/>
          <p:nvPr/>
        </p:nvSpPr>
        <p:spPr>
          <a:xfrm>
            <a:off x="6381165" y="274506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ungsstelle 74"/>
          <p:cNvSpPr/>
          <p:nvPr/>
        </p:nvSpPr>
        <p:spPr>
          <a:xfrm>
            <a:off x="5940152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ungsstelle 75"/>
          <p:cNvSpPr/>
          <p:nvPr/>
        </p:nvSpPr>
        <p:spPr>
          <a:xfrm>
            <a:off x="6399095" y="22048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6876256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lussdiagramm: Verbindungsstelle 77"/>
          <p:cNvSpPr/>
          <p:nvPr/>
        </p:nvSpPr>
        <p:spPr>
          <a:xfrm>
            <a:off x="5940152" y="304177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lussdiagramm: Verbindungsstelle 78"/>
          <p:cNvSpPr/>
          <p:nvPr/>
        </p:nvSpPr>
        <p:spPr>
          <a:xfrm>
            <a:off x="6435243" y="335699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lussdiagramm: Verbindungsstelle 79"/>
          <p:cNvSpPr/>
          <p:nvPr/>
        </p:nvSpPr>
        <p:spPr>
          <a:xfrm>
            <a:off x="6876256" y="30689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81"/>
          <p:cNvCxnSpPr>
            <a:stCxn id="75" idx="5"/>
          </p:cNvCxnSpPr>
          <p:nvPr/>
        </p:nvCxnSpPr>
        <p:spPr>
          <a:xfrm rot="16200000" flipH="1">
            <a:off x="6232552" y="264128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endCxn id="76" idx="4"/>
          </p:cNvCxnSpPr>
          <p:nvPr/>
        </p:nvCxnSpPr>
        <p:spPr>
          <a:xfrm rot="16200000" flipV="1">
            <a:off x="6295638" y="263235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>
            <a:endCxn id="78" idx="6"/>
          </p:cNvCxnSpPr>
          <p:nvPr/>
        </p:nvCxnSpPr>
        <p:spPr>
          <a:xfrm rot="10800000" flipV="1">
            <a:off x="6156176" y="292494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>
            <a:stCxn id="74" idx="2"/>
            <a:endCxn id="79" idx="0"/>
          </p:cNvCxnSpPr>
          <p:nvPr/>
        </p:nvCxnSpPr>
        <p:spPr>
          <a:xfrm rot="16200000" flipH="1">
            <a:off x="6372272" y="318600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tern mit 4 Zacken 87"/>
          <p:cNvSpPr/>
          <p:nvPr/>
        </p:nvSpPr>
        <p:spPr>
          <a:xfrm>
            <a:off x="3860885" y="5193340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3419872" y="501317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lussdiagramm: Verbindungsstelle 89"/>
          <p:cNvSpPr/>
          <p:nvPr/>
        </p:nvSpPr>
        <p:spPr>
          <a:xfrm>
            <a:off x="3878815" y="465313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bindungsstelle 90"/>
          <p:cNvSpPr/>
          <p:nvPr/>
        </p:nvSpPr>
        <p:spPr>
          <a:xfrm>
            <a:off x="4355976" y="501317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bindungsstelle 91"/>
          <p:cNvSpPr/>
          <p:nvPr/>
        </p:nvSpPr>
        <p:spPr>
          <a:xfrm>
            <a:off x="3419872" y="549004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bindungsstelle 92"/>
          <p:cNvSpPr/>
          <p:nvPr/>
        </p:nvSpPr>
        <p:spPr>
          <a:xfrm>
            <a:off x="3914963" y="58052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ungsstelle 93"/>
          <p:cNvSpPr/>
          <p:nvPr/>
        </p:nvSpPr>
        <p:spPr>
          <a:xfrm>
            <a:off x="4355976" y="551723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Gerade Verbindung 95"/>
          <p:cNvCxnSpPr>
            <a:stCxn id="89" idx="5"/>
          </p:cNvCxnSpPr>
          <p:nvPr/>
        </p:nvCxnSpPr>
        <p:spPr>
          <a:xfrm rot="16200000" flipH="1">
            <a:off x="3712272" y="5089552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endCxn id="90" idx="4"/>
          </p:cNvCxnSpPr>
          <p:nvPr/>
        </p:nvCxnSpPr>
        <p:spPr>
          <a:xfrm rot="16200000" flipV="1">
            <a:off x="3775358" y="5080629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>
            <a:endCxn id="92" idx="6"/>
          </p:cNvCxnSpPr>
          <p:nvPr/>
        </p:nvCxnSpPr>
        <p:spPr>
          <a:xfrm rot="10800000" flipV="1">
            <a:off x="3635896" y="5373215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tern mit 4 Zacken 101"/>
          <p:cNvSpPr/>
          <p:nvPr/>
        </p:nvSpPr>
        <p:spPr>
          <a:xfrm>
            <a:off x="4724981" y="728844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ungsstelle 102"/>
          <p:cNvSpPr/>
          <p:nvPr/>
        </p:nvSpPr>
        <p:spPr>
          <a:xfrm>
            <a:off x="4283968" y="5486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ungsstelle 103"/>
          <p:cNvSpPr/>
          <p:nvPr/>
        </p:nvSpPr>
        <p:spPr>
          <a:xfrm>
            <a:off x="4742911" y="1886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ungsstelle 104"/>
          <p:cNvSpPr/>
          <p:nvPr/>
        </p:nvSpPr>
        <p:spPr>
          <a:xfrm>
            <a:off x="5220072" y="5486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ungsstelle 105"/>
          <p:cNvSpPr/>
          <p:nvPr/>
        </p:nvSpPr>
        <p:spPr>
          <a:xfrm>
            <a:off x="4283968" y="1025553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ungsstelle 106"/>
          <p:cNvSpPr/>
          <p:nvPr/>
        </p:nvSpPr>
        <p:spPr>
          <a:xfrm>
            <a:off x="4779059" y="13407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Flussdiagramm: Verbindungsstelle 107"/>
          <p:cNvSpPr/>
          <p:nvPr/>
        </p:nvSpPr>
        <p:spPr>
          <a:xfrm>
            <a:off x="5220072" y="105273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0" name="Gerade Verbindung 109"/>
          <p:cNvCxnSpPr>
            <a:stCxn id="103" idx="5"/>
          </p:cNvCxnSpPr>
          <p:nvPr/>
        </p:nvCxnSpPr>
        <p:spPr>
          <a:xfrm rot="16200000" flipH="1">
            <a:off x="4576368" y="625056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endCxn id="104" idx="4"/>
          </p:cNvCxnSpPr>
          <p:nvPr/>
        </p:nvCxnSpPr>
        <p:spPr>
          <a:xfrm rot="16200000" flipV="1">
            <a:off x="4639454" y="616133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endCxn id="106" idx="6"/>
          </p:cNvCxnSpPr>
          <p:nvPr/>
        </p:nvCxnSpPr>
        <p:spPr>
          <a:xfrm rot="10800000" flipV="1">
            <a:off x="4499992" y="908719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102" idx="2"/>
            <a:endCxn id="107" idx="0"/>
          </p:cNvCxnSpPr>
          <p:nvPr/>
        </p:nvCxnSpPr>
        <p:spPr>
          <a:xfrm rot="16200000" flipH="1">
            <a:off x="4716088" y="1169785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tern mit 4 Zacken 115"/>
          <p:cNvSpPr/>
          <p:nvPr/>
        </p:nvSpPr>
        <p:spPr>
          <a:xfrm>
            <a:off x="6957229" y="4977316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ungsstelle 116"/>
          <p:cNvSpPr/>
          <p:nvPr/>
        </p:nvSpPr>
        <p:spPr>
          <a:xfrm>
            <a:off x="6516216" y="479715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ungsstelle 117"/>
          <p:cNvSpPr/>
          <p:nvPr/>
        </p:nvSpPr>
        <p:spPr>
          <a:xfrm>
            <a:off x="6975159" y="443711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ungsstelle 118"/>
          <p:cNvSpPr/>
          <p:nvPr/>
        </p:nvSpPr>
        <p:spPr>
          <a:xfrm>
            <a:off x="7452320" y="479715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ungsstelle 119"/>
          <p:cNvSpPr/>
          <p:nvPr/>
        </p:nvSpPr>
        <p:spPr>
          <a:xfrm>
            <a:off x="6516216" y="527402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ungsstelle 120"/>
          <p:cNvSpPr/>
          <p:nvPr/>
        </p:nvSpPr>
        <p:spPr>
          <a:xfrm>
            <a:off x="7011307" y="55892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Flussdiagramm: Verbindungsstelle 121"/>
          <p:cNvSpPr/>
          <p:nvPr/>
        </p:nvSpPr>
        <p:spPr>
          <a:xfrm>
            <a:off x="7452320" y="530120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Gerade Verbindung 123"/>
          <p:cNvCxnSpPr>
            <a:stCxn id="117" idx="5"/>
          </p:cNvCxnSpPr>
          <p:nvPr/>
        </p:nvCxnSpPr>
        <p:spPr>
          <a:xfrm rot="16200000" flipH="1">
            <a:off x="6808616" y="4873528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>
            <a:endCxn id="118" idx="4"/>
          </p:cNvCxnSpPr>
          <p:nvPr/>
        </p:nvCxnSpPr>
        <p:spPr>
          <a:xfrm rot="16200000" flipV="1">
            <a:off x="6871702" y="4864605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>
            <a:endCxn id="119" idx="3"/>
          </p:cNvCxnSpPr>
          <p:nvPr/>
        </p:nvCxnSpPr>
        <p:spPr>
          <a:xfrm flipV="1">
            <a:off x="7092280" y="4981540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endCxn id="120" idx="6"/>
          </p:cNvCxnSpPr>
          <p:nvPr/>
        </p:nvCxnSpPr>
        <p:spPr>
          <a:xfrm rot="10800000" flipV="1">
            <a:off x="6732240" y="5157191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>
            <a:stCxn id="116" idx="2"/>
            <a:endCxn id="121" idx="0"/>
          </p:cNvCxnSpPr>
          <p:nvPr/>
        </p:nvCxnSpPr>
        <p:spPr>
          <a:xfrm rot="16200000" flipH="1">
            <a:off x="6948336" y="5418257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tern mit 4 Zacken 129"/>
          <p:cNvSpPr/>
          <p:nvPr/>
        </p:nvSpPr>
        <p:spPr>
          <a:xfrm>
            <a:off x="1772653" y="526534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Flussdiagramm: Verbindungsstelle 130"/>
          <p:cNvSpPr/>
          <p:nvPr/>
        </p:nvSpPr>
        <p:spPr>
          <a:xfrm>
            <a:off x="1331640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Flussdiagramm: Verbindungsstelle 131"/>
          <p:cNvSpPr/>
          <p:nvPr/>
        </p:nvSpPr>
        <p:spPr>
          <a:xfrm>
            <a:off x="1790583" y="472514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Flussdiagramm: Verbindungsstelle 132"/>
          <p:cNvSpPr/>
          <p:nvPr/>
        </p:nvSpPr>
        <p:spPr>
          <a:xfrm>
            <a:off x="2267744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ungsstelle 133"/>
          <p:cNvSpPr/>
          <p:nvPr/>
        </p:nvSpPr>
        <p:spPr>
          <a:xfrm>
            <a:off x="1331640" y="556205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ungsstelle 134"/>
          <p:cNvSpPr/>
          <p:nvPr/>
        </p:nvSpPr>
        <p:spPr>
          <a:xfrm>
            <a:off x="1826731" y="587727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ungsstelle 135"/>
          <p:cNvSpPr/>
          <p:nvPr/>
        </p:nvSpPr>
        <p:spPr>
          <a:xfrm>
            <a:off x="2267744" y="55892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7" name="Gerade Verbindung 136"/>
          <p:cNvCxnSpPr/>
          <p:nvPr/>
        </p:nvCxnSpPr>
        <p:spPr>
          <a:xfrm>
            <a:off x="1916669" y="5409076"/>
            <a:ext cx="391676" cy="24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>
            <a:stCxn id="131" idx="5"/>
          </p:cNvCxnSpPr>
          <p:nvPr/>
        </p:nvCxnSpPr>
        <p:spPr>
          <a:xfrm rot="16200000" flipH="1">
            <a:off x="1624040" y="516156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>
            <a:endCxn id="132" idx="4"/>
          </p:cNvCxnSpPr>
          <p:nvPr/>
        </p:nvCxnSpPr>
        <p:spPr>
          <a:xfrm rot="16200000" flipV="1">
            <a:off x="1687126" y="515263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>
            <a:endCxn id="134" idx="6"/>
          </p:cNvCxnSpPr>
          <p:nvPr/>
        </p:nvCxnSpPr>
        <p:spPr>
          <a:xfrm rot="10800000" flipV="1">
            <a:off x="1547664" y="544522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0" idx="2"/>
            <a:endCxn id="135" idx="0"/>
          </p:cNvCxnSpPr>
          <p:nvPr/>
        </p:nvCxnSpPr>
        <p:spPr>
          <a:xfrm rot="16200000" flipH="1">
            <a:off x="1763760" y="570628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Stern mit 4 Zacken 143"/>
          <p:cNvSpPr/>
          <p:nvPr/>
        </p:nvSpPr>
        <p:spPr>
          <a:xfrm>
            <a:off x="1412613" y="1448924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ungsstelle 144"/>
          <p:cNvSpPr/>
          <p:nvPr/>
        </p:nvSpPr>
        <p:spPr>
          <a:xfrm>
            <a:off x="971600" y="12687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ungsstelle 145"/>
          <p:cNvSpPr/>
          <p:nvPr/>
        </p:nvSpPr>
        <p:spPr>
          <a:xfrm>
            <a:off x="1430543" y="90872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ungsstelle 146"/>
          <p:cNvSpPr/>
          <p:nvPr/>
        </p:nvSpPr>
        <p:spPr>
          <a:xfrm>
            <a:off x="1907704" y="12687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ungsstelle 147"/>
          <p:cNvSpPr/>
          <p:nvPr/>
        </p:nvSpPr>
        <p:spPr>
          <a:xfrm>
            <a:off x="971600" y="1745633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ungsstelle 148"/>
          <p:cNvSpPr/>
          <p:nvPr/>
        </p:nvSpPr>
        <p:spPr>
          <a:xfrm>
            <a:off x="1466691" y="206084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ungsstelle 149"/>
          <p:cNvSpPr/>
          <p:nvPr/>
        </p:nvSpPr>
        <p:spPr>
          <a:xfrm>
            <a:off x="1907704" y="177281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151"/>
          <p:cNvCxnSpPr>
            <a:stCxn id="145" idx="5"/>
          </p:cNvCxnSpPr>
          <p:nvPr/>
        </p:nvCxnSpPr>
        <p:spPr>
          <a:xfrm rot="16200000" flipH="1">
            <a:off x="1264000" y="1345136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>
            <a:endCxn id="146" idx="4"/>
          </p:cNvCxnSpPr>
          <p:nvPr/>
        </p:nvCxnSpPr>
        <p:spPr>
          <a:xfrm rot="16200000" flipV="1">
            <a:off x="1327086" y="1336213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>
            <a:endCxn id="147" idx="3"/>
          </p:cNvCxnSpPr>
          <p:nvPr/>
        </p:nvCxnSpPr>
        <p:spPr>
          <a:xfrm flipV="1">
            <a:off x="1547664" y="1453148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Stern mit 4 Zacken 157"/>
          <p:cNvSpPr/>
          <p:nvPr/>
        </p:nvSpPr>
        <p:spPr>
          <a:xfrm>
            <a:off x="7101245" y="1160892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ungsstelle 158"/>
          <p:cNvSpPr/>
          <p:nvPr/>
        </p:nvSpPr>
        <p:spPr>
          <a:xfrm>
            <a:off x="6660232" y="98072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Flussdiagramm: Verbindungsstelle 159"/>
          <p:cNvSpPr/>
          <p:nvPr/>
        </p:nvSpPr>
        <p:spPr>
          <a:xfrm>
            <a:off x="7119175" y="62068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Flussdiagramm: Verbindungsstelle 160"/>
          <p:cNvSpPr/>
          <p:nvPr/>
        </p:nvSpPr>
        <p:spPr>
          <a:xfrm>
            <a:off x="7596336" y="98072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Flussdiagramm: Verbindungsstelle 161"/>
          <p:cNvSpPr/>
          <p:nvPr/>
        </p:nvSpPr>
        <p:spPr>
          <a:xfrm>
            <a:off x="6660232" y="145760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Flussdiagramm: Verbindungsstelle 162"/>
          <p:cNvSpPr/>
          <p:nvPr/>
        </p:nvSpPr>
        <p:spPr>
          <a:xfrm>
            <a:off x="7155323" y="177281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Flussdiagramm: Verbindungsstelle 163"/>
          <p:cNvSpPr/>
          <p:nvPr/>
        </p:nvSpPr>
        <p:spPr>
          <a:xfrm>
            <a:off x="7596336" y="14847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6" name="Gerade Verbindung 165"/>
          <p:cNvCxnSpPr>
            <a:stCxn id="159" idx="5"/>
          </p:cNvCxnSpPr>
          <p:nvPr/>
        </p:nvCxnSpPr>
        <p:spPr>
          <a:xfrm rot="16200000" flipH="1">
            <a:off x="6952632" y="1057104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endCxn id="160" idx="4"/>
          </p:cNvCxnSpPr>
          <p:nvPr/>
        </p:nvCxnSpPr>
        <p:spPr>
          <a:xfrm rot="16200000" flipV="1">
            <a:off x="7015718" y="1048181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/>
          <p:cNvCxnSpPr>
            <a:endCxn id="161" idx="3"/>
          </p:cNvCxnSpPr>
          <p:nvPr/>
        </p:nvCxnSpPr>
        <p:spPr>
          <a:xfrm flipV="1">
            <a:off x="7236296" y="1165116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168"/>
          <p:cNvCxnSpPr>
            <a:endCxn id="162" idx="6"/>
          </p:cNvCxnSpPr>
          <p:nvPr/>
        </p:nvCxnSpPr>
        <p:spPr>
          <a:xfrm rot="10800000" flipV="1">
            <a:off x="6876256" y="1340767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158" idx="2"/>
            <a:endCxn id="163" idx="0"/>
          </p:cNvCxnSpPr>
          <p:nvPr/>
        </p:nvCxnSpPr>
        <p:spPr>
          <a:xfrm rot="16200000" flipH="1">
            <a:off x="7092352" y="1601833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ussdiagramm: Verbindungsstelle 170"/>
          <p:cNvSpPr/>
          <p:nvPr/>
        </p:nvSpPr>
        <p:spPr>
          <a:xfrm>
            <a:off x="683568" y="836712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Flussdiagramm: Verbindungsstelle 171"/>
          <p:cNvSpPr/>
          <p:nvPr/>
        </p:nvSpPr>
        <p:spPr>
          <a:xfrm>
            <a:off x="6372200" y="548680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Flussdiagramm: Verbindungsstelle 172"/>
          <p:cNvSpPr/>
          <p:nvPr/>
        </p:nvSpPr>
        <p:spPr>
          <a:xfrm>
            <a:off x="3995936" y="116632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Flussdiagramm: Verbindungsstelle 173"/>
          <p:cNvSpPr/>
          <p:nvPr/>
        </p:nvSpPr>
        <p:spPr>
          <a:xfrm>
            <a:off x="3851920" y="1844824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Flussdiagramm: Verbindungsstelle 174"/>
          <p:cNvSpPr/>
          <p:nvPr/>
        </p:nvSpPr>
        <p:spPr>
          <a:xfrm>
            <a:off x="5652120" y="213285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Flussdiagramm: Verbindungsstelle 175"/>
          <p:cNvSpPr/>
          <p:nvPr/>
        </p:nvSpPr>
        <p:spPr>
          <a:xfrm>
            <a:off x="6300192" y="4365104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Flussdiagramm: Verbindungsstelle 176"/>
          <p:cNvSpPr/>
          <p:nvPr/>
        </p:nvSpPr>
        <p:spPr>
          <a:xfrm>
            <a:off x="179512" y="2708920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Flussdiagramm: Verbindungsstelle 177"/>
          <p:cNvSpPr/>
          <p:nvPr/>
        </p:nvSpPr>
        <p:spPr>
          <a:xfrm>
            <a:off x="4716016" y="357301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Flussdiagramm: Verbindungsstelle 178"/>
          <p:cNvSpPr/>
          <p:nvPr/>
        </p:nvSpPr>
        <p:spPr>
          <a:xfrm>
            <a:off x="3131840" y="4581128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Flussdiagramm: Verbindungsstelle 179"/>
          <p:cNvSpPr/>
          <p:nvPr/>
        </p:nvSpPr>
        <p:spPr>
          <a:xfrm>
            <a:off x="1043608" y="4581128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Flussdiagramm: Verbindungsstelle 180"/>
          <p:cNvSpPr/>
          <p:nvPr/>
        </p:nvSpPr>
        <p:spPr>
          <a:xfrm>
            <a:off x="2051720" y="213285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rn mit 4 Zacken 3"/>
          <p:cNvSpPr/>
          <p:nvPr/>
        </p:nvSpPr>
        <p:spPr>
          <a:xfrm>
            <a:off x="4580965" y="2529044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ungsstelle 4"/>
          <p:cNvSpPr/>
          <p:nvPr/>
        </p:nvSpPr>
        <p:spPr>
          <a:xfrm>
            <a:off x="4139952" y="23488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ungsstelle 5"/>
          <p:cNvSpPr/>
          <p:nvPr/>
        </p:nvSpPr>
        <p:spPr>
          <a:xfrm>
            <a:off x="4598895" y="19888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ungsstelle 6"/>
          <p:cNvSpPr/>
          <p:nvPr/>
        </p:nvSpPr>
        <p:spPr>
          <a:xfrm>
            <a:off x="5076056" y="23488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ungsstelle 7"/>
          <p:cNvSpPr/>
          <p:nvPr/>
        </p:nvSpPr>
        <p:spPr>
          <a:xfrm>
            <a:off x="4139952" y="2825753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ungsstelle 8"/>
          <p:cNvSpPr/>
          <p:nvPr/>
        </p:nvSpPr>
        <p:spPr>
          <a:xfrm>
            <a:off x="4635043" y="31409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ungsstelle 9"/>
          <p:cNvSpPr/>
          <p:nvPr/>
        </p:nvSpPr>
        <p:spPr>
          <a:xfrm>
            <a:off x="5076056" y="285293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>
            <a:stCxn id="5" idx="5"/>
          </p:cNvCxnSpPr>
          <p:nvPr/>
        </p:nvCxnSpPr>
        <p:spPr>
          <a:xfrm rot="16200000" flipH="1">
            <a:off x="4432352" y="2425256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endCxn id="6" idx="4"/>
          </p:cNvCxnSpPr>
          <p:nvPr/>
        </p:nvCxnSpPr>
        <p:spPr>
          <a:xfrm rot="16200000" flipV="1">
            <a:off x="4495438" y="2416333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7" idx="3"/>
          </p:cNvCxnSpPr>
          <p:nvPr/>
        </p:nvCxnSpPr>
        <p:spPr>
          <a:xfrm flipV="1">
            <a:off x="4716016" y="2533268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endCxn id="8" idx="6"/>
          </p:cNvCxnSpPr>
          <p:nvPr/>
        </p:nvCxnSpPr>
        <p:spPr>
          <a:xfrm rot="10800000" flipV="1">
            <a:off x="4355976" y="2708919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" idx="2"/>
            <a:endCxn id="9" idx="0"/>
          </p:cNvCxnSpPr>
          <p:nvPr/>
        </p:nvCxnSpPr>
        <p:spPr>
          <a:xfrm rot="16200000" flipH="1">
            <a:off x="4572072" y="2969985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ern mit 4 Zacken 31"/>
          <p:cNvSpPr/>
          <p:nvPr/>
        </p:nvSpPr>
        <p:spPr>
          <a:xfrm>
            <a:off x="980565" y="3321132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ungsstelle 32"/>
          <p:cNvSpPr/>
          <p:nvPr/>
        </p:nvSpPr>
        <p:spPr>
          <a:xfrm>
            <a:off x="539552" y="31409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ungsstelle 33"/>
          <p:cNvSpPr/>
          <p:nvPr/>
        </p:nvSpPr>
        <p:spPr>
          <a:xfrm>
            <a:off x="998495" y="278092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Verbindungsstelle 34"/>
          <p:cNvSpPr/>
          <p:nvPr/>
        </p:nvSpPr>
        <p:spPr>
          <a:xfrm>
            <a:off x="1475656" y="31409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ungsstelle 35"/>
          <p:cNvSpPr/>
          <p:nvPr/>
        </p:nvSpPr>
        <p:spPr>
          <a:xfrm>
            <a:off x="539552" y="361784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ungsstelle 36"/>
          <p:cNvSpPr/>
          <p:nvPr/>
        </p:nvSpPr>
        <p:spPr>
          <a:xfrm>
            <a:off x="1034643" y="39330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ussdiagramm: Verbindungsstelle 37"/>
          <p:cNvSpPr/>
          <p:nvPr/>
        </p:nvSpPr>
        <p:spPr>
          <a:xfrm>
            <a:off x="1475656" y="364502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>
            <a:stCxn id="33" idx="5"/>
          </p:cNvCxnSpPr>
          <p:nvPr/>
        </p:nvCxnSpPr>
        <p:spPr>
          <a:xfrm rot="16200000" flipH="1">
            <a:off x="831952" y="3217344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endCxn id="34" idx="4"/>
          </p:cNvCxnSpPr>
          <p:nvPr/>
        </p:nvCxnSpPr>
        <p:spPr>
          <a:xfrm rot="16200000" flipV="1">
            <a:off x="895038" y="3208421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endCxn id="35" idx="3"/>
          </p:cNvCxnSpPr>
          <p:nvPr/>
        </p:nvCxnSpPr>
        <p:spPr>
          <a:xfrm flipV="1">
            <a:off x="1115616" y="3325356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endCxn id="36" idx="6"/>
          </p:cNvCxnSpPr>
          <p:nvPr/>
        </p:nvCxnSpPr>
        <p:spPr>
          <a:xfrm rot="10800000" flipV="1">
            <a:off x="755576" y="3501007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tern mit 4 Zacken 45"/>
          <p:cNvSpPr/>
          <p:nvPr/>
        </p:nvSpPr>
        <p:spPr>
          <a:xfrm>
            <a:off x="2780765" y="274506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lussdiagramm: Verbindungsstelle 46"/>
          <p:cNvSpPr/>
          <p:nvPr/>
        </p:nvSpPr>
        <p:spPr>
          <a:xfrm>
            <a:off x="2339752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ungsstelle 47"/>
          <p:cNvSpPr/>
          <p:nvPr/>
        </p:nvSpPr>
        <p:spPr>
          <a:xfrm>
            <a:off x="2798695" y="22048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ungsstelle 48"/>
          <p:cNvSpPr/>
          <p:nvPr/>
        </p:nvSpPr>
        <p:spPr>
          <a:xfrm>
            <a:off x="3275856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ussdiagramm: Verbindungsstelle 49"/>
          <p:cNvSpPr/>
          <p:nvPr/>
        </p:nvSpPr>
        <p:spPr>
          <a:xfrm>
            <a:off x="2339752" y="304177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Verbindungsstelle 50"/>
          <p:cNvSpPr/>
          <p:nvPr/>
        </p:nvSpPr>
        <p:spPr>
          <a:xfrm>
            <a:off x="2834843" y="335699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lussdiagramm: Verbindungsstelle 51"/>
          <p:cNvSpPr/>
          <p:nvPr/>
        </p:nvSpPr>
        <p:spPr>
          <a:xfrm>
            <a:off x="3275856" y="30689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>
            <a:stCxn id="47" idx="5"/>
          </p:cNvCxnSpPr>
          <p:nvPr/>
        </p:nvCxnSpPr>
        <p:spPr>
          <a:xfrm rot="16200000" flipH="1">
            <a:off x="2632152" y="264128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endCxn id="48" idx="4"/>
          </p:cNvCxnSpPr>
          <p:nvPr/>
        </p:nvCxnSpPr>
        <p:spPr>
          <a:xfrm rot="16200000" flipV="1">
            <a:off x="2695238" y="263235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endCxn id="49" idx="3"/>
          </p:cNvCxnSpPr>
          <p:nvPr/>
        </p:nvCxnSpPr>
        <p:spPr>
          <a:xfrm flipV="1">
            <a:off x="2915816" y="2749292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10800000" flipV="1">
            <a:off x="2555776" y="292494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46" idx="2"/>
            <a:endCxn id="51" idx="0"/>
          </p:cNvCxnSpPr>
          <p:nvPr/>
        </p:nvCxnSpPr>
        <p:spPr>
          <a:xfrm rot="16200000" flipH="1">
            <a:off x="2771872" y="318600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ern mit 4 Zacken 59"/>
          <p:cNvSpPr/>
          <p:nvPr/>
        </p:nvSpPr>
        <p:spPr>
          <a:xfrm>
            <a:off x="5445061" y="418522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ungsstelle 60"/>
          <p:cNvSpPr/>
          <p:nvPr/>
        </p:nvSpPr>
        <p:spPr>
          <a:xfrm>
            <a:off x="5004048" y="40050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bindungsstelle 61"/>
          <p:cNvSpPr/>
          <p:nvPr/>
        </p:nvSpPr>
        <p:spPr>
          <a:xfrm>
            <a:off x="5462991" y="364502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bindungsstelle 62"/>
          <p:cNvSpPr/>
          <p:nvPr/>
        </p:nvSpPr>
        <p:spPr>
          <a:xfrm>
            <a:off x="5940152" y="40050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bindungsstelle 63"/>
          <p:cNvSpPr/>
          <p:nvPr/>
        </p:nvSpPr>
        <p:spPr>
          <a:xfrm>
            <a:off x="5004048" y="448193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lussdiagramm: Verbindungsstelle 64"/>
          <p:cNvSpPr/>
          <p:nvPr/>
        </p:nvSpPr>
        <p:spPr>
          <a:xfrm>
            <a:off x="5499139" y="479715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lussdiagramm: Verbindungsstelle 65"/>
          <p:cNvSpPr/>
          <p:nvPr/>
        </p:nvSpPr>
        <p:spPr>
          <a:xfrm>
            <a:off x="5940152" y="450912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67"/>
          <p:cNvCxnSpPr>
            <a:stCxn id="61" idx="5"/>
          </p:cNvCxnSpPr>
          <p:nvPr/>
        </p:nvCxnSpPr>
        <p:spPr>
          <a:xfrm rot="16200000" flipH="1">
            <a:off x="5296448" y="408144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62" idx="4"/>
          </p:cNvCxnSpPr>
          <p:nvPr/>
        </p:nvCxnSpPr>
        <p:spPr>
          <a:xfrm rot="16200000" flipV="1">
            <a:off x="5359534" y="407251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endCxn id="63" idx="3"/>
          </p:cNvCxnSpPr>
          <p:nvPr/>
        </p:nvCxnSpPr>
        <p:spPr>
          <a:xfrm flipV="1">
            <a:off x="5580112" y="4189452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64" idx="6"/>
          </p:cNvCxnSpPr>
          <p:nvPr/>
        </p:nvCxnSpPr>
        <p:spPr>
          <a:xfrm rot="10800000" flipV="1">
            <a:off x="5220072" y="436510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0" idx="2"/>
            <a:endCxn id="65" idx="0"/>
          </p:cNvCxnSpPr>
          <p:nvPr/>
        </p:nvCxnSpPr>
        <p:spPr>
          <a:xfrm rot="16200000" flipH="1">
            <a:off x="5436168" y="462616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tern mit 4 Zacken 73"/>
          <p:cNvSpPr/>
          <p:nvPr/>
        </p:nvSpPr>
        <p:spPr>
          <a:xfrm>
            <a:off x="6381165" y="274506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ungsstelle 74"/>
          <p:cNvSpPr/>
          <p:nvPr/>
        </p:nvSpPr>
        <p:spPr>
          <a:xfrm>
            <a:off x="5940152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ungsstelle 75"/>
          <p:cNvSpPr/>
          <p:nvPr/>
        </p:nvSpPr>
        <p:spPr>
          <a:xfrm>
            <a:off x="6399095" y="22048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6876256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lussdiagramm: Verbindungsstelle 77"/>
          <p:cNvSpPr/>
          <p:nvPr/>
        </p:nvSpPr>
        <p:spPr>
          <a:xfrm>
            <a:off x="5940152" y="304177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lussdiagramm: Verbindungsstelle 78"/>
          <p:cNvSpPr/>
          <p:nvPr/>
        </p:nvSpPr>
        <p:spPr>
          <a:xfrm>
            <a:off x="6435243" y="335699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lussdiagramm: Verbindungsstelle 79"/>
          <p:cNvSpPr/>
          <p:nvPr/>
        </p:nvSpPr>
        <p:spPr>
          <a:xfrm>
            <a:off x="6876256" y="30689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81"/>
          <p:cNvCxnSpPr>
            <a:stCxn id="75" idx="5"/>
          </p:cNvCxnSpPr>
          <p:nvPr/>
        </p:nvCxnSpPr>
        <p:spPr>
          <a:xfrm rot="16200000" flipH="1">
            <a:off x="6232552" y="264128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endCxn id="76" idx="4"/>
          </p:cNvCxnSpPr>
          <p:nvPr/>
        </p:nvCxnSpPr>
        <p:spPr>
          <a:xfrm rot="16200000" flipV="1">
            <a:off x="6295638" y="263235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>
            <a:endCxn id="78" idx="6"/>
          </p:cNvCxnSpPr>
          <p:nvPr/>
        </p:nvCxnSpPr>
        <p:spPr>
          <a:xfrm rot="10800000" flipV="1">
            <a:off x="6156176" y="292494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>
            <a:stCxn id="74" idx="2"/>
            <a:endCxn id="79" idx="0"/>
          </p:cNvCxnSpPr>
          <p:nvPr/>
        </p:nvCxnSpPr>
        <p:spPr>
          <a:xfrm rot="16200000" flipH="1">
            <a:off x="6372272" y="318600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tern mit 4 Zacken 87"/>
          <p:cNvSpPr/>
          <p:nvPr/>
        </p:nvSpPr>
        <p:spPr>
          <a:xfrm>
            <a:off x="3860885" y="5193340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3419872" y="501317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lussdiagramm: Verbindungsstelle 89"/>
          <p:cNvSpPr/>
          <p:nvPr/>
        </p:nvSpPr>
        <p:spPr>
          <a:xfrm>
            <a:off x="3878815" y="465313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bindungsstelle 90"/>
          <p:cNvSpPr/>
          <p:nvPr/>
        </p:nvSpPr>
        <p:spPr>
          <a:xfrm>
            <a:off x="4355976" y="501317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bindungsstelle 91"/>
          <p:cNvSpPr/>
          <p:nvPr/>
        </p:nvSpPr>
        <p:spPr>
          <a:xfrm>
            <a:off x="3419872" y="549004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bindungsstelle 92"/>
          <p:cNvSpPr/>
          <p:nvPr/>
        </p:nvSpPr>
        <p:spPr>
          <a:xfrm>
            <a:off x="3914963" y="58052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ungsstelle 93"/>
          <p:cNvSpPr/>
          <p:nvPr/>
        </p:nvSpPr>
        <p:spPr>
          <a:xfrm>
            <a:off x="4355976" y="551723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Gerade Verbindung 95"/>
          <p:cNvCxnSpPr>
            <a:stCxn id="89" idx="5"/>
          </p:cNvCxnSpPr>
          <p:nvPr/>
        </p:nvCxnSpPr>
        <p:spPr>
          <a:xfrm rot="16200000" flipH="1">
            <a:off x="3712272" y="5089552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endCxn id="90" idx="4"/>
          </p:cNvCxnSpPr>
          <p:nvPr/>
        </p:nvCxnSpPr>
        <p:spPr>
          <a:xfrm rot="16200000" flipV="1">
            <a:off x="3775358" y="5080629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>
            <a:endCxn id="92" idx="6"/>
          </p:cNvCxnSpPr>
          <p:nvPr/>
        </p:nvCxnSpPr>
        <p:spPr>
          <a:xfrm rot="10800000" flipV="1">
            <a:off x="3635896" y="5373215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tern mit 4 Zacken 101"/>
          <p:cNvSpPr/>
          <p:nvPr/>
        </p:nvSpPr>
        <p:spPr>
          <a:xfrm>
            <a:off x="4724981" y="728844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ungsstelle 102"/>
          <p:cNvSpPr/>
          <p:nvPr/>
        </p:nvSpPr>
        <p:spPr>
          <a:xfrm>
            <a:off x="4283968" y="5486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ungsstelle 103"/>
          <p:cNvSpPr/>
          <p:nvPr/>
        </p:nvSpPr>
        <p:spPr>
          <a:xfrm>
            <a:off x="4742911" y="1886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ungsstelle 104"/>
          <p:cNvSpPr/>
          <p:nvPr/>
        </p:nvSpPr>
        <p:spPr>
          <a:xfrm>
            <a:off x="5220072" y="5486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ungsstelle 105"/>
          <p:cNvSpPr/>
          <p:nvPr/>
        </p:nvSpPr>
        <p:spPr>
          <a:xfrm>
            <a:off x="4283968" y="1025553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ungsstelle 106"/>
          <p:cNvSpPr/>
          <p:nvPr/>
        </p:nvSpPr>
        <p:spPr>
          <a:xfrm>
            <a:off x="4779059" y="13407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Flussdiagramm: Verbindungsstelle 107"/>
          <p:cNvSpPr/>
          <p:nvPr/>
        </p:nvSpPr>
        <p:spPr>
          <a:xfrm>
            <a:off x="5220072" y="105273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0" name="Gerade Verbindung 109"/>
          <p:cNvCxnSpPr>
            <a:stCxn id="103" idx="5"/>
          </p:cNvCxnSpPr>
          <p:nvPr/>
        </p:nvCxnSpPr>
        <p:spPr>
          <a:xfrm rot="16200000" flipH="1">
            <a:off x="4576368" y="625056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endCxn id="104" idx="4"/>
          </p:cNvCxnSpPr>
          <p:nvPr/>
        </p:nvCxnSpPr>
        <p:spPr>
          <a:xfrm rot="16200000" flipV="1">
            <a:off x="4639454" y="616133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endCxn id="106" idx="6"/>
          </p:cNvCxnSpPr>
          <p:nvPr/>
        </p:nvCxnSpPr>
        <p:spPr>
          <a:xfrm rot="10800000" flipV="1">
            <a:off x="4499992" y="908719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102" idx="2"/>
            <a:endCxn id="107" idx="0"/>
          </p:cNvCxnSpPr>
          <p:nvPr/>
        </p:nvCxnSpPr>
        <p:spPr>
          <a:xfrm rot="16200000" flipH="1">
            <a:off x="4716088" y="1169785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tern mit 4 Zacken 115"/>
          <p:cNvSpPr/>
          <p:nvPr/>
        </p:nvSpPr>
        <p:spPr>
          <a:xfrm>
            <a:off x="6957229" y="4977316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ungsstelle 116"/>
          <p:cNvSpPr/>
          <p:nvPr/>
        </p:nvSpPr>
        <p:spPr>
          <a:xfrm>
            <a:off x="6516216" y="479715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ungsstelle 117"/>
          <p:cNvSpPr/>
          <p:nvPr/>
        </p:nvSpPr>
        <p:spPr>
          <a:xfrm>
            <a:off x="6975159" y="443711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ungsstelle 118"/>
          <p:cNvSpPr/>
          <p:nvPr/>
        </p:nvSpPr>
        <p:spPr>
          <a:xfrm>
            <a:off x="7452320" y="479715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ungsstelle 119"/>
          <p:cNvSpPr/>
          <p:nvPr/>
        </p:nvSpPr>
        <p:spPr>
          <a:xfrm>
            <a:off x="6516216" y="527402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ungsstelle 120"/>
          <p:cNvSpPr/>
          <p:nvPr/>
        </p:nvSpPr>
        <p:spPr>
          <a:xfrm>
            <a:off x="7011307" y="55892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Flussdiagramm: Verbindungsstelle 121"/>
          <p:cNvSpPr/>
          <p:nvPr/>
        </p:nvSpPr>
        <p:spPr>
          <a:xfrm>
            <a:off x="7452320" y="530120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Gerade Verbindung 123"/>
          <p:cNvCxnSpPr>
            <a:stCxn id="117" idx="5"/>
          </p:cNvCxnSpPr>
          <p:nvPr/>
        </p:nvCxnSpPr>
        <p:spPr>
          <a:xfrm rot="16200000" flipH="1">
            <a:off x="6808616" y="4873528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>
            <a:endCxn id="118" idx="4"/>
          </p:cNvCxnSpPr>
          <p:nvPr/>
        </p:nvCxnSpPr>
        <p:spPr>
          <a:xfrm rot="16200000" flipV="1">
            <a:off x="6871702" y="4864605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>
            <a:endCxn id="119" idx="3"/>
          </p:cNvCxnSpPr>
          <p:nvPr/>
        </p:nvCxnSpPr>
        <p:spPr>
          <a:xfrm flipV="1">
            <a:off x="7092280" y="4981540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endCxn id="120" idx="6"/>
          </p:cNvCxnSpPr>
          <p:nvPr/>
        </p:nvCxnSpPr>
        <p:spPr>
          <a:xfrm rot="10800000" flipV="1">
            <a:off x="6732240" y="5157191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>
            <a:stCxn id="116" idx="2"/>
            <a:endCxn id="121" idx="0"/>
          </p:cNvCxnSpPr>
          <p:nvPr/>
        </p:nvCxnSpPr>
        <p:spPr>
          <a:xfrm rot="16200000" flipH="1">
            <a:off x="6948336" y="5418257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tern mit 4 Zacken 129"/>
          <p:cNvSpPr/>
          <p:nvPr/>
        </p:nvSpPr>
        <p:spPr>
          <a:xfrm>
            <a:off x="1772653" y="526534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Flussdiagramm: Verbindungsstelle 130"/>
          <p:cNvSpPr/>
          <p:nvPr/>
        </p:nvSpPr>
        <p:spPr>
          <a:xfrm>
            <a:off x="1331640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Flussdiagramm: Verbindungsstelle 131"/>
          <p:cNvSpPr/>
          <p:nvPr/>
        </p:nvSpPr>
        <p:spPr>
          <a:xfrm>
            <a:off x="1790583" y="472514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Flussdiagramm: Verbindungsstelle 132"/>
          <p:cNvSpPr/>
          <p:nvPr/>
        </p:nvSpPr>
        <p:spPr>
          <a:xfrm>
            <a:off x="2267744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ungsstelle 133"/>
          <p:cNvSpPr/>
          <p:nvPr/>
        </p:nvSpPr>
        <p:spPr>
          <a:xfrm>
            <a:off x="1331640" y="556205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ungsstelle 134"/>
          <p:cNvSpPr/>
          <p:nvPr/>
        </p:nvSpPr>
        <p:spPr>
          <a:xfrm>
            <a:off x="1826731" y="587727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ungsstelle 135"/>
          <p:cNvSpPr/>
          <p:nvPr/>
        </p:nvSpPr>
        <p:spPr>
          <a:xfrm>
            <a:off x="2267744" y="55892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7" name="Gerade Verbindung 136"/>
          <p:cNvCxnSpPr/>
          <p:nvPr/>
        </p:nvCxnSpPr>
        <p:spPr>
          <a:xfrm>
            <a:off x="1916669" y="5409076"/>
            <a:ext cx="391676" cy="24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>
            <a:stCxn id="131" idx="5"/>
          </p:cNvCxnSpPr>
          <p:nvPr/>
        </p:nvCxnSpPr>
        <p:spPr>
          <a:xfrm rot="16200000" flipH="1">
            <a:off x="1624040" y="516156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>
            <a:endCxn id="132" idx="4"/>
          </p:cNvCxnSpPr>
          <p:nvPr/>
        </p:nvCxnSpPr>
        <p:spPr>
          <a:xfrm rot="16200000" flipV="1">
            <a:off x="1687126" y="515263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>
            <a:endCxn id="134" idx="6"/>
          </p:cNvCxnSpPr>
          <p:nvPr/>
        </p:nvCxnSpPr>
        <p:spPr>
          <a:xfrm rot="10800000" flipV="1">
            <a:off x="1547664" y="544522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0" idx="2"/>
            <a:endCxn id="135" idx="0"/>
          </p:cNvCxnSpPr>
          <p:nvPr/>
        </p:nvCxnSpPr>
        <p:spPr>
          <a:xfrm rot="16200000" flipH="1">
            <a:off x="1763760" y="570628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Stern mit 4 Zacken 143"/>
          <p:cNvSpPr/>
          <p:nvPr/>
        </p:nvSpPr>
        <p:spPr>
          <a:xfrm>
            <a:off x="1412613" y="1448924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ungsstelle 144"/>
          <p:cNvSpPr/>
          <p:nvPr/>
        </p:nvSpPr>
        <p:spPr>
          <a:xfrm>
            <a:off x="971600" y="12687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ungsstelle 145"/>
          <p:cNvSpPr/>
          <p:nvPr/>
        </p:nvSpPr>
        <p:spPr>
          <a:xfrm>
            <a:off x="1430543" y="90872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ungsstelle 146"/>
          <p:cNvSpPr/>
          <p:nvPr/>
        </p:nvSpPr>
        <p:spPr>
          <a:xfrm>
            <a:off x="1907704" y="12687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ungsstelle 147"/>
          <p:cNvSpPr/>
          <p:nvPr/>
        </p:nvSpPr>
        <p:spPr>
          <a:xfrm>
            <a:off x="971600" y="1745633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ungsstelle 148"/>
          <p:cNvSpPr/>
          <p:nvPr/>
        </p:nvSpPr>
        <p:spPr>
          <a:xfrm>
            <a:off x="1466691" y="206084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ungsstelle 149"/>
          <p:cNvSpPr/>
          <p:nvPr/>
        </p:nvSpPr>
        <p:spPr>
          <a:xfrm>
            <a:off x="1907704" y="177281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151"/>
          <p:cNvCxnSpPr>
            <a:stCxn id="145" idx="5"/>
          </p:cNvCxnSpPr>
          <p:nvPr/>
        </p:nvCxnSpPr>
        <p:spPr>
          <a:xfrm rot="16200000" flipH="1">
            <a:off x="1264000" y="1345136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>
            <a:endCxn id="146" idx="4"/>
          </p:cNvCxnSpPr>
          <p:nvPr/>
        </p:nvCxnSpPr>
        <p:spPr>
          <a:xfrm rot="16200000" flipV="1">
            <a:off x="1327086" y="1336213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>
            <a:endCxn id="147" idx="3"/>
          </p:cNvCxnSpPr>
          <p:nvPr/>
        </p:nvCxnSpPr>
        <p:spPr>
          <a:xfrm flipV="1">
            <a:off x="1547664" y="1453148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Stern mit 4 Zacken 157"/>
          <p:cNvSpPr/>
          <p:nvPr/>
        </p:nvSpPr>
        <p:spPr>
          <a:xfrm>
            <a:off x="7101245" y="1160892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ungsstelle 158"/>
          <p:cNvSpPr/>
          <p:nvPr/>
        </p:nvSpPr>
        <p:spPr>
          <a:xfrm>
            <a:off x="6660232" y="98072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Flussdiagramm: Verbindungsstelle 159"/>
          <p:cNvSpPr/>
          <p:nvPr/>
        </p:nvSpPr>
        <p:spPr>
          <a:xfrm>
            <a:off x="7119175" y="62068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Flussdiagramm: Verbindungsstelle 160"/>
          <p:cNvSpPr/>
          <p:nvPr/>
        </p:nvSpPr>
        <p:spPr>
          <a:xfrm>
            <a:off x="7596336" y="98072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Flussdiagramm: Verbindungsstelle 161"/>
          <p:cNvSpPr/>
          <p:nvPr/>
        </p:nvSpPr>
        <p:spPr>
          <a:xfrm>
            <a:off x="6660232" y="145760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Flussdiagramm: Verbindungsstelle 162"/>
          <p:cNvSpPr/>
          <p:nvPr/>
        </p:nvSpPr>
        <p:spPr>
          <a:xfrm>
            <a:off x="7155323" y="177281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Flussdiagramm: Verbindungsstelle 163"/>
          <p:cNvSpPr/>
          <p:nvPr/>
        </p:nvSpPr>
        <p:spPr>
          <a:xfrm>
            <a:off x="7596336" y="14847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6" name="Gerade Verbindung 165"/>
          <p:cNvCxnSpPr>
            <a:stCxn id="159" idx="5"/>
          </p:cNvCxnSpPr>
          <p:nvPr/>
        </p:nvCxnSpPr>
        <p:spPr>
          <a:xfrm rot="16200000" flipH="1">
            <a:off x="6952632" y="1057104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endCxn id="160" idx="4"/>
          </p:cNvCxnSpPr>
          <p:nvPr/>
        </p:nvCxnSpPr>
        <p:spPr>
          <a:xfrm rot="16200000" flipV="1">
            <a:off x="7015718" y="1048181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/>
          <p:cNvCxnSpPr>
            <a:endCxn id="161" idx="3"/>
          </p:cNvCxnSpPr>
          <p:nvPr/>
        </p:nvCxnSpPr>
        <p:spPr>
          <a:xfrm flipV="1">
            <a:off x="7236296" y="1165116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168"/>
          <p:cNvCxnSpPr>
            <a:endCxn id="162" idx="6"/>
          </p:cNvCxnSpPr>
          <p:nvPr/>
        </p:nvCxnSpPr>
        <p:spPr>
          <a:xfrm rot="10800000" flipV="1">
            <a:off x="6876256" y="1340767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158" idx="2"/>
            <a:endCxn id="163" idx="0"/>
          </p:cNvCxnSpPr>
          <p:nvPr/>
        </p:nvCxnSpPr>
        <p:spPr>
          <a:xfrm rot="16200000" flipH="1">
            <a:off x="7092352" y="1601833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ussdiagramm: Verbindungsstelle 170"/>
          <p:cNvSpPr/>
          <p:nvPr/>
        </p:nvSpPr>
        <p:spPr>
          <a:xfrm>
            <a:off x="683568" y="836712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Flussdiagramm: Verbindungsstelle 171"/>
          <p:cNvSpPr/>
          <p:nvPr/>
        </p:nvSpPr>
        <p:spPr>
          <a:xfrm>
            <a:off x="6372200" y="548680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Flussdiagramm: Verbindungsstelle 172"/>
          <p:cNvSpPr/>
          <p:nvPr/>
        </p:nvSpPr>
        <p:spPr>
          <a:xfrm>
            <a:off x="3995936" y="116632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Flussdiagramm: Verbindungsstelle 173"/>
          <p:cNvSpPr/>
          <p:nvPr/>
        </p:nvSpPr>
        <p:spPr>
          <a:xfrm>
            <a:off x="3851920" y="1844824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Flussdiagramm: Verbindungsstelle 174"/>
          <p:cNvSpPr/>
          <p:nvPr/>
        </p:nvSpPr>
        <p:spPr>
          <a:xfrm>
            <a:off x="5652120" y="213285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Flussdiagramm: Verbindungsstelle 175"/>
          <p:cNvSpPr/>
          <p:nvPr/>
        </p:nvSpPr>
        <p:spPr>
          <a:xfrm>
            <a:off x="6300192" y="4365104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Flussdiagramm: Verbindungsstelle 176"/>
          <p:cNvSpPr/>
          <p:nvPr/>
        </p:nvSpPr>
        <p:spPr>
          <a:xfrm>
            <a:off x="179512" y="2708920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Flussdiagramm: Verbindungsstelle 177"/>
          <p:cNvSpPr/>
          <p:nvPr/>
        </p:nvSpPr>
        <p:spPr>
          <a:xfrm>
            <a:off x="4716016" y="357301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Flussdiagramm: Verbindungsstelle 178"/>
          <p:cNvSpPr/>
          <p:nvPr/>
        </p:nvSpPr>
        <p:spPr>
          <a:xfrm>
            <a:off x="3131840" y="4581128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Flussdiagramm: Verbindungsstelle 179"/>
          <p:cNvSpPr/>
          <p:nvPr/>
        </p:nvSpPr>
        <p:spPr>
          <a:xfrm>
            <a:off x="1043608" y="4581128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Flussdiagramm: Verbindungsstelle 180"/>
          <p:cNvSpPr/>
          <p:nvPr/>
        </p:nvSpPr>
        <p:spPr>
          <a:xfrm>
            <a:off x="2051720" y="213285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zögerung 154"/>
          <p:cNvSpPr/>
          <p:nvPr/>
        </p:nvSpPr>
        <p:spPr>
          <a:xfrm rot="16200000">
            <a:off x="1187624" y="620688"/>
            <a:ext cx="720080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ussdiagramm: Verzögerung 155"/>
          <p:cNvSpPr/>
          <p:nvPr/>
        </p:nvSpPr>
        <p:spPr>
          <a:xfrm rot="5400000">
            <a:off x="683568" y="3212976"/>
            <a:ext cx="864096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ussdiagramm: Verzögerung 156"/>
          <p:cNvSpPr/>
          <p:nvPr/>
        </p:nvSpPr>
        <p:spPr>
          <a:xfrm rot="5400000">
            <a:off x="1497968" y="5107496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Flussdiagramm: Verzögerung 164"/>
          <p:cNvSpPr/>
          <p:nvPr/>
        </p:nvSpPr>
        <p:spPr>
          <a:xfrm rot="16200000">
            <a:off x="3586200" y="4342792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Flussdiagramm: Verzögerung 181"/>
          <p:cNvSpPr/>
          <p:nvPr/>
        </p:nvSpPr>
        <p:spPr>
          <a:xfrm rot="16200000">
            <a:off x="1497968" y="4270784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Flussdiagramm: Verzögerung 182"/>
          <p:cNvSpPr/>
          <p:nvPr/>
        </p:nvSpPr>
        <p:spPr>
          <a:xfrm rot="16200000">
            <a:off x="705880" y="2398576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Flussdiagramm: Verzögerung 183"/>
          <p:cNvSpPr/>
          <p:nvPr/>
        </p:nvSpPr>
        <p:spPr>
          <a:xfrm rot="5400000">
            <a:off x="6106480" y="2686608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Flussdiagramm: Verzögerung 184"/>
          <p:cNvSpPr/>
          <p:nvPr/>
        </p:nvSpPr>
        <p:spPr>
          <a:xfrm rot="5400000">
            <a:off x="5170376" y="4126768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Flussdiagramm: Verzögerung 185"/>
          <p:cNvSpPr/>
          <p:nvPr/>
        </p:nvSpPr>
        <p:spPr>
          <a:xfrm rot="5400000">
            <a:off x="6754552" y="4918856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Flussdiagramm: Verzögerung 186"/>
          <p:cNvSpPr/>
          <p:nvPr/>
        </p:nvSpPr>
        <p:spPr>
          <a:xfrm rot="5400000">
            <a:off x="3586200" y="5134880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Flussdiagramm: Verzögerung 187"/>
          <p:cNvSpPr/>
          <p:nvPr/>
        </p:nvSpPr>
        <p:spPr>
          <a:xfrm rot="5400000">
            <a:off x="4450296" y="670384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Flussdiagramm: Verzögerung 188"/>
          <p:cNvSpPr/>
          <p:nvPr/>
        </p:nvSpPr>
        <p:spPr>
          <a:xfrm rot="16200000">
            <a:off x="4450296" y="-121704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Flussdiagramm: Verzögerung 189"/>
          <p:cNvSpPr/>
          <p:nvPr/>
        </p:nvSpPr>
        <p:spPr>
          <a:xfrm rot="16200000">
            <a:off x="4306280" y="1606488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Flussdiagramm: Verzögerung 190"/>
          <p:cNvSpPr/>
          <p:nvPr/>
        </p:nvSpPr>
        <p:spPr>
          <a:xfrm rot="5400000">
            <a:off x="4306280" y="2398576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Flussdiagramm: Verzögerung 191"/>
          <p:cNvSpPr/>
          <p:nvPr/>
        </p:nvSpPr>
        <p:spPr>
          <a:xfrm rot="5400000">
            <a:off x="2506080" y="2614600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Flussdiagramm: Verzögerung 192"/>
          <p:cNvSpPr/>
          <p:nvPr/>
        </p:nvSpPr>
        <p:spPr>
          <a:xfrm rot="16200000">
            <a:off x="2506080" y="1822512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Flussdiagramm: Verzögerung 193"/>
          <p:cNvSpPr/>
          <p:nvPr/>
        </p:nvSpPr>
        <p:spPr>
          <a:xfrm rot="5400000">
            <a:off x="6826560" y="1030424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Flussdiagramm: Verzögerung 194"/>
          <p:cNvSpPr/>
          <p:nvPr/>
        </p:nvSpPr>
        <p:spPr>
          <a:xfrm rot="16200000">
            <a:off x="6106480" y="1894520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Flussdiagramm: Verzögerung 195"/>
          <p:cNvSpPr/>
          <p:nvPr/>
        </p:nvSpPr>
        <p:spPr>
          <a:xfrm rot="5400000">
            <a:off x="1137928" y="1390464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Flussdiagramm: Verzögerung 196"/>
          <p:cNvSpPr/>
          <p:nvPr/>
        </p:nvSpPr>
        <p:spPr>
          <a:xfrm rot="16200000">
            <a:off x="5170376" y="3334680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Flussdiagramm: Verzögerung 197"/>
          <p:cNvSpPr/>
          <p:nvPr/>
        </p:nvSpPr>
        <p:spPr>
          <a:xfrm rot="16200000">
            <a:off x="6754552" y="4126768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rn mit 4 Zacken 3"/>
          <p:cNvSpPr/>
          <p:nvPr/>
        </p:nvSpPr>
        <p:spPr>
          <a:xfrm>
            <a:off x="4580965" y="2529044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ungsstelle 4"/>
          <p:cNvSpPr/>
          <p:nvPr/>
        </p:nvSpPr>
        <p:spPr>
          <a:xfrm>
            <a:off x="4139952" y="23488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ungsstelle 5"/>
          <p:cNvSpPr/>
          <p:nvPr/>
        </p:nvSpPr>
        <p:spPr>
          <a:xfrm>
            <a:off x="4598895" y="19888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ungsstelle 6"/>
          <p:cNvSpPr/>
          <p:nvPr/>
        </p:nvSpPr>
        <p:spPr>
          <a:xfrm>
            <a:off x="5076056" y="23488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ungsstelle 7"/>
          <p:cNvSpPr/>
          <p:nvPr/>
        </p:nvSpPr>
        <p:spPr>
          <a:xfrm>
            <a:off x="4139952" y="2825753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ungsstelle 8"/>
          <p:cNvSpPr/>
          <p:nvPr/>
        </p:nvSpPr>
        <p:spPr>
          <a:xfrm>
            <a:off x="4635043" y="31409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ungsstelle 9"/>
          <p:cNvSpPr/>
          <p:nvPr/>
        </p:nvSpPr>
        <p:spPr>
          <a:xfrm>
            <a:off x="5076056" y="285293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>
            <a:stCxn id="5" idx="5"/>
          </p:cNvCxnSpPr>
          <p:nvPr/>
        </p:nvCxnSpPr>
        <p:spPr>
          <a:xfrm rot="16200000" flipH="1">
            <a:off x="4432352" y="2425256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endCxn id="6" idx="4"/>
          </p:cNvCxnSpPr>
          <p:nvPr/>
        </p:nvCxnSpPr>
        <p:spPr>
          <a:xfrm rot="16200000" flipV="1">
            <a:off x="4495438" y="2416333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7" idx="3"/>
          </p:cNvCxnSpPr>
          <p:nvPr/>
        </p:nvCxnSpPr>
        <p:spPr>
          <a:xfrm flipV="1">
            <a:off x="4716016" y="2533268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endCxn id="8" idx="6"/>
          </p:cNvCxnSpPr>
          <p:nvPr/>
        </p:nvCxnSpPr>
        <p:spPr>
          <a:xfrm rot="10800000" flipV="1">
            <a:off x="4355976" y="2708919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" idx="2"/>
            <a:endCxn id="9" idx="0"/>
          </p:cNvCxnSpPr>
          <p:nvPr/>
        </p:nvCxnSpPr>
        <p:spPr>
          <a:xfrm rot="16200000" flipH="1">
            <a:off x="4572072" y="2969985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ern mit 4 Zacken 31"/>
          <p:cNvSpPr/>
          <p:nvPr/>
        </p:nvSpPr>
        <p:spPr>
          <a:xfrm>
            <a:off x="980565" y="3321132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ungsstelle 32"/>
          <p:cNvSpPr/>
          <p:nvPr/>
        </p:nvSpPr>
        <p:spPr>
          <a:xfrm>
            <a:off x="539552" y="31409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ungsstelle 33"/>
          <p:cNvSpPr/>
          <p:nvPr/>
        </p:nvSpPr>
        <p:spPr>
          <a:xfrm>
            <a:off x="998495" y="278092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Verbindungsstelle 34"/>
          <p:cNvSpPr/>
          <p:nvPr/>
        </p:nvSpPr>
        <p:spPr>
          <a:xfrm>
            <a:off x="1475656" y="31409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ungsstelle 35"/>
          <p:cNvSpPr/>
          <p:nvPr/>
        </p:nvSpPr>
        <p:spPr>
          <a:xfrm>
            <a:off x="539552" y="361784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ungsstelle 36"/>
          <p:cNvSpPr/>
          <p:nvPr/>
        </p:nvSpPr>
        <p:spPr>
          <a:xfrm>
            <a:off x="1034643" y="39330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ussdiagramm: Verbindungsstelle 37"/>
          <p:cNvSpPr/>
          <p:nvPr/>
        </p:nvSpPr>
        <p:spPr>
          <a:xfrm>
            <a:off x="1475656" y="364502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>
            <a:stCxn id="33" idx="5"/>
          </p:cNvCxnSpPr>
          <p:nvPr/>
        </p:nvCxnSpPr>
        <p:spPr>
          <a:xfrm rot="16200000" flipH="1">
            <a:off x="831952" y="3217344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endCxn id="34" idx="4"/>
          </p:cNvCxnSpPr>
          <p:nvPr/>
        </p:nvCxnSpPr>
        <p:spPr>
          <a:xfrm rot="16200000" flipV="1">
            <a:off x="895038" y="3208421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endCxn id="35" idx="3"/>
          </p:cNvCxnSpPr>
          <p:nvPr/>
        </p:nvCxnSpPr>
        <p:spPr>
          <a:xfrm flipV="1">
            <a:off x="1115616" y="3325356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endCxn id="36" idx="6"/>
          </p:cNvCxnSpPr>
          <p:nvPr/>
        </p:nvCxnSpPr>
        <p:spPr>
          <a:xfrm rot="10800000" flipV="1">
            <a:off x="755576" y="3501007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tern mit 4 Zacken 45"/>
          <p:cNvSpPr/>
          <p:nvPr/>
        </p:nvSpPr>
        <p:spPr>
          <a:xfrm>
            <a:off x="2780765" y="274506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lussdiagramm: Verbindungsstelle 46"/>
          <p:cNvSpPr/>
          <p:nvPr/>
        </p:nvSpPr>
        <p:spPr>
          <a:xfrm>
            <a:off x="2339752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ungsstelle 47"/>
          <p:cNvSpPr/>
          <p:nvPr/>
        </p:nvSpPr>
        <p:spPr>
          <a:xfrm>
            <a:off x="2798695" y="22048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ungsstelle 48"/>
          <p:cNvSpPr/>
          <p:nvPr/>
        </p:nvSpPr>
        <p:spPr>
          <a:xfrm>
            <a:off x="3275856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ussdiagramm: Verbindungsstelle 49"/>
          <p:cNvSpPr/>
          <p:nvPr/>
        </p:nvSpPr>
        <p:spPr>
          <a:xfrm>
            <a:off x="2339752" y="304177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Verbindungsstelle 50"/>
          <p:cNvSpPr/>
          <p:nvPr/>
        </p:nvSpPr>
        <p:spPr>
          <a:xfrm>
            <a:off x="2834843" y="335699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lussdiagramm: Verbindungsstelle 51"/>
          <p:cNvSpPr/>
          <p:nvPr/>
        </p:nvSpPr>
        <p:spPr>
          <a:xfrm>
            <a:off x="3275856" y="30689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>
            <a:stCxn id="47" idx="5"/>
          </p:cNvCxnSpPr>
          <p:nvPr/>
        </p:nvCxnSpPr>
        <p:spPr>
          <a:xfrm rot="16200000" flipH="1">
            <a:off x="2632152" y="264128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endCxn id="48" idx="4"/>
          </p:cNvCxnSpPr>
          <p:nvPr/>
        </p:nvCxnSpPr>
        <p:spPr>
          <a:xfrm rot="16200000" flipV="1">
            <a:off x="2695238" y="263235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endCxn id="49" idx="3"/>
          </p:cNvCxnSpPr>
          <p:nvPr/>
        </p:nvCxnSpPr>
        <p:spPr>
          <a:xfrm flipV="1">
            <a:off x="2915816" y="2749292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10800000" flipV="1">
            <a:off x="2555776" y="292494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46" idx="2"/>
            <a:endCxn id="51" idx="0"/>
          </p:cNvCxnSpPr>
          <p:nvPr/>
        </p:nvCxnSpPr>
        <p:spPr>
          <a:xfrm rot="16200000" flipH="1">
            <a:off x="2771872" y="318600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ern mit 4 Zacken 59"/>
          <p:cNvSpPr/>
          <p:nvPr/>
        </p:nvSpPr>
        <p:spPr>
          <a:xfrm>
            <a:off x="5445061" y="418522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ungsstelle 60"/>
          <p:cNvSpPr/>
          <p:nvPr/>
        </p:nvSpPr>
        <p:spPr>
          <a:xfrm>
            <a:off x="5004048" y="40050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bindungsstelle 61"/>
          <p:cNvSpPr/>
          <p:nvPr/>
        </p:nvSpPr>
        <p:spPr>
          <a:xfrm>
            <a:off x="5462991" y="364502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bindungsstelle 62"/>
          <p:cNvSpPr/>
          <p:nvPr/>
        </p:nvSpPr>
        <p:spPr>
          <a:xfrm>
            <a:off x="5940152" y="40050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bindungsstelle 63"/>
          <p:cNvSpPr/>
          <p:nvPr/>
        </p:nvSpPr>
        <p:spPr>
          <a:xfrm>
            <a:off x="5004048" y="448193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lussdiagramm: Verbindungsstelle 64"/>
          <p:cNvSpPr/>
          <p:nvPr/>
        </p:nvSpPr>
        <p:spPr>
          <a:xfrm>
            <a:off x="5499139" y="479715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lussdiagramm: Verbindungsstelle 65"/>
          <p:cNvSpPr/>
          <p:nvPr/>
        </p:nvSpPr>
        <p:spPr>
          <a:xfrm>
            <a:off x="5940152" y="450912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67"/>
          <p:cNvCxnSpPr>
            <a:stCxn id="61" idx="5"/>
          </p:cNvCxnSpPr>
          <p:nvPr/>
        </p:nvCxnSpPr>
        <p:spPr>
          <a:xfrm rot="16200000" flipH="1">
            <a:off x="5296448" y="408144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62" idx="4"/>
          </p:cNvCxnSpPr>
          <p:nvPr/>
        </p:nvCxnSpPr>
        <p:spPr>
          <a:xfrm rot="16200000" flipV="1">
            <a:off x="5359534" y="407251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endCxn id="63" idx="3"/>
          </p:cNvCxnSpPr>
          <p:nvPr/>
        </p:nvCxnSpPr>
        <p:spPr>
          <a:xfrm flipV="1">
            <a:off x="5580112" y="4189452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64" idx="6"/>
          </p:cNvCxnSpPr>
          <p:nvPr/>
        </p:nvCxnSpPr>
        <p:spPr>
          <a:xfrm rot="10800000" flipV="1">
            <a:off x="5220072" y="436510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0" idx="2"/>
            <a:endCxn id="65" idx="0"/>
          </p:cNvCxnSpPr>
          <p:nvPr/>
        </p:nvCxnSpPr>
        <p:spPr>
          <a:xfrm rot="16200000" flipH="1">
            <a:off x="5436168" y="462616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tern mit 4 Zacken 73"/>
          <p:cNvSpPr/>
          <p:nvPr/>
        </p:nvSpPr>
        <p:spPr>
          <a:xfrm>
            <a:off x="6381165" y="274506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ungsstelle 74"/>
          <p:cNvSpPr/>
          <p:nvPr/>
        </p:nvSpPr>
        <p:spPr>
          <a:xfrm>
            <a:off x="5940152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ungsstelle 75"/>
          <p:cNvSpPr/>
          <p:nvPr/>
        </p:nvSpPr>
        <p:spPr>
          <a:xfrm>
            <a:off x="6399095" y="22048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6876256" y="25649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lussdiagramm: Verbindungsstelle 77"/>
          <p:cNvSpPr/>
          <p:nvPr/>
        </p:nvSpPr>
        <p:spPr>
          <a:xfrm>
            <a:off x="5940152" y="304177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lussdiagramm: Verbindungsstelle 78"/>
          <p:cNvSpPr/>
          <p:nvPr/>
        </p:nvSpPr>
        <p:spPr>
          <a:xfrm>
            <a:off x="6435243" y="335699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lussdiagramm: Verbindungsstelle 79"/>
          <p:cNvSpPr/>
          <p:nvPr/>
        </p:nvSpPr>
        <p:spPr>
          <a:xfrm>
            <a:off x="6876256" y="30689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81"/>
          <p:cNvCxnSpPr>
            <a:stCxn id="75" idx="5"/>
          </p:cNvCxnSpPr>
          <p:nvPr/>
        </p:nvCxnSpPr>
        <p:spPr>
          <a:xfrm rot="16200000" flipH="1">
            <a:off x="6232552" y="264128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endCxn id="76" idx="4"/>
          </p:cNvCxnSpPr>
          <p:nvPr/>
        </p:nvCxnSpPr>
        <p:spPr>
          <a:xfrm rot="16200000" flipV="1">
            <a:off x="6295638" y="263235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>
            <a:endCxn id="78" idx="6"/>
          </p:cNvCxnSpPr>
          <p:nvPr/>
        </p:nvCxnSpPr>
        <p:spPr>
          <a:xfrm rot="10800000" flipV="1">
            <a:off x="6156176" y="292494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>
            <a:stCxn id="74" idx="2"/>
            <a:endCxn id="79" idx="0"/>
          </p:cNvCxnSpPr>
          <p:nvPr/>
        </p:nvCxnSpPr>
        <p:spPr>
          <a:xfrm rot="16200000" flipH="1">
            <a:off x="6372272" y="318600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tern mit 4 Zacken 87"/>
          <p:cNvSpPr/>
          <p:nvPr/>
        </p:nvSpPr>
        <p:spPr>
          <a:xfrm>
            <a:off x="3860885" y="5193340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3419872" y="501317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lussdiagramm: Verbindungsstelle 89"/>
          <p:cNvSpPr/>
          <p:nvPr/>
        </p:nvSpPr>
        <p:spPr>
          <a:xfrm>
            <a:off x="3878815" y="465313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bindungsstelle 90"/>
          <p:cNvSpPr/>
          <p:nvPr/>
        </p:nvSpPr>
        <p:spPr>
          <a:xfrm>
            <a:off x="4355976" y="501317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bindungsstelle 91"/>
          <p:cNvSpPr/>
          <p:nvPr/>
        </p:nvSpPr>
        <p:spPr>
          <a:xfrm>
            <a:off x="3419872" y="549004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bindungsstelle 92"/>
          <p:cNvSpPr/>
          <p:nvPr/>
        </p:nvSpPr>
        <p:spPr>
          <a:xfrm>
            <a:off x="3914963" y="58052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ungsstelle 93"/>
          <p:cNvSpPr/>
          <p:nvPr/>
        </p:nvSpPr>
        <p:spPr>
          <a:xfrm>
            <a:off x="4355976" y="551723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Gerade Verbindung 95"/>
          <p:cNvCxnSpPr>
            <a:stCxn id="89" idx="5"/>
          </p:cNvCxnSpPr>
          <p:nvPr/>
        </p:nvCxnSpPr>
        <p:spPr>
          <a:xfrm rot="16200000" flipH="1">
            <a:off x="3712272" y="5089552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endCxn id="90" idx="4"/>
          </p:cNvCxnSpPr>
          <p:nvPr/>
        </p:nvCxnSpPr>
        <p:spPr>
          <a:xfrm rot="16200000" flipV="1">
            <a:off x="3775358" y="5080629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>
            <a:endCxn id="92" idx="6"/>
          </p:cNvCxnSpPr>
          <p:nvPr/>
        </p:nvCxnSpPr>
        <p:spPr>
          <a:xfrm rot="10800000" flipV="1">
            <a:off x="3635896" y="5373215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tern mit 4 Zacken 101"/>
          <p:cNvSpPr/>
          <p:nvPr/>
        </p:nvSpPr>
        <p:spPr>
          <a:xfrm>
            <a:off x="4724981" y="728844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ungsstelle 102"/>
          <p:cNvSpPr/>
          <p:nvPr/>
        </p:nvSpPr>
        <p:spPr>
          <a:xfrm>
            <a:off x="4283968" y="5486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ungsstelle 103"/>
          <p:cNvSpPr/>
          <p:nvPr/>
        </p:nvSpPr>
        <p:spPr>
          <a:xfrm>
            <a:off x="4742911" y="1886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ungsstelle 104"/>
          <p:cNvSpPr/>
          <p:nvPr/>
        </p:nvSpPr>
        <p:spPr>
          <a:xfrm>
            <a:off x="5220072" y="54868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ungsstelle 105"/>
          <p:cNvSpPr/>
          <p:nvPr/>
        </p:nvSpPr>
        <p:spPr>
          <a:xfrm>
            <a:off x="4283968" y="1025553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ungsstelle 106"/>
          <p:cNvSpPr/>
          <p:nvPr/>
        </p:nvSpPr>
        <p:spPr>
          <a:xfrm>
            <a:off x="4779059" y="134076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Flussdiagramm: Verbindungsstelle 107"/>
          <p:cNvSpPr/>
          <p:nvPr/>
        </p:nvSpPr>
        <p:spPr>
          <a:xfrm>
            <a:off x="5220072" y="105273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0" name="Gerade Verbindung 109"/>
          <p:cNvCxnSpPr>
            <a:stCxn id="103" idx="5"/>
          </p:cNvCxnSpPr>
          <p:nvPr/>
        </p:nvCxnSpPr>
        <p:spPr>
          <a:xfrm rot="16200000" flipH="1">
            <a:off x="4576368" y="625056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endCxn id="104" idx="4"/>
          </p:cNvCxnSpPr>
          <p:nvPr/>
        </p:nvCxnSpPr>
        <p:spPr>
          <a:xfrm rot="16200000" flipV="1">
            <a:off x="4639454" y="616133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endCxn id="106" idx="6"/>
          </p:cNvCxnSpPr>
          <p:nvPr/>
        </p:nvCxnSpPr>
        <p:spPr>
          <a:xfrm rot="10800000" flipV="1">
            <a:off x="4499992" y="908719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102" idx="2"/>
            <a:endCxn id="107" idx="0"/>
          </p:cNvCxnSpPr>
          <p:nvPr/>
        </p:nvCxnSpPr>
        <p:spPr>
          <a:xfrm rot="16200000" flipH="1">
            <a:off x="4716088" y="1169785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tern mit 4 Zacken 115"/>
          <p:cNvSpPr/>
          <p:nvPr/>
        </p:nvSpPr>
        <p:spPr>
          <a:xfrm>
            <a:off x="6957229" y="4977316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ungsstelle 116"/>
          <p:cNvSpPr/>
          <p:nvPr/>
        </p:nvSpPr>
        <p:spPr>
          <a:xfrm>
            <a:off x="6516216" y="479715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ungsstelle 117"/>
          <p:cNvSpPr/>
          <p:nvPr/>
        </p:nvSpPr>
        <p:spPr>
          <a:xfrm>
            <a:off x="6975159" y="443711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ungsstelle 118"/>
          <p:cNvSpPr/>
          <p:nvPr/>
        </p:nvSpPr>
        <p:spPr>
          <a:xfrm>
            <a:off x="7452320" y="479715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ungsstelle 119"/>
          <p:cNvSpPr/>
          <p:nvPr/>
        </p:nvSpPr>
        <p:spPr>
          <a:xfrm>
            <a:off x="6516216" y="527402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ungsstelle 120"/>
          <p:cNvSpPr/>
          <p:nvPr/>
        </p:nvSpPr>
        <p:spPr>
          <a:xfrm>
            <a:off x="7011307" y="55892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Flussdiagramm: Verbindungsstelle 121"/>
          <p:cNvSpPr/>
          <p:nvPr/>
        </p:nvSpPr>
        <p:spPr>
          <a:xfrm>
            <a:off x="7452320" y="530120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Gerade Verbindung 123"/>
          <p:cNvCxnSpPr>
            <a:stCxn id="117" idx="5"/>
          </p:cNvCxnSpPr>
          <p:nvPr/>
        </p:nvCxnSpPr>
        <p:spPr>
          <a:xfrm rot="16200000" flipH="1">
            <a:off x="6808616" y="4873528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>
            <a:endCxn id="118" idx="4"/>
          </p:cNvCxnSpPr>
          <p:nvPr/>
        </p:nvCxnSpPr>
        <p:spPr>
          <a:xfrm rot="16200000" flipV="1">
            <a:off x="6871702" y="4864605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>
            <a:endCxn id="119" idx="3"/>
          </p:cNvCxnSpPr>
          <p:nvPr/>
        </p:nvCxnSpPr>
        <p:spPr>
          <a:xfrm flipV="1">
            <a:off x="7092280" y="4981540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endCxn id="120" idx="6"/>
          </p:cNvCxnSpPr>
          <p:nvPr/>
        </p:nvCxnSpPr>
        <p:spPr>
          <a:xfrm rot="10800000" flipV="1">
            <a:off x="6732240" y="5157191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>
            <a:stCxn id="116" idx="2"/>
            <a:endCxn id="121" idx="0"/>
          </p:cNvCxnSpPr>
          <p:nvPr/>
        </p:nvCxnSpPr>
        <p:spPr>
          <a:xfrm rot="16200000" flipH="1">
            <a:off x="6948336" y="5418257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tern mit 4 Zacken 129"/>
          <p:cNvSpPr/>
          <p:nvPr/>
        </p:nvSpPr>
        <p:spPr>
          <a:xfrm>
            <a:off x="1772653" y="5265348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Flussdiagramm: Verbindungsstelle 130"/>
          <p:cNvSpPr/>
          <p:nvPr/>
        </p:nvSpPr>
        <p:spPr>
          <a:xfrm>
            <a:off x="1331640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Flussdiagramm: Verbindungsstelle 131"/>
          <p:cNvSpPr/>
          <p:nvPr/>
        </p:nvSpPr>
        <p:spPr>
          <a:xfrm>
            <a:off x="1790583" y="472514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Flussdiagramm: Verbindungsstelle 132"/>
          <p:cNvSpPr/>
          <p:nvPr/>
        </p:nvSpPr>
        <p:spPr>
          <a:xfrm>
            <a:off x="2267744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ungsstelle 133"/>
          <p:cNvSpPr/>
          <p:nvPr/>
        </p:nvSpPr>
        <p:spPr>
          <a:xfrm>
            <a:off x="1331640" y="556205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ungsstelle 134"/>
          <p:cNvSpPr/>
          <p:nvPr/>
        </p:nvSpPr>
        <p:spPr>
          <a:xfrm>
            <a:off x="1826731" y="587727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ungsstelle 135"/>
          <p:cNvSpPr/>
          <p:nvPr/>
        </p:nvSpPr>
        <p:spPr>
          <a:xfrm>
            <a:off x="2267744" y="55892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7" name="Gerade Verbindung 136"/>
          <p:cNvCxnSpPr/>
          <p:nvPr/>
        </p:nvCxnSpPr>
        <p:spPr>
          <a:xfrm>
            <a:off x="1916669" y="5409076"/>
            <a:ext cx="391676" cy="24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>
            <a:stCxn id="131" idx="5"/>
          </p:cNvCxnSpPr>
          <p:nvPr/>
        </p:nvCxnSpPr>
        <p:spPr>
          <a:xfrm rot="16200000" flipH="1">
            <a:off x="1624040" y="5161560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>
            <a:endCxn id="132" idx="4"/>
          </p:cNvCxnSpPr>
          <p:nvPr/>
        </p:nvCxnSpPr>
        <p:spPr>
          <a:xfrm rot="16200000" flipV="1">
            <a:off x="1687126" y="5152637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>
            <a:endCxn id="134" idx="6"/>
          </p:cNvCxnSpPr>
          <p:nvPr/>
        </p:nvCxnSpPr>
        <p:spPr>
          <a:xfrm rot="10800000" flipV="1">
            <a:off x="1547664" y="5445223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0" idx="2"/>
            <a:endCxn id="135" idx="0"/>
          </p:cNvCxnSpPr>
          <p:nvPr/>
        </p:nvCxnSpPr>
        <p:spPr>
          <a:xfrm rot="16200000" flipH="1">
            <a:off x="1763760" y="5706289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Stern mit 4 Zacken 143"/>
          <p:cNvSpPr/>
          <p:nvPr/>
        </p:nvSpPr>
        <p:spPr>
          <a:xfrm>
            <a:off x="1412613" y="1448924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ungsstelle 144"/>
          <p:cNvSpPr/>
          <p:nvPr/>
        </p:nvSpPr>
        <p:spPr>
          <a:xfrm>
            <a:off x="971600" y="12687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ungsstelle 145"/>
          <p:cNvSpPr/>
          <p:nvPr/>
        </p:nvSpPr>
        <p:spPr>
          <a:xfrm>
            <a:off x="1430543" y="90872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ungsstelle 146"/>
          <p:cNvSpPr/>
          <p:nvPr/>
        </p:nvSpPr>
        <p:spPr>
          <a:xfrm>
            <a:off x="1907704" y="126876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ungsstelle 147"/>
          <p:cNvSpPr/>
          <p:nvPr/>
        </p:nvSpPr>
        <p:spPr>
          <a:xfrm>
            <a:off x="971600" y="1745633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ungsstelle 148"/>
          <p:cNvSpPr/>
          <p:nvPr/>
        </p:nvSpPr>
        <p:spPr>
          <a:xfrm>
            <a:off x="1466691" y="206084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ungsstelle 149"/>
          <p:cNvSpPr/>
          <p:nvPr/>
        </p:nvSpPr>
        <p:spPr>
          <a:xfrm>
            <a:off x="1907704" y="177281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151"/>
          <p:cNvCxnSpPr>
            <a:stCxn id="145" idx="5"/>
          </p:cNvCxnSpPr>
          <p:nvPr/>
        </p:nvCxnSpPr>
        <p:spPr>
          <a:xfrm rot="16200000" flipH="1">
            <a:off x="1264000" y="1345136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>
            <a:endCxn id="146" idx="4"/>
          </p:cNvCxnSpPr>
          <p:nvPr/>
        </p:nvCxnSpPr>
        <p:spPr>
          <a:xfrm rot="16200000" flipV="1">
            <a:off x="1327086" y="1336213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>
            <a:endCxn id="147" idx="3"/>
          </p:cNvCxnSpPr>
          <p:nvPr/>
        </p:nvCxnSpPr>
        <p:spPr>
          <a:xfrm flipV="1">
            <a:off x="1547664" y="1453148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Stern mit 4 Zacken 157"/>
          <p:cNvSpPr/>
          <p:nvPr/>
        </p:nvSpPr>
        <p:spPr>
          <a:xfrm>
            <a:off x="7101245" y="1160892"/>
            <a:ext cx="288032" cy="2880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ungsstelle 158"/>
          <p:cNvSpPr/>
          <p:nvPr/>
        </p:nvSpPr>
        <p:spPr>
          <a:xfrm>
            <a:off x="6660232" y="98072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Flussdiagramm: Verbindungsstelle 159"/>
          <p:cNvSpPr/>
          <p:nvPr/>
        </p:nvSpPr>
        <p:spPr>
          <a:xfrm>
            <a:off x="7119175" y="62068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Flussdiagramm: Verbindungsstelle 160"/>
          <p:cNvSpPr/>
          <p:nvPr/>
        </p:nvSpPr>
        <p:spPr>
          <a:xfrm>
            <a:off x="7596336" y="98072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Flussdiagramm: Verbindungsstelle 161"/>
          <p:cNvSpPr/>
          <p:nvPr/>
        </p:nvSpPr>
        <p:spPr>
          <a:xfrm>
            <a:off x="6660232" y="145760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Flussdiagramm: Verbindungsstelle 162"/>
          <p:cNvSpPr/>
          <p:nvPr/>
        </p:nvSpPr>
        <p:spPr>
          <a:xfrm>
            <a:off x="7155323" y="177281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Flussdiagramm: Verbindungsstelle 163"/>
          <p:cNvSpPr/>
          <p:nvPr/>
        </p:nvSpPr>
        <p:spPr>
          <a:xfrm>
            <a:off x="7596336" y="14847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6" name="Gerade Verbindung 165"/>
          <p:cNvCxnSpPr>
            <a:stCxn id="159" idx="5"/>
          </p:cNvCxnSpPr>
          <p:nvPr/>
        </p:nvCxnSpPr>
        <p:spPr>
          <a:xfrm rot="16200000" flipH="1">
            <a:off x="6952632" y="1057104"/>
            <a:ext cx="1756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endCxn id="160" idx="4"/>
          </p:cNvCxnSpPr>
          <p:nvPr/>
        </p:nvCxnSpPr>
        <p:spPr>
          <a:xfrm rot="16200000" flipV="1">
            <a:off x="7015718" y="1048181"/>
            <a:ext cx="432048" cy="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/>
          <p:cNvCxnSpPr>
            <a:endCxn id="161" idx="3"/>
          </p:cNvCxnSpPr>
          <p:nvPr/>
        </p:nvCxnSpPr>
        <p:spPr>
          <a:xfrm flipV="1">
            <a:off x="7236296" y="1165116"/>
            <a:ext cx="391676" cy="10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168"/>
          <p:cNvCxnSpPr>
            <a:endCxn id="162" idx="6"/>
          </p:cNvCxnSpPr>
          <p:nvPr/>
        </p:nvCxnSpPr>
        <p:spPr>
          <a:xfrm rot="10800000" flipV="1">
            <a:off x="6876256" y="1340767"/>
            <a:ext cx="360040" cy="2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158" idx="2"/>
            <a:endCxn id="163" idx="0"/>
          </p:cNvCxnSpPr>
          <p:nvPr/>
        </p:nvCxnSpPr>
        <p:spPr>
          <a:xfrm rot="16200000" flipH="1">
            <a:off x="7092352" y="1601833"/>
            <a:ext cx="323892" cy="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ussdiagramm: Verbindungsstelle 170"/>
          <p:cNvSpPr/>
          <p:nvPr/>
        </p:nvSpPr>
        <p:spPr>
          <a:xfrm>
            <a:off x="683568" y="836712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Flussdiagramm: Verbindungsstelle 171"/>
          <p:cNvSpPr/>
          <p:nvPr/>
        </p:nvSpPr>
        <p:spPr>
          <a:xfrm>
            <a:off x="6372200" y="548680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Flussdiagramm: Verbindungsstelle 172"/>
          <p:cNvSpPr/>
          <p:nvPr/>
        </p:nvSpPr>
        <p:spPr>
          <a:xfrm>
            <a:off x="3995936" y="116632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Flussdiagramm: Verbindungsstelle 173"/>
          <p:cNvSpPr/>
          <p:nvPr/>
        </p:nvSpPr>
        <p:spPr>
          <a:xfrm>
            <a:off x="3851920" y="1844824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Flussdiagramm: Verbindungsstelle 174"/>
          <p:cNvSpPr/>
          <p:nvPr/>
        </p:nvSpPr>
        <p:spPr>
          <a:xfrm>
            <a:off x="5652120" y="213285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Flussdiagramm: Verbindungsstelle 175"/>
          <p:cNvSpPr/>
          <p:nvPr/>
        </p:nvSpPr>
        <p:spPr>
          <a:xfrm>
            <a:off x="6300192" y="4365104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Flussdiagramm: Verbindungsstelle 176"/>
          <p:cNvSpPr/>
          <p:nvPr/>
        </p:nvSpPr>
        <p:spPr>
          <a:xfrm>
            <a:off x="179512" y="2708920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Flussdiagramm: Verbindungsstelle 177"/>
          <p:cNvSpPr/>
          <p:nvPr/>
        </p:nvSpPr>
        <p:spPr>
          <a:xfrm>
            <a:off x="4716016" y="357301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Flussdiagramm: Verbindungsstelle 178"/>
          <p:cNvSpPr/>
          <p:nvPr/>
        </p:nvSpPr>
        <p:spPr>
          <a:xfrm>
            <a:off x="3131840" y="4581128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Flussdiagramm: Verbindungsstelle 179"/>
          <p:cNvSpPr/>
          <p:nvPr/>
        </p:nvSpPr>
        <p:spPr>
          <a:xfrm>
            <a:off x="1043608" y="4581128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Flussdiagramm: Verbindungsstelle 180"/>
          <p:cNvSpPr/>
          <p:nvPr/>
        </p:nvSpPr>
        <p:spPr>
          <a:xfrm>
            <a:off x="2051720" y="2132856"/>
            <a:ext cx="1728192" cy="15841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Flussdiagramm: Verzögerung 184"/>
          <p:cNvSpPr/>
          <p:nvPr/>
        </p:nvSpPr>
        <p:spPr>
          <a:xfrm rot="5400000">
            <a:off x="5170376" y="4126768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Flussdiagramm: Verzögerung 185"/>
          <p:cNvSpPr/>
          <p:nvPr/>
        </p:nvSpPr>
        <p:spPr>
          <a:xfrm rot="5400000">
            <a:off x="6754552" y="4918856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Flussdiagramm: Verzögerung 186"/>
          <p:cNvSpPr/>
          <p:nvPr/>
        </p:nvSpPr>
        <p:spPr>
          <a:xfrm rot="5400000">
            <a:off x="3586200" y="5134880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Flussdiagramm: Verzögerung 187"/>
          <p:cNvSpPr/>
          <p:nvPr/>
        </p:nvSpPr>
        <p:spPr>
          <a:xfrm rot="5400000">
            <a:off x="4450296" y="670384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Flussdiagramm: Verzögerung 193"/>
          <p:cNvSpPr/>
          <p:nvPr/>
        </p:nvSpPr>
        <p:spPr>
          <a:xfrm rot="5400000">
            <a:off x="6826560" y="1030424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Flussdiagramm: Verzögerung 195"/>
          <p:cNvSpPr/>
          <p:nvPr/>
        </p:nvSpPr>
        <p:spPr>
          <a:xfrm rot="5400000">
            <a:off x="1137928" y="1390464"/>
            <a:ext cx="819472" cy="129614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9" name="Gerade Verbindung 198"/>
          <p:cNvCxnSpPr>
            <a:endCxn id="105" idx="1"/>
          </p:cNvCxnSpPr>
          <p:nvPr/>
        </p:nvCxnSpPr>
        <p:spPr>
          <a:xfrm flipV="1">
            <a:off x="4860032" y="580316"/>
            <a:ext cx="391676" cy="32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>
            <a:stCxn id="74" idx="3"/>
            <a:endCxn id="77" idx="3"/>
          </p:cNvCxnSpPr>
          <p:nvPr/>
        </p:nvCxnSpPr>
        <p:spPr>
          <a:xfrm flipV="1">
            <a:off x="6669197" y="2749292"/>
            <a:ext cx="238695" cy="13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>
            <a:stCxn id="88" idx="1"/>
            <a:endCxn id="91" idx="4"/>
          </p:cNvCxnSpPr>
          <p:nvPr/>
        </p:nvCxnSpPr>
        <p:spPr>
          <a:xfrm rot="10800000" flipH="1">
            <a:off x="3860884" y="5229200"/>
            <a:ext cx="603103" cy="10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/>
          <p:cNvCxnSpPr>
            <a:endCxn id="133" idx="3"/>
          </p:cNvCxnSpPr>
          <p:nvPr/>
        </p:nvCxnSpPr>
        <p:spPr>
          <a:xfrm rot="5400000" flipH="1" flipV="1">
            <a:off x="2065412" y="5111864"/>
            <a:ext cx="76260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Universität Tübingen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Fabian Schlotterbeck</dc:creator>
  <cp:lastModifiedBy>Fabian Schlotterbeck</cp:lastModifiedBy>
  <cp:revision>41</cp:revision>
  <dcterms:created xsi:type="dcterms:W3CDTF">2011-02-22T12:13:44Z</dcterms:created>
  <dcterms:modified xsi:type="dcterms:W3CDTF">2011-02-22T18:57:27Z</dcterms:modified>
</cp:coreProperties>
</file>