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322" r:id="rId4"/>
    <p:sldId id="268" r:id="rId5"/>
    <p:sldId id="321" r:id="rId6"/>
    <p:sldId id="318" r:id="rId7"/>
    <p:sldId id="317" r:id="rId8"/>
    <p:sldId id="272" r:id="rId9"/>
    <p:sldId id="271" r:id="rId10"/>
    <p:sldId id="273" r:id="rId11"/>
    <p:sldId id="315" r:id="rId12"/>
    <p:sldId id="316" r:id="rId13"/>
    <p:sldId id="344" r:id="rId14"/>
    <p:sldId id="345" r:id="rId15"/>
    <p:sldId id="346" r:id="rId16"/>
    <p:sldId id="347" r:id="rId17"/>
    <p:sldId id="348" r:id="rId18"/>
    <p:sldId id="349" r:id="rId19"/>
    <p:sldId id="307" r:id="rId20"/>
    <p:sldId id="308" r:id="rId21"/>
    <p:sldId id="309" r:id="rId22"/>
    <p:sldId id="310" r:id="rId23"/>
    <p:sldId id="324" r:id="rId24"/>
    <p:sldId id="325" r:id="rId25"/>
    <p:sldId id="300" r:id="rId26"/>
    <p:sldId id="301" r:id="rId27"/>
    <p:sldId id="341" r:id="rId28"/>
    <p:sldId id="334" r:id="rId29"/>
    <p:sldId id="303" r:id="rId30"/>
    <p:sldId id="335" r:id="rId31"/>
    <p:sldId id="311" r:id="rId32"/>
    <p:sldId id="336" r:id="rId33"/>
    <p:sldId id="304" r:id="rId34"/>
    <p:sldId id="342" r:id="rId35"/>
    <p:sldId id="327" r:id="rId36"/>
    <p:sldId id="328" r:id="rId37"/>
    <p:sldId id="329" r:id="rId38"/>
    <p:sldId id="340" r:id="rId39"/>
    <p:sldId id="337" r:id="rId40"/>
    <p:sldId id="331" r:id="rId41"/>
    <p:sldId id="339" r:id="rId42"/>
    <p:sldId id="302" r:id="rId43"/>
    <p:sldId id="338" r:id="rId44"/>
    <p:sldId id="313" r:id="rId45"/>
    <p:sldId id="343" r:id="rId46"/>
    <p:sldId id="295" r:id="rId47"/>
    <p:sldId id="323" r:id="rId48"/>
    <p:sldId id="284" r:id="rId49"/>
    <p:sldId id="286" r:id="rId50"/>
    <p:sldId id="292" r:id="rId51"/>
    <p:sldId id="25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E4"/>
    <a:srgbClr val="FFFF6B"/>
    <a:srgbClr val="6CFF6B"/>
    <a:srgbClr val="FFFF69"/>
    <a:srgbClr val="FF99CC"/>
    <a:srgbClr val="0099FF"/>
    <a:srgbClr val="00FF00"/>
    <a:srgbClr val="6600CC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8" autoAdjust="0"/>
    <p:restoredTop sz="86418"/>
  </p:normalViewPr>
  <p:slideViewPr>
    <p:cSldViewPr snapToGrid="0">
      <p:cViewPr varScale="1">
        <p:scale>
          <a:sx n="104" d="100"/>
          <a:sy n="104" d="100"/>
        </p:scale>
        <p:origin x="224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25681-FCCF-1440-AC0A-42CC69BDB54B}" type="datetimeFigureOut">
              <a:rPr lang="de-DE" smtClean="0"/>
              <a:t>05.04.19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A92E9-48F7-5345-AFBD-FA4269ABE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10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8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3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41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99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4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60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93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9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2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2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7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409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93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A92E9-48F7-5345-AFBD-FA4269ABE0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0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46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4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3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239B-6DAA-4828-B244-F9B5344C9138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9A9-BF74-481B-8120-B1146556F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3123356"/>
            <a:ext cx="930306" cy="9355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868115"/>
            <a:ext cx="959274" cy="101221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823419"/>
            <a:ext cx="959274" cy="101221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06" y="2989062"/>
            <a:ext cx="959274" cy="10122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6" y="2989062"/>
            <a:ext cx="959274" cy="10122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52" y="944796"/>
            <a:ext cx="930306" cy="93553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25" y="2043494"/>
            <a:ext cx="930306" cy="93553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09" y="936730"/>
            <a:ext cx="930306" cy="93553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16" y="860049"/>
            <a:ext cx="959274" cy="1012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98FAC-5415-854C-AEE4-12DE8A31B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2" y="2005153"/>
            <a:ext cx="959274" cy="1012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3F0E27-B72B-374C-BB5B-FEF43F3DA5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2" y="1972495"/>
            <a:ext cx="959274" cy="10122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2F0FC-F88D-644C-A929-E01272B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4" y="2081834"/>
            <a:ext cx="930306" cy="9355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DEEAB3-E3D0-0643-8FBF-EEA399D9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52" y="906455"/>
            <a:ext cx="930306" cy="935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54F3E-B85C-C342-A310-F011FF4E4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4" y="1950887"/>
            <a:ext cx="959274" cy="10122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A3AA41-4D5F-3841-B7C2-39593A0D3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3046675"/>
            <a:ext cx="959274" cy="10122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AE6F0E-33E5-304F-A740-05EA6C4CD5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66" y="3017367"/>
            <a:ext cx="959274" cy="10122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E8F084-FCC2-EF4B-9752-6869C6E4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86" y="1946234"/>
            <a:ext cx="959274" cy="1012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116C2B-2F05-E94A-80CF-B9B0251B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00" y="3094833"/>
            <a:ext cx="930306" cy="9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67" y="1971652"/>
            <a:ext cx="1041210" cy="8937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925859"/>
            <a:ext cx="1041210" cy="8937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925859"/>
            <a:ext cx="1041210" cy="89370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856585"/>
            <a:ext cx="1041210" cy="89370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856585"/>
            <a:ext cx="1041210" cy="8937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2056609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2010141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4472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1996221"/>
            <a:ext cx="1075427" cy="9284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0" y="1017161"/>
            <a:ext cx="1075427" cy="9284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1017161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13" y="3026507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65876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857651"/>
            <a:ext cx="813231" cy="1055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857650"/>
            <a:ext cx="813231" cy="1055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1913336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0" y="2969021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1913335"/>
            <a:ext cx="813231" cy="10556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1913334"/>
            <a:ext cx="813231" cy="10556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1913334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2969019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06" y="1881300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9885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10788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0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53" y="115618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8" y="2200699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32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" descr="Image result for key clipart">
            <a:extLst>
              <a:ext uri="{FF2B5EF4-FFF2-40B4-BE49-F238E27FC236}">
                <a16:creationId xmlns:a16="http://schemas.microsoft.com/office/drawing/2014/main" id="{E8536FF8-FC93-F24B-B46B-05403BEE8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3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key clipart">
            <a:extLst>
              <a:ext uri="{FF2B5EF4-FFF2-40B4-BE49-F238E27FC236}">
                <a16:creationId xmlns:a16="http://schemas.microsoft.com/office/drawing/2014/main" id="{6E6FCD99-0686-B347-9AF4-0A4A8855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00" y="219251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ribbon clipart">
            <a:extLst>
              <a:ext uri="{FF2B5EF4-FFF2-40B4-BE49-F238E27FC236}">
                <a16:creationId xmlns:a16="http://schemas.microsoft.com/office/drawing/2014/main" id="{3E833BD6-82EE-2C46-9283-CB6BD790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068" y="2143241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ribbon clipart">
            <a:extLst>
              <a:ext uri="{FF2B5EF4-FFF2-40B4-BE49-F238E27FC236}">
                <a16:creationId xmlns:a16="http://schemas.microsoft.com/office/drawing/2014/main" id="{71BE1B56-25D2-B346-A282-952997F5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65" y="3151505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ribbon clipart">
            <a:extLst>
              <a:ext uri="{FF2B5EF4-FFF2-40B4-BE49-F238E27FC236}">
                <a16:creationId xmlns:a16="http://schemas.microsoft.com/office/drawing/2014/main" id="{5BB33C77-8B13-2844-AAB9-9F0C6DA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6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55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53BB62-90F7-104B-B5EB-44BEF5694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00" y="3166681"/>
            <a:ext cx="1067188" cy="8481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83CF73-1954-4540-97F9-9B919E78EF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00" y="2104954"/>
            <a:ext cx="1067188" cy="8481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992D98-3E78-7048-AE27-BA6D8EC3C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65" y="3188173"/>
            <a:ext cx="1067188" cy="8481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64F109-2248-D04E-A380-F2A95FD9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7" y="1968509"/>
            <a:ext cx="793787" cy="976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1AB105-140F-1344-AAEA-4E6F6E1F94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70" y="880961"/>
            <a:ext cx="793787" cy="9769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E7C34D-EB24-5F42-BCE0-D0587F72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76123"/>
            <a:ext cx="793787" cy="9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95" y="1901190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80E910-95FB-2142-B967-8F9E571A4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1260"/>
            <a:ext cx="858286" cy="9409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2449B54-DB6A-E940-A7C9-B2E0E0FD92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260"/>
            <a:ext cx="858286" cy="9409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5C0762-9071-DF4C-9A3D-78E76390D1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1260"/>
            <a:ext cx="858286" cy="940936"/>
          </a:xfrm>
          <a:prstGeom prst="rect">
            <a:avLst/>
          </a:prstGeom>
        </p:spPr>
      </p:pic>
      <p:pic>
        <p:nvPicPr>
          <p:cNvPr id="41" name="Picture 2" descr="Image result for sandwich png clipart black and white">
            <a:extLst>
              <a:ext uri="{FF2B5EF4-FFF2-40B4-BE49-F238E27FC236}">
                <a16:creationId xmlns:a16="http://schemas.microsoft.com/office/drawing/2014/main" id="{C547F360-FC1A-024A-ABEE-6FB55FBE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39" y="3140355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sandwich png clipart black and white">
            <a:extLst>
              <a:ext uri="{FF2B5EF4-FFF2-40B4-BE49-F238E27FC236}">
                <a16:creationId xmlns:a16="http://schemas.microsoft.com/office/drawing/2014/main" id="{2D8F88E5-2765-C442-BF42-ECA51783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32" y="3152498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sandwich png clipart black and white">
            <a:extLst>
              <a:ext uri="{FF2B5EF4-FFF2-40B4-BE49-F238E27FC236}">
                <a16:creationId xmlns:a16="http://schemas.microsoft.com/office/drawing/2014/main" id="{BD598B4A-ACDE-1749-980C-90DCBCAF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03" y="988793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856585"/>
            <a:ext cx="1041210" cy="8937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2056609"/>
            <a:ext cx="1041210" cy="89370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2056609"/>
            <a:ext cx="1041210" cy="89370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09" y="3156801"/>
            <a:ext cx="1041210" cy="8937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81" y="3156801"/>
            <a:ext cx="1041210" cy="8937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00" y="3156802"/>
            <a:ext cx="1041210" cy="89370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86" y="3156802"/>
            <a:ext cx="1041210" cy="8937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72" y="3156802"/>
            <a:ext cx="1041210" cy="893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28" y="1024288"/>
            <a:ext cx="1034082" cy="7179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33" y="2098011"/>
            <a:ext cx="1034082" cy="7179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C437A4-B8CF-2648-B3FB-2C1F94FF73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15" y="2056609"/>
            <a:ext cx="1034082" cy="7179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D43BA7-566F-B341-9183-A858C18EF96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2031133"/>
            <a:ext cx="1034082" cy="717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3595E0-6695-1E4B-B4F7-BBB14CD478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57" y="1001801"/>
            <a:ext cx="1034082" cy="7179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95D61C-AC0B-2847-8D5E-32D66259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83" y="1001801"/>
            <a:ext cx="1034082" cy="717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B973EF-A953-7347-81A3-AD3D4075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76" y="2056608"/>
            <a:ext cx="1041210" cy="8937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2089B5-DBFB-C940-A6C1-5069E9B4C8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43" y="956415"/>
            <a:ext cx="1041210" cy="8937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7B9661-1F5C-FC44-9E95-FEEF066501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4" y="909949"/>
            <a:ext cx="1041210" cy="8937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922AC-8A7E-444F-91E8-D0ECFE52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14" y="3156800"/>
            <a:ext cx="1041210" cy="8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3105210"/>
            <a:ext cx="1172596" cy="86670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97267" y="2044434"/>
            <a:ext cx="1172596" cy="86670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31091" y="2001792"/>
            <a:ext cx="1172596" cy="86670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1996221"/>
            <a:ext cx="1075427" cy="9284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52" y="1996221"/>
            <a:ext cx="1075427" cy="9284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991548"/>
            <a:ext cx="1075427" cy="9284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991548"/>
            <a:ext cx="1075427" cy="92845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7" y="3000894"/>
            <a:ext cx="1075427" cy="92845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140" y="3000894"/>
            <a:ext cx="1075427" cy="9284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2021834"/>
            <a:ext cx="1075427" cy="92845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1017161"/>
            <a:ext cx="1075427" cy="9284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25" y="3026507"/>
            <a:ext cx="1075427" cy="928452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C1FCC-CE35-4B4A-BFE6-4DD905FC6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76" y="2013559"/>
            <a:ext cx="1075427" cy="9284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948CFF-2DB1-1746-824C-B7D56DE295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3" y="991548"/>
            <a:ext cx="1075427" cy="9284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1387E0-A512-1341-8AD0-6408E9DA4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2" y="3036077"/>
            <a:ext cx="1075427" cy="928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BFB511-594D-9645-8521-DEB54461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6843197" y="941016"/>
            <a:ext cx="1172596" cy="8667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794AE9-8B3B-7F47-BB6D-02CD2DE1E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7978812" y="941015"/>
            <a:ext cx="1172596" cy="8667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870E9-8310-E34D-8DE9-2645C2499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2572">
            <a:off x="8017943" y="3127736"/>
            <a:ext cx="1172596" cy="8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0741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1" y="1913334"/>
            <a:ext cx="813231" cy="1055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1913335"/>
            <a:ext cx="813231" cy="1055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42" y="2969020"/>
            <a:ext cx="813231" cy="1055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35" y="2969020"/>
            <a:ext cx="813231" cy="10556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857650"/>
            <a:ext cx="813231" cy="10556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24" y="857649"/>
            <a:ext cx="813231" cy="10556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857649"/>
            <a:ext cx="813231" cy="10556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32" y="2969020"/>
            <a:ext cx="813231" cy="1055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17" y="2969019"/>
            <a:ext cx="813231" cy="1055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67" y="825615"/>
            <a:ext cx="1034837" cy="11197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09" y="2969019"/>
            <a:ext cx="1034837" cy="111975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B3E72C-605E-8642-8903-839AB173F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77" y="1849268"/>
            <a:ext cx="1034837" cy="11197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4719627-0519-1045-9DD3-E78FBE774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72" y="757322"/>
            <a:ext cx="1034837" cy="11197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D5506D-8451-3E4D-BCF4-F740B7FF8D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56" y="807485"/>
            <a:ext cx="1034837" cy="11197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29A730-3260-D84B-8609-52B1938B54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25" y="2954613"/>
            <a:ext cx="813231" cy="10556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B06FD4-A61B-814D-92A9-59FC4E1916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89" y="1849268"/>
            <a:ext cx="813231" cy="10556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34A4A6-38D5-8C4F-82F5-C311406B88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191" y="1849267"/>
            <a:ext cx="813231" cy="1055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72DD2A-3BFB-5F45-94CE-5D077C4EE3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93" y="1849266"/>
            <a:ext cx="813231" cy="10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5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1946866"/>
            <a:ext cx="797748" cy="10556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2143304"/>
            <a:ext cx="1100724" cy="741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891225"/>
            <a:ext cx="797748" cy="10556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6" y="3025587"/>
            <a:ext cx="797748" cy="10556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1946866"/>
            <a:ext cx="797748" cy="10556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891225"/>
            <a:ext cx="797748" cy="10556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398" y="3025587"/>
            <a:ext cx="797748" cy="1055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1946866"/>
            <a:ext cx="797748" cy="1055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891225"/>
            <a:ext cx="797748" cy="1055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4" y="3025587"/>
            <a:ext cx="797748" cy="1055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2143304"/>
            <a:ext cx="1100724" cy="7415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2141658"/>
            <a:ext cx="1100724" cy="7415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2" y="3144609"/>
            <a:ext cx="1100724" cy="7415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16" y="3144609"/>
            <a:ext cx="1100724" cy="7415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68" y="3142963"/>
            <a:ext cx="1100724" cy="7415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14" y="891225"/>
            <a:ext cx="797748" cy="1055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96" y="891225"/>
            <a:ext cx="797748" cy="1055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32" y="891225"/>
            <a:ext cx="797748" cy="105564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758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5" y="830942"/>
            <a:ext cx="642752" cy="113714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1826004"/>
            <a:ext cx="924790" cy="130885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09" y="745088"/>
            <a:ext cx="924790" cy="130885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745088"/>
            <a:ext cx="924790" cy="13088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90" y="1826004"/>
            <a:ext cx="924790" cy="130885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1" y="2900013"/>
            <a:ext cx="924790" cy="13088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1826004"/>
            <a:ext cx="924790" cy="130885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72" y="689258"/>
            <a:ext cx="924790" cy="130885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53" y="2900013"/>
            <a:ext cx="924790" cy="13088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82" y="775114"/>
            <a:ext cx="642752" cy="1137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293" y="1998113"/>
            <a:ext cx="642752" cy="1137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28" y="689258"/>
            <a:ext cx="924790" cy="13088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647DF-1C65-3F41-A036-5FF1820DE881}"/>
              </a:ext>
            </a:extLst>
          </p:cNvPr>
          <p:cNvSpPr txBox="1"/>
          <p:nvPr/>
        </p:nvSpPr>
        <p:spPr>
          <a:xfrm>
            <a:off x="806363" y="4995291"/>
            <a:ext cx="8230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  <a:p>
            <a:r>
              <a:rPr lang="en-GB" sz="2800" dirty="0"/>
              <a:t>Left: types: 5/4 </a:t>
            </a:r>
            <a:r>
              <a:rPr lang="en-GB" sz="2800" dirty="0" err="1"/>
              <a:t>Colors</a:t>
            </a:r>
            <a:r>
              <a:rPr lang="en-GB" sz="2800" dirty="0"/>
              <a:t>: 6/3</a:t>
            </a:r>
          </a:p>
          <a:p>
            <a:r>
              <a:rPr lang="en-GB" sz="2800" dirty="0"/>
              <a:t>Right: types: 6/3, </a:t>
            </a:r>
            <a:r>
              <a:rPr lang="en-GB" sz="2800" dirty="0" err="1"/>
              <a:t>colors</a:t>
            </a:r>
            <a:r>
              <a:rPr lang="en-GB" sz="2800" dirty="0"/>
              <a:t>: 5/4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D61600-A0B1-8744-AE01-18A730525F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23" y="3064887"/>
            <a:ext cx="642752" cy="1137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7BB776-D394-4A44-865B-0CA065DF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5" y="3064887"/>
            <a:ext cx="642752" cy="1137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ECE772-5B81-1642-9346-7907F951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17" y="1848678"/>
            <a:ext cx="924790" cy="13088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9493D6-4D8A-6A49-ADA4-1C863F9402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595" y="2900013"/>
            <a:ext cx="924790" cy="13088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6F19F8-60FC-C146-8DFA-5FBD40FED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83" y="3001681"/>
            <a:ext cx="642752" cy="1137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B689A9-55C6-2B47-8807-FFFAC6F24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96" y="1872471"/>
            <a:ext cx="642752" cy="1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objects in the middle row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899444"/>
            <a:ext cx="1052173" cy="1000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68" y="1899444"/>
            <a:ext cx="1052173" cy="10006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42" y="1899444"/>
            <a:ext cx="1052173" cy="100062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8" y="779825"/>
            <a:ext cx="1052173" cy="10006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1" y="779825"/>
            <a:ext cx="1052173" cy="10006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5" y="779825"/>
            <a:ext cx="1052173" cy="10006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1899444"/>
            <a:ext cx="1052173" cy="10006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1899444"/>
            <a:ext cx="1052173" cy="10006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1899444"/>
            <a:ext cx="1052173" cy="10006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4" y="3019064"/>
            <a:ext cx="1052173" cy="10006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07" y="3019064"/>
            <a:ext cx="1052173" cy="1000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1" y="3019064"/>
            <a:ext cx="1052173" cy="10006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969202"/>
            <a:ext cx="982754" cy="6551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1000494"/>
            <a:ext cx="982754" cy="6551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1000494"/>
            <a:ext cx="982754" cy="6551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71" y="3309500"/>
            <a:ext cx="982754" cy="6551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55" y="3340792"/>
            <a:ext cx="982754" cy="6551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40" y="3340792"/>
            <a:ext cx="982754" cy="6551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121723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49" y="2000335"/>
            <a:ext cx="1028532" cy="1035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2087758"/>
            <a:ext cx="1145960" cy="86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2087758"/>
            <a:ext cx="1145960" cy="86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2087758"/>
            <a:ext cx="1145960" cy="860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3172376"/>
            <a:ext cx="1145960" cy="8601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3172376"/>
            <a:ext cx="1145960" cy="8601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3172376"/>
            <a:ext cx="1145960" cy="86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3172376"/>
            <a:ext cx="1145960" cy="8601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3172376"/>
            <a:ext cx="1145960" cy="8601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53" y="3172376"/>
            <a:ext cx="1145960" cy="8601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10" y="1003140"/>
            <a:ext cx="1145960" cy="860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91" y="1003140"/>
            <a:ext cx="1145960" cy="8601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29" y="1003140"/>
            <a:ext cx="1145960" cy="8601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2000335"/>
            <a:ext cx="1028532" cy="10350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9" y="2000335"/>
            <a:ext cx="1028532" cy="1035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35" y="917301"/>
            <a:ext cx="1028532" cy="1035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34" y="917301"/>
            <a:ext cx="1028532" cy="10350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5" y="917301"/>
            <a:ext cx="1028532" cy="103500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406061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___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1972108"/>
            <a:ext cx="638233" cy="962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864840"/>
            <a:ext cx="638233" cy="9621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13" y="3079376"/>
            <a:ext cx="638233" cy="9621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1972108"/>
            <a:ext cx="638233" cy="9621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864840"/>
            <a:ext cx="638233" cy="962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02" y="3079376"/>
            <a:ext cx="638233" cy="9621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1972108"/>
            <a:ext cx="638233" cy="9621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864840"/>
            <a:ext cx="638233" cy="9621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8" y="3079376"/>
            <a:ext cx="638233" cy="9621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16" y="864840"/>
            <a:ext cx="638233" cy="9621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05" y="864840"/>
            <a:ext cx="638233" cy="9621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21" y="864840"/>
            <a:ext cx="638233" cy="96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2034847"/>
            <a:ext cx="959817" cy="8994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2034847"/>
            <a:ext cx="959817" cy="8994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2034847"/>
            <a:ext cx="959817" cy="8994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09" y="3142115"/>
            <a:ext cx="959817" cy="8994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28" y="3142115"/>
            <a:ext cx="959817" cy="899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90" y="3142115"/>
            <a:ext cx="959817" cy="899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251466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middle row are ___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1965277"/>
            <a:ext cx="914735" cy="1006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1965277"/>
            <a:ext cx="914735" cy="100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1965277"/>
            <a:ext cx="914735" cy="10069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807677"/>
            <a:ext cx="914735" cy="1006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807677"/>
            <a:ext cx="914735" cy="1006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807677"/>
            <a:ext cx="914735" cy="1006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49" y="3111135"/>
            <a:ext cx="914735" cy="1006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9" y="3111135"/>
            <a:ext cx="914735" cy="10069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52" y="3111135"/>
            <a:ext cx="914735" cy="10069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5" y="1965277"/>
            <a:ext cx="914735" cy="10069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05" y="1965277"/>
            <a:ext cx="914735" cy="100691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38" y="1965277"/>
            <a:ext cx="914735" cy="10069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3172676"/>
            <a:ext cx="1217815" cy="8771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3191162"/>
            <a:ext cx="1217815" cy="8771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3192618"/>
            <a:ext cx="1217815" cy="8771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05" y="880959"/>
            <a:ext cx="1217815" cy="8771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15" y="899445"/>
            <a:ext cx="1217815" cy="87714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25" y="900901"/>
            <a:ext cx="1217815" cy="8771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7295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bottom row are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3036644"/>
            <a:ext cx="864782" cy="994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3036644"/>
            <a:ext cx="864782" cy="994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3036644"/>
            <a:ext cx="864782" cy="9947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1933450"/>
            <a:ext cx="864782" cy="99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1933450"/>
            <a:ext cx="864782" cy="994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1933450"/>
            <a:ext cx="864782" cy="9947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99" y="830256"/>
            <a:ext cx="864782" cy="994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94" y="830256"/>
            <a:ext cx="864782" cy="994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04" y="830256"/>
            <a:ext cx="864782" cy="994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63" y="3036644"/>
            <a:ext cx="864782" cy="994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58" y="3036644"/>
            <a:ext cx="864782" cy="99478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68" y="3036644"/>
            <a:ext cx="864782" cy="994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1857857"/>
            <a:ext cx="784176" cy="1059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66" y="765291"/>
            <a:ext cx="784176" cy="1059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1857857"/>
            <a:ext cx="784176" cy="1059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94" y="765291"/>
            <a:ext cx="784176" cy="10597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1857857"/>
            <a:ext cx="784176" cy="1059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74" y="765291"/>
            <a:ext cx="784176" cy="105974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 hoc</a:t>
            </a:r>
          </a:p>
        </p:txBody>
      </p:sp>
    </p:spTree>
    <p:extLst>
      <p:ext uri="{BB962C8B-B14F-4D97-AF65-F5344CB8AC3E}">
        <p14:creationId xmlns:p14="http://schemas.microsoft.com/office/powerpoint/2010/main" val="61733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3965" y="566720"/>
            <a:ext cx="302583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09" y="2150532"/>
            <a:ext cx="960698" cy="7429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851646"/>
            <a:ext cx="599830" cy="102579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75" y="3036544"/>
            <a:ext cx="599830" cy="1025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1944095"/>
            <a:ext cx="599830" cy="1025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851646"/>
            <a:ext cx="599830" cy="1025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2" y="3036544"/>
            <a:ext cx="599830" cy="10257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1056787"/>
            <a:ext cx="960698" cy="742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1056787"/>
            <a:ext cx="960698" cy="74294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7" y="3242282"/>
            <a:ext cx="960698" cy="7429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66" y="3242282"/>
            <a:ext cx="960698" cy="74294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851646"/>
            <a:ext cx="599830" cy="1025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26" y="3036544"/>
            <a:ext cx="599830" cy="1025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883" y="1944095"/>
            <a:ext cx="599830" cy="1025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69" y="1944095"/>
            <a:ext cx="599830" cy="1025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6" y="2147163"/>
            <a:ext cx="960698" cy="742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2147163"/>
            <a:ext cx="960698" cy="74294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1053418"/>
            <a:ext cx="960698" cy="742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24" y="3238913"/>
            <a:ext cx="960698" cy="74294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24685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876816"/>
            <a:ext cx="1177835" cy="88693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1915837"/>
            <a:ext cx="1088131" cy="108231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7" y="2984025"/>
            <a:ext cx="1088131" cy="108231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1930879"/>
            <a:ext cx="1088131" cy="108231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1901712"/>
            <a:ext cx="1088131" cy="10823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01" y="2984025"/>
            <a:ext cx="1088131" cy="10823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11" y="2978280"/>
            <a:ext cx="1088131" cy="108231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873407"/>
            <a:ext cx="1177835" cy="8869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876816"/>
            <a:ext cx="1177835" cy="886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861774"/>
            <a:ext cx="1088131" cy="10823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3" y="876816"/>
            <a:ext cx="1088131" cy="10823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2" y="847649"/>
            <a:ext cx="1088131" cy="10823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2091347"/>
            <a:ext cx="1177835" cy="8869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2087938"/>
            <a:ext cx="1177835" cy="8869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2091347"/>
            <a:ext cx="1177835" cy="8869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9" y="3247544"/>
            <a:ext cx="1177835" cy="8869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23" y="3244135"/>
            <a:ext cx="1177835" cy="8869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9" y="3247544"/>
            <a:ext cx="1177835" cy="8869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1646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1950731"/>
            <a:ext cx="754431" cy="101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69" y="875050"/>
            <a:ext cx="754431" cy="10125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30" y="875050"/>
            <a:ext cx="754431" cy="1012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0" y="3026412"/>
            <a:ext cx="754431" cy="1012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1950731"/>
            <a:ext cx="754431" cy="10125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98" y="875050"/>
            <a:ext cx="754431" cy="1012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180" y="1950731"/>
            <a:ext cx="754431" cy="101252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1950731"/>
            <a:ext cx="754431" cy="10125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41" y="875050"/>
            <a:ext cx="754431" cy="10125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875050"/>
            <a:ext cx="754431" cy="1012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3026412"/>
            <a:ext cx="754431" cy="10125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43" y="964785"/>
            <a:ext cx="802932" cy="833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09" y="1992641"/>
            <a:ext cx="802932" cy="8330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9" y="3180531"/>
            <a:ext cx="802932" cy="8330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226" y="3205883"/>
            <a:ext cx="802932" cy="8330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27" y="3180531"/>
            <a:ext cx="802932" cy="8330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24" y="3205883"/>
            <a:ext cx="802932" cy="8330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589" y="2062353"/>
            <a:ext cx="802932" cy="8330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70028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47" y="1901906"/>
            <a:ext cx="1023100" cy="10735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2114621"/>
            <a:ext cx="1007824" cy="7746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745182"/>
            <a:ext cx="1023100" cy="10735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62" y="3020823"/>
            <a:ext cx="1023100" cy="1073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6" y="1901906"/>
            <a:ext cx="1023100" cy="10735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745182"/>
            <a:ext cx="1023100" cy="10735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1" y="3020823"/>
            <a:ext cx="1023100" cy="10735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50" y="1903905"/>
            <a:ext cx="1023100" cy="10735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747181"/>
            <a:ext cx="1023100" cy="10735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65" y="3022822"/>
            <a:ext cx="1023100" cy="10735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2113220"/>
            <a:ext cx="1007824" cy="774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2136554"/>
            <a:ext cx="1007824" cy="7746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1031227"/>
            <a:ext cx="1007824" cy="7746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1029826"/>
            <a:ext cx="1007824" cy="77464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1053160"/>
            <a:ext cx="1007824" cy="77464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05" y="3195213"/>
            <a:ext cx="1007824" cy="7746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59" y="3193812"/>
            <a:ext cx="1007824" cy="77464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07" y="3217146"/>
            <a:ext cx="1007824" cy="774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4967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five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2059034"/>
            <a:ext cx="999875" cy="79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44" y="3158014"/>
            <a:ext cx="999875" cy="7959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28" y="840568"/>
            <a:ext cx="999875" cy="79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2" y="3278301"/>
            <a:ext cx="999875" cy="79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1961953"/>
            <a:ext cx="926526" cy="9900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58" y="840568"/>
            <a:ext cx="926526" cy="9900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72952-1B15-5846-863A-B9906AEAE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6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34" y="3059570"/>
            <a:ext cx="926526" cy="9900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68E223-1CE4-EB46-B11A-B2C86084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42" y="895254"/>
            <a:ext cx="999875" cy="79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DFAB36-8C5A-2843-964B-69DD8CC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5" y="2064303"/>
            <a:ext cx="999875" cy="795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5FD5DA-19FA-E943-A785-E020471B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2113720"/>
            <a:ext cx="999875" cy="79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EE5A02-317F-1640-B7CD-A4A64231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38" y="3212700"/>
            <a:ext cx="999875" cy="79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945914-1B08-A64D-93E6-FDE94C8C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76" y="3332987"/>
            <a:ext cx="999875" cy="795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A14D89-BBE1-C743-A9AB-E458E5530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728" y="2016639"/>
            <a:ext cx="926526" cy="990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66A311-4FFE-6D44-A0E8-E323C9A1F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52" y="895254"/>
            <a:ext cx="926526" cy="99007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2EE7C4-6B19-3349-AF53-69D4B32A65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9" y="948652"/>
            <a:ext cx="999875" cy="7959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C7C494-DC52-464E-9B65-D00C8439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29" y="2118989"/>
            <a:ext cx="999875" cy="7959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3ED1BF-0484-DA4A-8887-F28C3BC6E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55" y="3060934"/>
            <a:ext cx="926526" cy="99007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CE27B0-47E7-5B48-8948-86B66D68D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81" y="874795"/>
            <a:ext cx="926526" cy="9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38" y="941347"/>
            <a:ext cx="771868" cy="991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56" y="3038553"/>
            <a:ext cx="771868" cy="9913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1989950"/>
            <a:ext cx="771868" cy="991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1" y="941347"/>
            <a:ext cx="771868" cy="991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1989950"/>
            <a:ext cx="771868" cy="9913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89" y="941347"/>
            <a:ext cx="771868" cy="991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07" y="3038553"/>
            <a:ext cx="771868" cy="9913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2099256"/>
            <a:ext cx="1064563" cy="7661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2073929"/>
            <a:ext cx="1064563" cy="7661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32" y="1166563"/>
            <a:ext cx="1064563" cy="7661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32" y="1141236"/>
            <a:ext cx="1064563" cy="7661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32" y="3056063"/>
            <a:ext cx="1064563" cy="7661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1932692"/>
            <a:ext cx="771868" cy="991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8" y="884089"/>
            <a:ext cx="771868" cy="99134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39" y="2981295"/>
            <a:ext cx="771868" cy="99134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87" y="2981295"/>
            <a:ext cx="771868" cy="9913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93" y="2218271"/>
            <a:ext cx="1064563" cy="7661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93" y="3149751"/>
            <a:ext cx="1064563" cy="7661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422608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is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70" y="3053991"/>
            <a:ext cx="638837" cy="10874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2017759"/>
            <a:ext cx="1122371" cy="9206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2017760"/>
            <a:ext cx="1122371" cy="920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2017759"/>
            <a:ext cx="1122371" cy="9206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3137375"/>
            <a:ext cx="1122371" cy="9206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3137376"/>
            <a:ext cx="1122371" cy="9206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3137375"/>
            <a:ext cx="1122371" cy="9206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0" y="898140"/>
            <a:ext cx="1122371" cy="9206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66" y="898141"/>
            <a:ext cx="1122371" cy="9206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4" y="898140"/>
            <a:ext cx="1122371" cy="9206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8" y="1926581"/>
            <a:ext cx="638837" cy="10874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69" y="799171"/>
            <a:ext cx="638837" cy="10874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0" y="3053991"/>
            <a:ext cx="638837" cy="10874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8" y="1926581"/>
            <a:ext cx="638837" cy="1087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9" y="799171"/>
            <a:ext cx="638837" cy="10874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8" y="3093941"/>
            <a:ext cx="638837" cy="108746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6" y="1966531"/>
            <a:ext cx="638837" cy="10874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7" y="839121"/>
            <a:ext cx="638837" cy="10874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7373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2343955"/>
            <a:ext cx="1214057" cy="475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2046399"/>
            <a:ext cx="994974" cy="77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1017431"/>
            <a:ext cx="994974" cy="773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73" y="3075367"/>
            <a:ext cx="994974" cy="7735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1017431"/>
            <a:ext cx="994974" cy="7735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2046399"/>
            <a:ext cx="994974" cy="7735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1017431"/>
            <a:ext cx="994974" cy="7735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501" y="3075367"/>
            <a:ext cx="994974" cy="7735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1314987"/>
            <a:ext cx="1214057" cy="4759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48" y="1314987"/>
            <a:ext cx="1214057" cy="4759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6" y="3372923"/>
            <a:ext cx="1214057" cy="4759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72" y="3372923"/>
            <a:ext cx="1214057" cy="4759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2343955"/>
            <a:ext cx="1214057" cy="4759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1" y="3372923"/>
            <a:ext cx="1214057" cy="475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2151420"/>
            <a:ext cx="994974" cy="7735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37" y="1122452"/>
            <a:ext cx="994974" cy="77355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2151420"/>
            <a:ext cx="994974" cy="77355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227" y="3180388"/>
            <a:ext cx="994974" cy="77355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367272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2279560"/>
            <a:ext cx="1064066" cy="460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2198761"/>
            <a:ext cx="1014203" cy="6062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2277944"/>
            <a:ext cx="1064066" cy="4604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2262194"/>
            <a:ext cx="1064066" cy="4604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3" y="1293692"/>
            <a:ext cx="1064066" cy="4604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36" y="1292076"/>
            <a:ext cx="1064066" cy="4604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770" y="1276326"/>
            <a:ext cx="1064066" cy="460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04" y="3265428"/>
            <a:ext cx="1064066" cy="4604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37" y="3263812"/>
            <a:ext cx="1064066" cy="4604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71" y="3248062"/>
            <a:ext cx="1064066" cy="46040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2198761"/>
            <a:ext cx="1014203" cy="6062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2198761"/>
            <a:ext cx="1014203" cy="606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1195820"/>
            <a:ext cx="1014203" cy="6062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1195820"/>
            <a:ext cx="1014203" cy="6062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1195820"/>
            <a:ext cx="1014203" cy="6062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3" y="3244822"/>
            <a:ext cx="1014203" cy="6062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2" y="3244822"/>
            <a:ext cx="1014203" cy="6062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40" y="3244822"/>
            <a:ext cx="1014203" cy="60627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849333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none of the objects are ___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06" y="1856608"/>
            <a:ext cx="741234" cy="11705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1856608"/>
            <a:ext cx="741234" cy="1170563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4" y="2951344"/>
            <a:ext cx="741234" cy="117056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1856608"/>
            <a:ext cx="741234" cy="117056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97" y="756777"/>
            <a:ext cx="741234" cy="1170563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2" y="3065111"/>
            <a:ext cx="820991" cy="10149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2" y="1927340"/>
            <a:ext cx="820991" cy="101496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1" y="841647"/>
            <a:ext cx="820991" cy="101496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40" y="3065111"/>
            <a:ext cx="820991" cy="101496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80" y="1927340"/>
            <a:ext cx="820991" cy="101496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9" y="841647"/>
            <a:ext cx="820991" cy="101496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78" y="3065111"/>
            <a:ext cx="820991" cy="1014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1" y="841647"/>
            <a:ext cx="820991" cy="10149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0" y="3065111"/>
            <a:ext cx="820991" cy="10149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9" y="841647"/>
            <a:ext cx="820991" cy="10149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46" y="3065111"/>
            <a:ext cx="820991" cy="10149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1817328"/>
            <a:ext cx="741234" cy="117056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4" y="717497"/>
            <a:ext cx="741234" cy="117056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none</a:t>
            </a:r>
          </a:p>
        </p:txBody>
      </p:sp>
    </p:spTree>
    <p:extLst>
      <p:ext uri="{BB962C8B-B14F-4D97-AF65-F5344CB8AC3E}">
        <p14:creationId xmlns:p14="http://schemas.microsoft.com/office/powerpoint/2010/main" val="1312669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1960493"/>
            <a:ext cx="1045069" cy="104080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5" y="867438"/>
            <a:ext cx="1045069" cy="10408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4" y="3053548"/>
            <a:ext cx="1045069" cy="10408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1960493"/>
            <a:ext cx="1045069" cy="10408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6" y="867438"/>
            <a:ext cx="1045069" cy="10408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95" y="3053548"/>
            <a:ext cx="1045069" cy="10408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1908241"/>
            <a:ext cx="1045069" cy="10408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6" y="815186"/>
            <a:ext cx="1045069" cy="10408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75" y="3001296"/>
            <a:ext cx="1045069" cy="10408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2045934"/>
            <a:ext cx="1125038" cy="8960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979004"/>
            <a:ext cx="1125038" cy="8960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04" y="3112864"/>
            <a:ext cx="1125038" cy="8960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2045934"/>
            <a:ext cx="1125038" cy="89604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979004"/>
            <a:ext cx="1125038" cy="8960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42" y="3112864"/>
            <a:ext cx="1125038" cy="89604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2045934"/>
            <a:ext cx="1125038" cy="89604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979004"/>
            <a:ext cx="1125038" cy="8960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6" y="3112864"/>
            <a:ext cx="1125038" cy="89604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652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1909247"/>
            <a:ext cx="912299" cy="108272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1932992"/>
            <a:ext cx="912299" cy="108272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59" y="3057278"/>
            <a:ext cx="912299" cy="108272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3057278"/>
            <a:ext cx="912299" cy="108272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65" y="773089"/>
            <a:ext cx="912299" cy="10827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153" y="796834"/>
            <a:ext cx="912299" cy="108272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3057278"/>
            <a:ext cx="714834" cy="9865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38" y="1992472"/>
            <a:ext cx="714834" cy="9865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80" y="1992471"/>
            <a:ext cx="714834" cy="98655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73" y="922693"/>
            <a:ext cx="714834" cy="9865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65" y="922692"/>
            <a:ext cx="714834" cy="98655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26" y="1909247"/>
            <a:ext cx="912299" cy="108272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20" y="3057278"/>
            <a:ext cx="912299" cy="108272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3081023"/>
            <a:ext cx="912299" cy="108272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14" y="796834"/>
            <a:ext cx="912299" cy="108272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98" y="3064461"/>
            <a:ext cx="714834" cy="986554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021" y="1999655"/>
            <a:ext cx="714834" cy="98655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6" y="929876"/>
            <a:ext cx="714834" cy="9865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7940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3255222"/>
            <a:ext cx="1166465" cy="6123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3255222"/>
            <a:ext cx="1166465" cy="6123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3255222"/>
            <a:ext cx="1166465" cy="6123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97" y="2186993"/>
            <a:ext cx="1166465" cy="6123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84" y="2186993"/>
            <a:ext cx="1166465" cy="6123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10" y="2186993"/>
            <a:ext cx="1166465" cy="61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45" y="1112837"/>
            <a:ext cx="1166465" cy="61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32" y="1112837"/>
            <a:ext cx="1166465" cy="61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58" y="1112837"/>
            <a:ext cx="1166465" cy="6123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1939760"/>
            <a:ext cx="838860" cy="10344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858171"/>
            <a:ext cx="838860" cy="10344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60" y="3021349"/>
            <a:ext cx="838860" cy="10344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1939760"/>
            <a:ext cx="838860" cy="1034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858171"/>
            <a:ext cx="838860" cy="10344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75" y="3021349"/>
            <a:ext cx="838860" cy="10344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1939760"/>
            <a:ext cx="838860" cy="10344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858171"/>
            <a:ext cx="838860" cy="1034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45" y="3021349"/>
            <a:ext cx="838860" cy="103446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41025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52" y="1918953"/>
            <a:ext cx="747639" cy="10757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70" y="801605"/>
            <a:ext cx="747639" cy="1075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9" y="3036387"/>
            <a:ext cx="747639" cy="10757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78" y="1918953"/>
            <a:ext cx="747639" cy="10757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6" y="801605"/>
            <a:ext cx="747639" cy="1075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56" y="1918953"/>
            <a:ext cx="747639" cy="10757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73" y="3036387"/>
            <a:ext cx="747639" cy="10757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1935584"/>
            <a:ext cx="896190" cy="10425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1935584"/>
            <a:ext cx="896190" cy="104250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834868"/>
            <a:ext cx="896190" cy="10425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834868"/>
            <a:ext cx="896190" cy="1042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834868"/>
            <a:ext cx="896190" cy="104250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28" y="3036300"/>
            <a:ext cx="896190" cy="1042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09" y="3036300"/>
            <a:ext cx="896190" cy="10425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47" y="3036300"/>
            <a:ext cx="896190" cy="10425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7" y="855253"/>
            <a:ext cx="896190" cy="10425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79" y="3056685"/>
            <a:ext cx="896190" cy="10425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3" y="1960531"/>
            <a:ext cx="747639" cy="10757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3523451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65402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1983573"/>
            <a:ext cx="1086958" cy="963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2189636"/>
            <a:ext cx="1081382" cy="7071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2189636"/>
            <a:ext cx="1081382" cy="707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2189636"/>
            <a:ext cx="1081382" cy="70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1113304"/>
            <a:ext cx="1081382" cy="70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1113304"/>
            <a:ext cx="1081382" cy="7071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0" y="1113304"/>
            <a:ext cx="1081382" cy="7071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17" y="3284118"/>
            <a:ext cx="1081382" cy="7071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32" y="3284118"/>
            <a:ext cx="1081382" cy="7071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14" y="3284118"/>
            <a:ext cx="1081382" cy="70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1983573"/>
            <a:ext cx="1086958" cy="963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1983573"/>
            <a:ext cx="1086958" cy="9631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793640"/>
            <a:ext cx="1086958" cy="9631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793640"/>
            <a:ext cx="1086958" cy="9631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793640"/>
            <a:ext cx="1086958" cy="963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49" y="3173506"/>
            <a:ext cx="1086958" cy="96313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40" y="3173506"/>
            <a:ext cx="1086958" cy="9631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91" y="3173506"/>
            <a:ext cx="1086958" cy="9631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3008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40" y="1804597"/>
            <a:ext cx="1062935" cy="1057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825" y="897508"/>
            <a:ext cx="949531" cy="85686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60" y="1932455"/>
            <a:ext cx="949531" cy="8568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9" y="1804597"/>
            <a:ext cx="1062935" cy="10573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24" y="2970948"/>
            <a:ext cx="1062935" cy="105737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51" y="766304"/>
            <a:ext cx="1062935" cy="10573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9DC4D-ED5F-9148-BFE1-A1A52B0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20" y="2992963"/>
            <a:ext cx="1062935" cy="1057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5B4433-4BD5-854D-B6CC-2DB9B03913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22" y="2992963"/>
            <a:ext cx="1062935" cy="1057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B95D95-231E-FF44-8C66-6FF24B8600A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4" y="734431"/>
            <a:ext cx="1062935" cy="1057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4753C2-029C-014A-AFAA-F2C8B95C2F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32" y="1836470"/>
            <a:ext cx="1062935" cy="10573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CD6AB4-10F2-7D46-8A24-C5F85EC0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17" y="929381"/>
            <a:ext cx="949531" cy="8568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439439D-2E94-B54B-823F-EC0BC6CC77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87" y="889594"/>
            <a:ext cx="949531" cy="8568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DBD097-0C8A-8846-97EE-345057C6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01" y="1836470"/>
            <a:ext cx="1062935" cy="10573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EFEB96-E697-8243-BB78-B12B088A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16" y="3002821"/>
            <a:ext cx="1062935" cy="105737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ACBDF8-DB1C-D845-8CC6-26F323D37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12" y="3024836"/>
            <a:ext cx="1062935" cy="10573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20FFE-43E4-864D-98C2-FCAC6030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4" y="3024836"/>
            <a:ext cx="1062935" cy="10573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5AE851-47E9-1045-AA44-9B3CD5D0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16" y="1810904"/>
            <a:ext cx="1062935" cy="10573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1297B-D18B-7B4D-8B75-44DC15301E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C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93" y="889594"/>
            <a:ext cx="949531" cy="8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0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1935490"/>
            <a:ext cx="579596" cy="103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4" y="2046715"/>
            <a:ext cx="963338" cy="9066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819047"/>
            <a:ext cx="579596" cy="10385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92" y="3095700"/>
            <a:ext cx="579596" cy="10385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1935490"/>
            <a:ext cx="579596" cy="10385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819047"/>
            <a:ext cx="579596" cy="10385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47" y="3095700"/>
            <a:ext cx="579596" cy="10385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36" y="2103940"/>
            <a:ext cx="963338" cy="90667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72" y="2103940"/>
            <a:ext cx="963338" cy="90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1998112"/>
            <a:ext cx="963338" cy="90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902330"/>
            <a:ext cx="963338" cy="90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83" y="3092378"/>
            <a:ext cx="963338" cy="90667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791105"/>
            <a:ext cx="579596" cy="103855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00" y="3067758"/>
            <a:ext cx="579596" cy="103855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791105"/>
            <a:ext cx="579596" cy="10385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5" y="3067758"/>
            <a:ext cx="579596" cy="103855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770444"/>
            <a:ext cx="579596" cy="1038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15" y="3047097"/>
            <a:ext cx="579596" cy="103855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1910719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50" y="1938655"/>
            <a:ext cx="1057576" cy="9739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1816700"/>
            <a:ext cx="1261616" cy="1280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1816700"/>
            <a:ext cx="1261616" cy="1280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1816700"/>
            <a:ext cx="1261616" cy="128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806145"/>
            <a:ext cx="1261616" cy="1280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806145"/>
            <a:ext cx="1261616" cy="12805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806145"/>
            <a:ext cx="1261616" cy="1280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89" y="2912628"/>
            <a:ext cx="1261616" cy="1280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34" y="2912628"/>
            <a:ext cx="1261616" cy="1280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4" y="2912628"/>
            <a:ext cx="1261616" cy="12805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74" y="1938655"/>
            <a:ext cx="1057576" cy="973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795" y="1967782"/>
            <a:ext cx="1057576" cy="973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19" y="882313"/>
            <a:ext cx="1057576" cy="9739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3" y="882313"/>
            <a:ext cx="1057576" cy="9739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64" y="911440"/>
            <a:ext cx="1057576" cy="9739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83" y="3024124"/>
            <a:ext cx="1057576" cy="9739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7" y="3024124"/>
            <a:ext cx="1057576" cy="9739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28" y="3053251"/>
            <a:ext cx="1057576" cy="97397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6198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859865"/>
            <a:ext cx="419551" cy="9386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08" y="1928905"/>
            <a:ext cx="419551" cy="9386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19" y="3066050"/>
            <a:ext cx="419551" cy="938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2048884"/>
            <a:ext cx="824770" cy="81870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92" y="3126040"/>
            <a:ext cx="824770" cy="8187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971727"/>
            <a:ext cx="824770" cy="8187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2048883"/>
            <a:ext cx="824770" cy="8187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54" y="3126039"/>
            <a:ext cx="824770" cy="8187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616" y="2048883"/>
            <a:ext cx="824770" cy="8187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5" y="1928905"/>
            <a:ext cx="419551" cy="93868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46" y="3066050"/>
            <a:ext cx="419551" cy="9386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859865"/>
            <a:ext cx="419551" cy="9386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99" y="3066050"/>
            <a:ext cx="419551" cy="93868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13" y="887846"/>
            <a:ext cx="419551" cy="93868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07" y="930265"/>
            <a:ext cx="824770" cy="81870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169" y="2007421"/>
            <a:ext cx="824770" cy="81870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887846"/>
            <a:ext cx="419551" cy="9386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93" y="3094031"/>
            <a:ext cx="419551" cy="93868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65181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all of the objects are ___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2125014"/>
            <a:ext cx="1073825" cy="65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3001314"/>
            <a:ext cx="355190" cy="11395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1861741"/>
            <a:ext cx="355190" cy="11395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21" y="722168"/>
            <a:ext cx="355190" cy="11395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3001314"/>
            <a:ext cx="355190" cy="11395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1861741"/>
            <a:ext cx="355190" cy="11395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43" y="722168"/>
            <a:ext cx="355190" cy="11395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3001314"/>
            <a:ext cx="355190" cy="11395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1861741"/>
            <a:ext cx="355190" cy="11395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1" y="722168"/>
            <a:ext cx="355190" cy="1139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2125014"/>
            <a:ext cx="1073825" cy="6568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2125014"/>
            <a:ext cx="1073825" cy="6568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1061480"/>
            <a:ext cx="1073825" cy="6568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23" y="1061480"/>
            <a:ext cx="1073825" cy="65682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53" y="1061480"/>
            <a:ext cx="1073825" cy="6568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371" y="3191722"/>
            <a:ext cx="1073825" cy="6568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88" y="3191722"/>
            <a:ext cx="1073825" cy="65682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18" y="3191722"/>
            <a:ext cx="1073825" cy="65682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Control: all</a:t>
            </a:r>
          </a:p>
        </p:txBody>
      </p:sp>
    </p:spTree>
    <p:extLst>
      <p:ext uri="{BB962C8B-B14F-4D97-AF65-F5344CB8AC3E}">
        <p14:creationId xmlns:p14="http://schemas.microsoft.com/office/powerpoint/2010/main" val="2345889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4769"/>
            <a:ext cx="3600000" cy="3600000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EXAMPLE: On the winning card none of the objects are hats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859482"/>
            <a:ext cx="976119" cy="9465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859482"/>
            <a:ext cx="976119" cy="9465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859481"/>
            <a:ext cx="976119" cy="946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1138753"/>
            <a:ext cx="974999" cy="50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1138753"/>
            <a:ext cx="974999" cy="5038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1138753"/>
            <a:ext cx="974999" cy="50381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2126547"/>
            <a:ext cx="974999" cy="5038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2126547"/>
            <a:ext cx="974999" cy="5038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2126547"/>
            <a:ext cx="974999" cy="5038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59" y="3191770"/>
            <a:ext cx="974999" cy="5038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26" y="3191770"/>
            <a:ext cx="974999" cy="5038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41" y="3191770"/>
            <a:ext cx="974999" cy="5038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EXAMPLE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1913610"/>
            <a:ext cx="976119" cy="9465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1913610"/>
            <a:ext cx="976119" cy="9465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1913609"/>
            <a:ext cx="976119" cy="9465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6" y="2967736"/>
            <a:ext cx="976119" cy="9465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5" y="2967736"/>
            <a:ext cx="976119" cy="9465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37" y="2967735"/>
            <a:ext cx="976119" cy="9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9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36" y="975727"/>
            <a:ext cx="1114177" cy="142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93" y="2816083"/>
            <a:ext cx="1039001" cy="10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8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objects in the top row are red or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00" y="3195345"/>
            <a:ext cx="1147830" cy="602602"/>
          </a:xfrm>
          <a:prstGeom prst="rect">
            <a:avLst/>
          </a:prstGeom>
        </p:spPr>
      </p:pic>
      <p:pic>
        <p:nvPicPr>
          <p:cNvPr id="1028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849948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57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53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89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085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381" y="1938795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2" y="3195345"/>
            <a:ext cx="1147830" cy="6026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38" y="3195345"/>
            <a:ext cx="1147830" cy="6026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47" y="996594"/>
            <a:ext cx="1147830" cy="6026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23" y="996594"/>
            <a:ext cx="1147830" cy="602602"/>
          </a:xfrm>
          <a:prstGeom prst="rect">
            <a:avLst/>
          </a:prstGeom>
        </p:spPr>
      </p:pic>
      <p:pic>
        <p:nvPicPr>
          <p:cNvPr id="31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738" y="849947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2" y="3217395"/>
            <a:ext cx="1147830" cy="6026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4" y="3217395"/>
            <a:ext cx="1147830" cy="60260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00" y="3217395"/>
            <a:ext cx="1147830" cy="602602"/>
          </a:xfrm>
          <a:prstGeom prst="rect">
            <a:avLst/>
          </a:prstGeom>
        </p:spPr>
      </p:pic>
      <p:pic>
        <p:nvPicPr>
          <p:cNvPr id="25" name="Picture 4" descr="Image result for football png clipart black and whit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738" y="912742"/>
            <a:ext cx="774176" cy="77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06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79" y="1022106"/>
            <a:ext cx="1229925" cy="1570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3" r="14238"/>
          <a:stretch/>
        </p:blipFill>
        <p:spPr>
          <a:xfrm>
            <a:off x="1767164" y="1796073"/>
            <a:ext cx="1028149" cy="11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the top object is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45" y="3368841"/>
            <a:ext cx="2416290" cy="507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51" y="1010653"/>
            <a:ext cx="809676" cy="1450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3" y="1257890"/>
            <a:ext cx="2685592" cy="62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7" y="2531007"/>
            <a:ext cx="879943" cy="13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59" y="802284"/>
            <a:ext cx="828892" cy="1078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802284"/>
            <a:ext cx="828892" cy="10783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13" y="1915924"/>
            <a:ext cx="828892" cy="1078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1915924"/>
            <a:ext cx="828892" cy="10783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1" y="1915924"/>
            <a:ext cx="805227" cy="10783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51D5C2-5401-154F-A75D-6BC3319D6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74" y="3029564"/>
            <a:ext cx="828892" cy="10783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6AD240-01F5-9F4D-AD55-239D8CC55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32" y="796762"/>
            <a:ext cx="805227" cy="10783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907F86-0D76-6645-9D8A-818355496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55" y="3029564"/>
            <a:ext cx="828892" cy="1078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4EB222-4D60-5F47-9E59-34E78C4E5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08" y="3029564"/>
            <a:ext cx="828892" cy="10783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DB8E22-49DD-B54F-A83E-AFFC6451BD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02" y="1915924"/>
            <a:ext cx="828892" cy="10783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3E5FAA4-6890-F642-8659-7A61BA4FA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1915924"/>
            <a:ext cx="828892" cy="10783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06AC7-EB1A-2347-A5FC-D0453F86CA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0" y="1915924"/>
            <a:ext cx="805227" cy="10783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1FD4F3-2185-A143-8786-075FAE097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0" y="771444"/>
            <a:ext cx="828892" cy="10783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6DA497D-D7F0-AD4A-B24F-848E7D0F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21" y="796762"/>
            <a:ext cx="805227" cy="10783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4479234-CC8F-4945-A49D-97B144463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44" y="3029564"/>
            <a:ext cx="828892" cy="10783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9AE986-40C4-134E-866D-49754E2C8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97" y="3029564"/>
            <a:ext cx="828892" cy="10783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CDAACF-254B-9B4F-95CA-23D34D71E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77" y="764951"/>
            <a:ext cx="828892" cy="107832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E452A5E-37B6-DE4F-834B-4C25A2FB35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6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61" y="3029564"/>
            <a:ext cx="805227" cy="1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4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006529" y="656995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SCARTI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25" y="946484"/>
            <a:ext cx="1489640" cy="134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56" y="848406"/>
            <a:ext cx="769763" cy="1223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99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27" y="2443652"/>
            <a:ext cx="1062204" cy="14738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25" y="2169566"/>
            <a:ext cx="967413" cy="994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13" y="2456994"/>
            <a:ext cx="1113767" cy="11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697359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856667" y="1713734"/>
            <a:ext cx="3600000" cy="360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4" y="3018335"/>
            <a:ext cx="1807412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5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six of the objects are ___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77" y="942384"/>
            <a:ext cx="1096306" cy="84860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26" y="942384"/>
            <a:ext cx="1096306" cy="8486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8" y="945491"/>
            <a:ext cx="1096306" cy="8486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20" y="3008232"/>
            <a:ext cx="645237" cy="11792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63" y="3010725"/>
            <a:ext cx="645237" cy="11792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numerals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85A8B4-CF6F-6B4E-94BA-C6F58B66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19" y="2015724"/>
            <a:ext cx="1096306" cy="8486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85623E-027E-E542-9F12-F118B9B0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68" y="2015724"/>
            <a:ext cx="1096306" cy="8486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F3FDA3-3E7A-9C4C-87A5-6D1C8BAC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70" y="2018831"/>
            <a:ext cx="1096306" cy="8486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E7D1C9-654F-4A4F-B206-FE1D93D7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66" y="916984"/>
            <a:ext cx="1096306" cy="8486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37E8D-F7A4-2240-98BC-C12A348D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15" y="916984"/>
            <a:ext cx="1096306" cy="848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79C1608-502C-0C43-AD3A-A03687DE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17" y="920091"/>
            <a:ext cx="1096306" cy="8486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24190F-C73E-2D43-AD71-AA3614D3AF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9" y="2982832"/>
            <a:ext cx="645237" cy="117922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74D4A5-ECD2-AB41-88D6-B36DCDFB71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08" y="1990324"/>
            <a:ext cx="1096306" cy="84860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B8ECE7D-3BB3-974C-B349-79AF0F6EF3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1990324"/>
            <a:ext cx="1096306" cy="8486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A993E2-A7C5-FB49-94CF-4BA3E0F0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59" y="1993431"/>
            <a:ext cx="1096306" cy="84860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39465E-52A9-C84F-AB2E-AEB72D02FE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783" y="2959901"/>
            <a:ext cx="645237" cy="117922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3EF69DE-8F8E-4B43-9FDF-917530BF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A0E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38" y="3008231"/>
            <a:ext cx="645237" cy="117922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750ACB-472E-A045-8C36-0F54A5A0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7" y="3173541"/>
            <a:ext cx="1096306" cy="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0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14" y="1078844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57" y="2123358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ribbon clipart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24" y="3167872"/>
            <a:ext cx="1052909" cy="6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16" y="3245214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9" y="1156186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530" y="2200700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58" y="322884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1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42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70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3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4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12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9" y="1156187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2200701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key clipart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78" y="3228848"/>
            <a:ext cx="976903" cy="47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89351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28" y="1968509"/>
            <a:ext cx="793787" cy="9769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892904"/>
            <a:ext cx="793787" cy="97696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96" y="3088421"/>
            <a:ext cx="793787" cy="9769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1968509"/>
            <a:ext cx="793787" cy="976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78" y="892904"/>
            <a:ext cx="793787" cy="9769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3088420"/>
            <a:ext cx="793787" cy="9769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1968510"/>
            <a:ext cx="793787" cy="976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892904"/>
            <a:ext cx="793787" cy="976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0" y="3088421"/>
            <a:ext cx="793787" cy="97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1968509"/>
            <a:ext cx="793787" cy="9769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892903"/>
            <a:ext cx="793787" cy="97696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39" y="3088420"/>
            <a:ext cx="793787" cy="97696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892903"/>
            <a:ext cx="793787" cy="9769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15" y="3088420"/>
            <a:ext cx="793787" cy="97696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10" y="892903"/>
            <a:ext cx="793787" cy="97696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82" y="2113094"/>
            <a:ext cx="1067188" cy="84813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77" y="2113094"/>
            <a:ext cx="1067188" cy="8481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7" y="3217252"/>
            <a:ext cx="1067188" cy="848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31721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510990" y="656994"/>
            <a:ext cx="3600000" cy="3600000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5639523" y="656994"/>
            <a:ext cx="3600000" cy="3600000"/>
          </a:xfrm>
          <a:prstGeom prst="rect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6363" y="4995291"/>
            <a:ext cx="82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On the winning card most of the objects are ___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817422"/>
            <a:ext cx="858286" cy="940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808624"/>
            <a:ext cx="858286" cy="940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40" y="817422"/>
            <a:ext cx="858286" cy="9409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47" y="1901190"/>
            <a:ext cx="858286" cy="9409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1901190"/>
            <a:ext cx="858286" cy="9409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98" y="2930349"/>
            <a:ext cx="858286" cy="9409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9" y="2930349"/>
            <a:ext cx="858286" cy="9409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808625"/>
            <a:ext cx="858286" cy="9409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799827"/>
            <a:ext cx="858286" cy="9409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808625"/>
            <a:ext cx="858286" cy="9409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1901192"/>
            <a:ext cx="858286" cy="94093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1892394"/>
            <a:ext cx="858286" cy="94093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99C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1901192"/>
            <a:ext cx="858286" cy="94093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77" y="3029956"/>
            <a:ext cx="858286" cy="9409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848" y="3021158"/>
            <a:ext cx="858286" cy="94093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19" y="3029956"/>
            <a:ext cx="858286" cy="940936"/>
          </a:xfrm>
          <a:prstGeom prst="rect">
            <a:avLst/>
          </a:prstGeom>
        </p:spPr>
      </p:pic>
      <p:pic>
        <p:nvPicPr>
          <p:cNvPr id="34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846" y="3128212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Image result for sandwich png clipart black and white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8" y="2093289"/>
            <a:ext cx="1009768" cy="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8742" y="26236"/>
            <a:ext cx="157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3474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573</Words>
  <Application>Microsoft Macintosh PowerPoint</Application>
  <PresentationFormat>Widescreen</PresentationFormat>
  <Paragraphs>107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Dulcinati</dc:creator>
  <cp:lastModifiedBy>Microsoft Office User</cp:lastModifiedBy>
  <cp:revision>125</cp:revision>
  <dcterms:created xsi:type="dcterms:W3CDTF">2016-10-27T09:46:23Z</dcterms:created>
  <dcterms:modified xsi:type="dcterms:W3CDTF">2019-04-05T19:33:41Z</dcterms:modified>
</cp:coreProperties>
</file>