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9" r:id="rId2"/>
    <p:sldId id="320" r:id="rId3"/>
    <p:sldId id="322" r:id="rId4"/>
    <p:sldId id="268" r:id="rId5"/>
    <p:sldId id="321" r:id="rId6"/>
    <p:sldId id="318" r:id="rId7"/>
    <p:sldId id="317" r:id="rId8"/>
    <p:sldId id="272" r:id="rId9"/>
    <p:sldId id="271" r:id="rId10"/>
    <p:sldId id="273" r:id="rId11"/>
    <p:sldId id="315" r:id="rId12"/>
    <p:sldId id="316" r:id="rId13"/>
    <p:sldId id="344" r:id="rId14"/>
    <p:sldId id="345" r:id="rId15"/>
    <p:sldId id="346" r:id="rId16"/>
    <p:sldId id="347" r:id="rId17"/>
    <p:sldId id="348" r:id="rId18"/>
    <p:sldId id="349" r:id="rId19"/>
    <p:sldId id="307" r:id="rId20"/>
    <p:sldId id="308" r:id="rId21"/>
    <p:sldId id="309" r:id="rId22"/>
    <p:sldId id="310" r:id="rId23"/>
    <p:sldId id="324" r:id="rId24"/>
    <p:sldId id="325" r:id="rId25"/>
    <p:sldId id="300" r:id="rId26"/>
    <p:sldId id="301" r:id="rId27"/>
    <p:sldId id="341" r:id="rId28"/>
    <p:sldId id="334" r:id="rId29"/>
    <p:sldId id="303" r:id="rId30"/>
    <p:sldId id="335" r:id="rId31"/>
    <p:sldId id="311" r:id="rId32"/>
    <p:sldId id="336" r:id="rId33"/>
    <p:sldId id="304" r:id="rId34"/>
    <p:sldId id="342" r:id="rId35"/>
    <p:sldId id="327" r:id="rId36"/>
    <p:sldId id="328" r:id="rId37"/>
    <p:sldId id="329" r:id="rId38"/>
    <p:sldId id="340" r:id="rId39"/>
    <p:sldId id="337" r:id="rId40"/>
    <p:sldId id="331" r:id="rId41"/>
    <p:sldId id="339" r:id="rId42"/>
    <p:sldId id="302" r:id="rId43"/>
    <p:sldId id="338" r:id="rId44"/>
    <p:sldId id="313" r:id="rId45"/>
    <p:sldId id="343" r:id="rId46"/>
    <p:sldId id="295" r:id="rId47"/>
    <p:sldId id="323" r:id="rId48"/>
    <p:sldId id="284" r:id="rId49"/>
    <p:sldId id="286" r:id="rId50"/>
    <p:sldId id="292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E4"/>
    <a:srgbClr val="FFFF6B"/>
    <a:srgbClr val="6CFF6B"/>
    <a:srgbClr val="FFFF69"/>
    <a:srgbClr val="FF99CC"/>
    <a:srgbClr val="0099FF"/>
    <a:srgbClr val="00FF00"/>
    <a:srgbClr val="6600CC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5" autoAdjust="0"/>
    <p:restoredTop sz="86418"/>
  </p:normalViewPr>
  <p:slideViewPr>
    <p:cSldViewPr snapToGrid="0">
      <p:cViewPr varScale="1">
        <p:scale>
          <a:sx n="112" d="100"/>
          <a:sy n="112" d="100"/>
        </p:scale>
        <p:origin x="1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25681-FCCF-1440-AC0A-42CC69BDB54B}" type="datetimeFigureOut">
              <a:rPr lang="de-DE" smtClean="0"/>
              <a:t>05.04.19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A92E9-48F7-5345-AFBD-FA4269ABE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9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1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3123356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823419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936730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98FAC-5415-854C-AEE4-12DE8A31B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2" y="2005153"/>
            <a:ext cx="959274" cy="1012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3F0E27-B72B-374C-BB5B-FEF43F3DA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1972495"/>
            <a:ext cx="959274" cy="1012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2F0FC-F88D-644C-A929-E01272B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4" y="2081834"/>
            <a:ext cx="930306" cy="9355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DEEAB3-E3D0-0643-8FBF-EEA399D9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52" y="906455"/>
            <a:ext cx="930306" cy="9355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54F3E-B85C-C342-A310-F011FF4E43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24" y="1950887"/>
            <a:ext cx="959274" cy="10122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A3AA41-4D5F-3841-B7C2-39593A0D3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3046675"/>
            <a:ext cx="959274" cy="10122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AE6F0E-33E5-304F-A740-05EA6C4CD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3017367"/>
            <a:ext cx="959274" cy="10122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8E8F084-FCC2-EF4B-9752-6869C6E4A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1946234"/>
            <a:ext cx="959274" cy="1012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116C2B-2F05-E94A-80CF-B9B0251BA5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00" y="3094833"/>
            <a:ext cx="930306" cy="9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10788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0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53" y="115618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8" y="2200699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32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" descr="Image result for key clipart">
            <a:extLst>
              <a:ext uri="{FF2B5EF4-FFF2-40B4-BE49-F238E27FC236}">
                <a16:creationId xmlns:a16="http://schemas.microsoft.com/office/drawing/2014/main" id="{E8536FF8-FC93-F24B-B46B-05403BEE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3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key clipart">
            <a:extLst>
              <a:ext uri="{FF2B5EF4-FFF2-40B4-BE49-F238E27FC236}">
                <a16:creationId xmlns:a16="http://schemas.microsoft.com/office/drawing/2014/main" id="{6E6FCD99-0686-B347-9AF4-0A4A8855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00" y="219251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ribbon clipart">
            <a:extLst>
              <a:ext uri="{FF2B5EF4-FFF2-40B4-BE49-F238E27FC236}">
                <a16:creationId xmlns:a16="http://schemas.microsoft.com/office/drawing/2014/main" id="{3E833BD6-82EE-2C46-9283-CB6BD790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21432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ribbon clipart">
            <a:extLst>
              <a:ext uri="{FF2B5EF4-FFF2-40B4-BE49-F238E27FC236}">
                <a16:creationId xmlns:a16="http://schemas.microsoft.com/office/drawing/2014/main" id="{71BE1B56-25D2-B346-A282-952997F5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65" y="3151505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ribbon clipart">
            <a:extLst>
              <a:ext uri="{FF2B5EF4-FFF2-40B4-BE49-F238E27FC236}">
                <a16:creationId xmlns:a16="http://schemas.microsoft.com/office/drawing/2014/main" id="{5BB33C77-8B13-2844-AAB9-9F0C6DA8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06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5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53BB62-90F7-104B-B5EB-44BEF5694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00" y="3166681"/>
            <a:ext cx="1067188" cy="848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83CF73-1954-4540-97F9-9B919E78E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00" y="2104954"/>
            <a:ext cx="1067188" cy="848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992D98-3E78-7048-AE27-BA6D8EC3C9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5" y="3188173"/>
            <a:ext cx="1067188" cy="8481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64F109-2248-D04E-A380-F2A95FD9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47" y="1968509"/>
            <a:ext cx="793787" cy="976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1AB105-140F-1344-AAEA-4E6F6E1F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0" y="880961"/>
            <a:ext cx="793787" cy="976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E7C34D-EB24-5F42-BCE0-D0587F7295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76123"/>
            <a:ext cx="793787" cy="9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95" y="1901190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80E910-95FB-2142-B967-8F9E571A4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1260"/>
            <a:ext cx="858286" cy="9409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449B54-DB6A-E940-A7C9-B2E0E0FD9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260"/>
            <a:ext cx="858286" cy="9409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5C0762-9071-DF4C-9A3D-78E76390D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1260"/>
            <a:ext cx="858286" cy="940936"/>
          </a:xfrm>
          <a:prstGeom prst="rect">
            <a:avLst/>
          </a:prstGeom>
        </p:spPr>
      </p:pic>
      <p:pic>
        <p:nvPicPr>
          <p:cNvPr id="41" name="Picture 2" descr="Image result for sandwich png clipart black and white">
            <a:extLst>
              <a:ext uri="{FF2B5EF4-FFF2-40B4-BE49-F238E27FC236}">
                <a16:creationId xmlns:a16="http://schemas.microsoft.com/office/drawing/2014/main" id="{C547F360-FC1A-024A-ABEE-6FB55FBE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39" y="3140355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sandwich png clipart black and white">
            <a:extLst>
              <a:ext uri="{FF2B5EF4-FFF2-40B4-BE49-F238E27FC236}">
                <a16:creationId xmlns:a16="http://schemas.microsoft.com/office/drawing/2014/main" id="{2D8F88E5-2765-C442-BF42-ECA51783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32" y="3152498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sandwich png clipart black and white">
            <a:extLst>
              <a:ext uri="{FF2B5EF4-FFF2-40B4-BE49-F238E27FC236}">
                <a16:creationId xmlns:a16="http://schemas.microsoft.com/office/drawing/2014/main" id="{BD598B4A-ACDE-1749-980C-90DCBCAF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03" y="988793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C437A4-B8CF-2648-B3FB-2C1F94FF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5" y="2056609"/>
            <a:ext cx="1034082" cy="7179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D43BA7-566F-B341-9183-A858C18EF9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7" y="2031133"/>
            <a:ext cx="1034082" cy="717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3595E0-6695-1E4B-B4F7-BBB14CD4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57" y="1001801"/>
            <a:ext cx="1034082" cy="7179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95D61C-AC0B-2847-8D5E-32D66259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83" y="1001801"/>
            <a:ext cx="1034082" cy="717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B973EF-A953-7347-81A3-AD3D4075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6" y="2056608"/>
            <a:ext cx="1041210" cy="8937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2089B5-DBFB-C940-A6C1-5069E9B4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43" y="956415"/>
            <a:ext cx="1041210" cy="8937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7B9661-1F5C-FC44-9E95-FEEF0665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4" y="909949"/>
            <a:ext cx="1041210" cy="8937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922AC-8A7E-444F-91E8-D0ECFE52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14" y="3156800"/>
            <a:ext cx="1041210" cy="8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FC1FCC-CE35-4B4A-BFE6-4DD905FC6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6" y="2013559"/>
            <a:ext cx="1075427" cy="9284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948CFF-2DB1-1746-824C-B7D56DE295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3" y="991548"/>
            <a:ext cx="1075427" cy="9284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1387E0-A512-1341-8AD0-6408E9DA40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2" y="3036077"/>
            <a:ext cx="1075427" cy="9284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BFB511-594D-9645-8521-DEB544618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43197" y="941016"/>
            <a:ext cx="1172596" cy="8667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794AE9-8B3B-7F47-BB6D-02CD2DE1E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78812" y="941015"/>
            <a:ext cx="1172596" cy="8667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5870E9-8310-E34D-8DE9-2645C2499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8017943" y="3127736"/>
            <a:ext cx="1172596" cy="8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1" y="1913334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09" y="2969019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B3E72C-605E-8642-8903-839AB173F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77" y="1849268"/>
            <a:ext cx="1034837" cy="11197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719627-0519-1045-9DD3-E78FBE774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72" y="757322"/>
            <a:ext cx="1034837" cy="11197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D5506D-8451-3E4D-BCF4-F740B7FF8D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56" y="807485"/>
            <a:ext cx="1034837" cy="11197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29A730-3260-D84B-8609-52B1938B54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25" y="2954613"/>
            <a:ext cx="813231" cy="10556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B06FD4-A61B-814D-92A9-59FC4E1916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89" y="1849268"/>
            <a:ext cx="813231" cy="10556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34A4A6-38D5-8C4F-82F5-C311406B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91" y="1849267"/>
            <a:ext cx="813231" cy="10556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72DD2A-3BFB-5F45-94CE-5D077C4E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93" y="1849266"/>
            <a:ext cx="813231" cy="10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90" y="1826004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93" y="1998113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647DF-1C65-3F41-A036-5FF1820DE881}"/>
              </a:ext>
            </a:extLst>
          </p:cNvPr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D61600-A0B1-8744-AE01-18A730525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23" y="3064887"/>
            <a:ext cx="642752" cy="1137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7BB776-D394-4A44-865B-0CA065DF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05" y="3064887"/>
            <a:ext cx="642752" cy="1137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CE772-5B81-1642-9346-7907F951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17" y="1848678"/>
            <a:ext cx="924790" cy="13088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9493D6-4D8A-6A49-ADA4-1C863F9402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95" y="2900013"/>
            <a:ext cx="924790" cy="13088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6F19F8-60FC-C146-8DFA-5FBD40FED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83" y="3001681"/>
            <a:ext cx="642752" cy="1137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B689A9-55C6-2B47-8807-FFFAC6F2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6" y="1872471"/>
            <a:ext cx="642752" cy="11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8" y="840568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82" y="3278301"/>
            <a:ext cx="999875" cy="79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58" y="840568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672952-1B15-5846-863A-B9906AEA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3059570"/>
            <a:ext cx="926526" cy="9900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68E223-1CE4-EB46-B11A-B2C86084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42" y="895254"/>
            <a:ext cx="999875" cy="7959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DFAB36-8C5A-2843-964B-69DD8CCD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35" y="2064303"/>
            <a:ext cx="999875" cy="795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5FD5DA-19FA-E943-A785-E020471B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2113720"/>
            <a:ext cx="999875" cy="795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EE5A02-317F-1640-B7CD-A4A64231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3212700"/>
            <a:ext cx="999875" cy="795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945914-1B08-A64D-93E6-FDE94C8C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76" y="3332987"/>
            <a:ext cx="999875" cy="795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A14D89-BBE1-C743-A9AB-E458E5530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28" y="2016639"/>
            <a:ext cx="926526" cy="990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66A311-4FFE-6D44-A0E8-E323C9A1F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2" y="895254"/>
            <a:ext cx="926526" cy="9900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2EE7C4-6B19-3349-AF53-69D4B32A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59" y="948652"/>
            <a:ext cx="999875" cy="79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C7C494-DC52-464E-9B65-D00C8439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9" y="2118989"/>
            <a:ext cx="999875" cy="7959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3ED1BF-0484-DA4A-8887-F28C3BC6E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55" y="3060934"/>
            <a:ext cx="926526" cy="99007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8CE27B0-47E7-5B48-8948-86B66D68D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81" y="874795"/>
            <a:ext cx="926526" cy="9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40" y="1804597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5" y="897508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60" y="1932455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9" y="1804597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51" y="766304"/>
            <a:ext cx="1062935" cy="1057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9DC4D-ED5F-9148-BFE1-A1A52B00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20" y="2992963"/>
            <a:ext cx="1062935" cy="1057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5B4433-4BD5-854D-B6CC-2DB9B039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22" y="2992963"/>
            <a:ext cx="1062935" cy="1057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B95D95-231E-FF44-8C66-6FF24B86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94" y="734431"/>
            <a:ext cx="1062935" cy="1057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753C2-029C-014A-AFAA-F2C8B95C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32" y="1836470"/>
            <a:ext cx="1062935" cy="10573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CD6AB4-10F2-7D46-8A24-C5F85EC0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17" y="929381"/>
            <a:ext cx="949531" cy="8568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39439D-2E94-B54B-823F-EC0BC6CC7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7" y="889594"/>
            <a:ext cx="949531" cy="8568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DBD097-0C8A-8846-97EE-345057C6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01" y="1836470"/>
            <a:ext cx="1062935" cy="105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FEB96-E697-8243-BB78-B12B088A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16" y="3002821"/>
            <a:ext cx="1062935" cy="105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ACBDF8-DB1C-D845-8CC6-26F323D377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12" y="3024836"/>
            <a:ext cx="1062935" cy="10573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720FFE-43E4-864D-98C2-FCAC6030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14" y="3024836"/>
            <a:ext cx="1062935" cy="10573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5AE851-47E9-1045-AA44-9B3CD5D0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16" y="1810904"/>
            <a:ext cx="1062935" cy="1057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01297B-D18B-7B4D-8B75-44DC15301E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93" y="889594"/>
            <a:ext cx="949531" cy="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59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1" y="1915924"/>
            <a:ext cx="805227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51D5C2-5401-154F-A75D-6BC3319D64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74" y="3029564"/>
            <a:ext cx="828892" cy="10783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AD240-01F5-9F4D-AD55-239D8CC55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2" y="796762"/>
            <a:ext cx="805227" cy="1078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907F86-0D76-6645-9D8A-8183554969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3029564"/>
            <a:ext cx="828892" cy="1078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4EB222-4D60-5F47-9E59-34E78C4E5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08" y="3029564"/>
            <a:ext cx="828892" cy="10783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DB8E22-49DD-B54F-A83E-AFFC6451B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02" y="1915924"/>
            <a:ext cx="828892" cy="10783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E5FAA4-6890-F642-8659-7A61BA4FA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1915924"/>
            <a:ext cx="828892" cy="10783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006AC7-EB1A-2347-A5FC-D0453F86C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0" y="1915924"/>
            <a:ext cx="805227" cy="10783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1FD4F3-2185-A143-8786-075FAE097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00" y="771444"/>
            <a:ext cx="828892" cy="10783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DA497D-D7F0-AD4A-B24F-848E7D0F0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1" y="796762"/>
            <a:ext cx="805227" cy="10783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479234-CC8F-4945-A49D-97B1444638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3029564"/>
            <a:ext cx="828892" cy="10783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9AE986-40C4-134E-866D-49754E2C81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97" y="3029564"/>
            <a:ext cx="828892" cy="10783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CDAACF-254B-9B4F-95CA-23D34D71E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7" y="764951"/>
            <a:ext cx="828892" cy="10783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E452A5E-37B6-DE4F-834B-4C25A2FB3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1" y="3029564"/>
            <a:ext cx="805227" cy="1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63" y="3010725"/>
            <a:ext cx="645237" cy="11792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85A8B4-CF6F-6B4E-94BA-C6F58B66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19" y="2015724"/>
            <a:ext cx="1096306" cy="8486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85623E-027E-E542-9F12-F118B9B0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68" y="2015724"/>
            <a:ext cx="1096306" cy="8486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F3FDA3-3E7A-9C4C-87A5-6D1C8BAC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0" y="2018831"/>
            <a:ext cx="1096306" cy="8486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E7D1C9-654F-4A4F-B206-FE1D93D794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66" y="916984"/>
            <a:ext cx="1096306" cy="848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37E8D-F7A4-2240-98BC-C12A348D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15" y="916984"/>
            <a:ext cx="1096306" cy="8486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9C1608-502C-0C43-AD3A-A03687DE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17" y="920091"/>
            <a:ext cx="1096306" cy="8486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A24190F-C73E-2D43-AD71-AA3614D3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9" y="2982832"/>
            <a:ext cx="645237" cy="11792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74D4A5-ECD2-AB41-88D6-B36DCDFB71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08" y="1990324"/>
            <a:ext cx="1096306" cy="8486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B8ECE7D-3BB3-974C-B349-79AF0F6E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1990324"/>
            <a:ext cx="1096306" cy="8486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A993E2-A7C5-FB49-94CF-4BA3E0F0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59" y="1993431"/>
            <a:ext cx="1096306" cy="8486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39465E-52A9-C84F-AB2E-AEB72D02FE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3" y="2959901"/>
            <a:ext cx="645237" cy="117922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3EF69DE-8F8E-4B43-9FDF-917530BF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38" y="3008231"/>
            <a:ext cx="645237" cy="117922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750ACB-472E-A045-8C36-0F54A5A0DC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3173541"/>
            <a:ext cx="1096306" cy="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558</Words>
  <Application>Microsoft Macintosh PowerPoint</Application>
  <PresentationFormat>Widescreen</PresentationFormat>
  <Paragraphs>92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Microsoft Office User</cp:lastModifiedBy>
  <cp:revision>125</cp:revision>
  <dcterms:created xsi:type="dcterms:W3CDTF">2016-10-27T09:46:23Z</dcterms:created>
  <dcterms:modified xsi:type="dcterms:W3CDTF">2019-04-05T19:25:59Z</dcterms:modified>
</cp:coreProperties>
</file>