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2" r:id="rId4"/>
    <p:sldId id="268" r:id="rId5"/>
    <p:sldId id="321" r:id="rId6"/>
    <p:sldId id="318" r:id="rId7"/>
    <p:sldId id="344" r:id="rId8"/>
    <p:sldId id="345" r:id="rId9"/>
    <p:sldId id="346" r:id="rId10"/>
    <p:sldId id="347" r:id="rId11"/>
    <p:sldId id="348" r:id="rId12"/>
    <p:sldId id="349" r:id="rId13"/>
    <p:sldId id="317" r:id="rId14"/>
    <p:sldId id="272" r:id="rId15"/>
    <p:sldId id="271" r:id="rId16"/>
    <p:sldId id="273" r:id="rId17"/>
    <p:sldId id="315" r:id="rId18"/>
    <p:sldId id="316" r:id="rId19"/>
    <p:sldId id="307" r:id="rId20"/>
    <p:sldId id="308" r:id="rId21"/>
    <p:sldId id="309" r:id="rId22"/>
    <p:sldId id="310" r:id="rId23"/>
    <p:sldId id="324" r:id="rId24"/>
    <p:sldId id="325" r:id="rId25"/>
    <p:sldId id="300" r:id="rId26"/>
    <p:sldId id="301" r:id="rId27"/>
    <p:sldId id="341" r:id="rId28"/>
    <p:sldId id="334" r:id="rId29"/>
    <p:sldId id="303" r:id="rId30"/>
    <p:sldId id="335" r:id="rId31"/>
    <p:sldId id="311" r:id="rId32"/>
    <p:sldId id="336" r:id="rId33"/>
    <p:sldId id="304" r:id="rId34"/>
    <p:sldId id="342" r:id="rId35"/>
    <p:sldId id="327" r:id="rId36"/>
    <p:sldId id="328" r:id="rId37"/>
    <p:sldId id="329" r:id="rId38"/>
    <p:sldId id="340" r:id="rId39"/>
    <p:sldId id="337" r:id="rId40"/>
    <p:sldId id="331" r:id="rId41"/>
    <p:sldId id="339" r:id="rId42"/>
    <p:sldId id="302" r:id="rId43"/>
    <p:sldId id="338" r:id="rId44"/>
    <p:sldId id="313" r:id="rId45"/>
    <p:sldId id="343" r:id="rId46"/>
    <p:sldId id="295" r:id="rId47"/>
    <p:sldId id="323" r:id="rId48"/>
    <p:sldId id="284" r:id="rId49"/>
    <p:sldId id="286" r:id="rId50"/>
    <p:sldId id="292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99FF"/>
    <a:srgbClr val="00FF00"/>
    <a:srgbClr val="6600CC"/>
    <a:srgbClr val="0000FF"/>
    <a:srgbClr val="FF9933"/>
    <a:srgbClr val="FF6600"/>
    <a:srgbClr val="CC6600"/>
    <a:srgbClr val="83514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90" autoAdjust="0"/>
    <p:restoredTop sz="94674"/>
  </p:normalViewPr>
  <p:slideViewPr>
    <p:cSldViewPr snapToGrid="0">
      <p:cViewPr varScale="1">
        <p:scale>
          <a:sx n="85" d="100"/>
          <a:sy n="85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24" y="983378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1966813"/>
            <a:ext cx="959274" cy="10122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1966813"/>
            <a:ext cx="959274" cy="10122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2989062"/>
            <a:ext cx="959274" cy="10122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76" y="2989062"/>
            <a:ext cx="959274" cy="10122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2989062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03" y="832649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7" y="2082076"/>
            <a:ext cx="930306" cy="93553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24" y="3065743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98FAC-5415-854C-AEE4-12DE8A31B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2" y="2005153"/>
            <a:ext cx="959274" cy="1012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3F0E27-B72B-374C-BB5B-FEF43F3DA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1972495"/>
            <a:ext cx="959274" cy="10122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633432-264B-4C47-AF6E-8C6F175190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14" y="860049"/>
            <a:ext cx="959274" cy="10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54" y="796920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6" y="1962004"/>
            <a:ext cx="949531" cy="8568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24" y="2028560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7" y="2028561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94" y="796920"/>
            <a:ext cx="1062935" cy="10573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9" y="783044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9" y="2961059"/>
            <a:ext cx="1062935" cy="10573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98" y="2961059"/>
            <a:ext cx="1062935" cy="10573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55" y="2961059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20" y="2957673"/>
            <a:ext cx="1062935" cy="10573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806809"/>
            <a:ext cx="1062935" cy="105737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796920"/>
            <a:ext cx="1062935" cy="10573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2961059"/>
            <a:ext cx="1062935" cy="10573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3" y="1964431"/>
            <a:ext cx="949531" cy="85686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39" y="1970611"/>
            <a:ext cx="949531" cy="85686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15" y="983549"/>
            <a:ext cx="949531" cy="8568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20" y="1962004"/>
            <a:ext cx="949531" cy="8568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333725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802284"/>
            <a:ext cx="828892" cy="1078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191592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802284"/>
            <a:ext cx="828892" cy="107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6" y="802284"/>
            <a:ext cx="828892" cy="1078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48" y="802284"/>
            <a:ext cx="828892" cy="10783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3029564"/>
            <a:ext cx="805227" cy="10783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45" y="3029564"/>
            <a:ext cx="805227" cy="10783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68" y="3029564"/>
            <a:ext cx="805227" cy="10783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3007187"/>
            <a:ext cx="805227" cy="1078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38" y="3007187"/>
            <a:ext cx="805227" cy="10783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1" y="3007187"/>
            <a:ext cx="805227" cy="10783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29" y="1920743"/>
            <a:ext cx="805227" cy="10783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92" y="1919970"/>
            <a:ext cx="828892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9462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61" y="942384"/>
            <a:ext cx="1096306" cy="8486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942384"/>
            <a:ext cx="1096306" cy="8486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12" y="945491"/>
            <a:ext cx="1096306" cy="8486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2037452"/>
            <a:ext cx="1096306" cy="8486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8" y="3132520"/>
            <a:ext cx="1096306" cy="8486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2037452"/>
            <a:ext cx="1096306" cy="8486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4" y="2992908"/>
            <a:ext cx="645237" cy="11792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15" y="1875247"/>
            <a:ext cx="645237" cy="11792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34" y="2967208"/>
            <a:ext cx="645237" cy="11792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22" y="1890571"/>
            <a:ext cx="645237" cy="11792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3" y="1890571"/>
            <a:ext cx="645237" cy="11792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42" y="2982532"/>
            <a:ext cx="645237" cy="11792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3132520"/>
            <a:ext cx="1096306" cy="84860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69" y="2040557"/>
            <a:ext cx="1096306" cy="8486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283698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1826004"/>
            <a:ext cx="924790" cy="130885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2900013"/>
            <a:ext cx="924790" cy="130885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2900013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81" y="2900013"/>
            <a:ext cx="924790" cy="130885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09" y="2900013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14" y="1912259"/>
            <a:ext cx="642752" cy="11371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1" y="1872473"/>
            <a:ext cx="642752" cy="113714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83" y="1900069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47" y="1961954"/>
            <a:ext cx="926526" cy="990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3158014"/>
            <a:ext cx="999875" cy="79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52" y="960054"/>
            <a:ext cx="999875" cy="79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960054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960054"/>
            <a:ext cx="999875" cy="7959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2059034"/>
            <a:ext cx="999875" cy="795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3158014"/>
            <a:ext cx="999875" cy="79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3158014"/>
            <a:ext cx="999875" cy="795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3158014"/>
            <a:ext cx="999875" cy="7959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960054"/>
            <a:ext cx="999875" cy="795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960054"/>
            <a:ext cx="999875" cy="795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960054"/>
            <a:ext cx="999875" cy="795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5" y="1961953"/>
            <a:ext cx="926526" cy="9900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1961954"/>
            <a:ext cx="926526" cy="9900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3060934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54" y="796920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6" y="1962004"/>
            <a:ext cx="949531" cy="8568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24" y="2028560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7" y="2028561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94" y="796920"/>
            <a:ext cx="1062935" cy="10573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9" y="783044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9" y="2961059"/>
            <a:ext cx="1062935" cy="10573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98" y="2961059"/>
            <a:ext cx="1062935" cy="10573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55" y="2961059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20" y="2957673"/>
            <a:ext cx="1062935" cy="10573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806809"/>
            <a:ext cx="1062935" cy="105737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796920"/>
            <a:ext cx="1062935" cy="10573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2961059"/>
            <a:ext cx="1062935" cy="10573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3" y="1964431"/>
            <a:ext cx="949531" cy="85686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39" y="1970611"/>
            <a:ext cx="949531" cy="85686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15" y="983549"/>
            <a:ext cx="949531" cy="8568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20" y="1962004"/>
            <a:ext cx="949531" cy="8568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802284"/>
            <a:ext cx="828892" cy="1078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191592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802284"/>
            <a:ext cx="828892" cy="107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6" y="802284"/>
            <a:ext cx="828892" cy="1078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48" y="802284"/>
            <a:ext cx="828892" cy="10783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3029564"/>
            <a:ext cx="805227" cy="10783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45" y="3029564"/>
            <a:ext cx="805227" cy="10783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68" y="3029564"/>
            <a:ext cx="805227" cy="10783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3007187"/>
            <a:ext cx="805227" cy="1078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38" y="3007187"/>
            <a:ext cx="805227" cy="10783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1" y="3007187"/>
            <a:ext cx="805227" cy="10783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29" y="1920743"/>
            <a:ext cx="805227" cy="10783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92" y="1919970"/>
            <a:ext cx="828892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61" y="942384"/>
            <a:ext cx="1096306" cy="8486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942384"/>
            <a:ext cx="1096306" cy="8486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12" y="945491"/>
            <a:ext cx="1096306" cy="8486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2037452"/>
            <a:ext cx="1096306" cy="8486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8" y="3132520"/>
            <a:ext cx="1096306" cy="8486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2037452"/>
            <a:ext cx="1096306" cy="8486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4" y="2992908"/>
            <a:ext cx="645237" cy="11792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15" y="1875247"/>
            <a:ext cx="645237" cy="11792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34" y="2967208"/>
            <a:ext cx="645237" cy="11792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22" y="1890571"/>
            <a:ext cx="645237" cy="11792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3" y="1890571"/>
            <a:ext cx="645237" cy="11792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42" y="2982532"/>
            <a:ext cx="645237" cy="11792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3132520"/>
            <a:ext cx="1096306" cy="84860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69" y="2040557"/>
            <a:ext cx="1096306" cy="8486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24" y="983378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1966813"/>
            <a:ext cx="959274" cy="10122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1966813"/>
            <a:ext cx="959274" cy="10122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2989062"/>
            <a:ext cx="959274" cy="10122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76" y="2989062"/>
            <a:ext cx="959274" cy="10122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2989062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868115"/>
            <a:ext cx="959274" cy="101221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1966813"/>
            <a:ext cx="959274" cy="101221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1966813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5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7" y="2082076"/>
            <a:ext cx="930306" cy="93553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53" y="990733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16710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1826004"/>
            <a:ext cx="924790" cy="130885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2900013"/>
            <a:ext cx="924790" cy="130885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2900013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81" y="2900013"/>
            <a:ext cx="924790" cy="130885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09" y="2900013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14" y="1912259"/>
            <a:ext cx="642752" cy="11371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1" y="1872473"/>
            <a:ext cx="642752" cy="113714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83" y="1900069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335290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47" y="1961954"/>
            <a:ext cx="926526" cy="990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3158014"/>
            <a:ext cx="999875" cy="79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52" y="960054"/>
            <a:ext cx="999875" cy="79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960054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960054"/>
            <a:ext cx="999875" cy="7959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2059034"/>
            <a:ext cx="999875" cy="795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3158014"/>
            <a:ext cx="999875" cy="79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3158014"/>
            <a:ext cx="999875" cy="795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3158014"/>
            <a:ext cx="999875" cy="7959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960054"/>
            <a:ext cx="999875" cy="795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960054"/>
            <a:ext cx="999875" cy="795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960054"/>
            <a:ext cx="999875" cy="795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5" y="1961953"/>
            <a:ext cx="926526" cy="9900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1961954"/>
            <a:ext cx="926526" cy="9900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3060934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41585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583</Words>
  <Application>Microsoft Macintosh PowerPoint</Application>
  <PresentationFormat>Widescreen</PresentationFormat>
  <Paragraphs>93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Microsoft Office User</cp:lastModifiedBy>
  <cp:revision>110</cp:revision>
  <dcterms:created xsi:type="dcterms:W3CDTF">2016-10-27T09:46:23Z</dcterms:created>
  <dcterms:modified xsi:type="dcterms:W3CDTF">2019-03-07T07:33:21Z</dcterms:modified>
</cp:coreProperties>
</file>