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0" r:id="rId3"/>
    <p:sldId id="322" r:id="rId4"/>
    <p:sldId id="268" r:id="rId5"/>
    <p:sldId id="321" r:id="rId6"/>
    <p:sldId id="318" r:id="rId7"/>
    <p:sldId id="317" r:id="rId8"/>
    <p:sldId id="272" r:id="rId9"/>
    <p:sldId id="271" r:id="rId10"/>
    <p:sldId id="273" r:id="rId11"/>
    <p:sldId id="315" r:id="rId12"/>
    <p:sldId id="316" r:id="rId13"/>
    <p:sldId id="307" r:id="rId14"/>
    <p:sldId id="308" r:id="rId15"/>
    <p:sldId id="309" r:id="rId16"/>
    <p:sldId id="310" r:id="rId17"/>
    <p:sldId id="324" r:id="rId18"/>
    <p:sldId id="325" r:id="rId19"/>
    <p:sldId id="300" r:id="rId20"/>
    <p:sldId id="301" r:id="rId21"/>
    <p:sldId id="341" r:id="rId22"/>
    <p:sldId id="334" r:id="rId23"/>
    <p:sldId id="303" r:id="rId24"/>
    <p:sldId id="335" r:id="rId25"/>
    <p:sldId id="311" r:id="rId26"/>
    <p:sldId id="336" r:id="rId27"/>
    <p:sldId id="304" r:id="rId28"/>
    <p:sldId id="342" r:id="rId29"/>
    <p:sldId id="327" r:id="rId30"/>
    <p:sldId id="328" r:id="rId31"/>
    <p:sldId id="329" r:id="rId32"/>
    <p:sldId id="340" r:id="rId33"/>
    <p:sldId id="337" r:id="rId34"/>
    <p:sldId id="331" r:id="rId35"/>
    <p:sldId id="339" r:id="rId36"/>
    <p:sldId id="302" r:id="rId37"/>
    <p:sldId id="338" r:id="rId38"/>
    <p:sldId id="313" r:id="rId39"/>
    <p:sldId id="343" r:id="rId40"/>
    <p:sldId id="295" r:id="rId41"/>
    <p:sldId id="323" r:id="rId42"/>
    <p:sldId id="284" r:id="rId43"/>
    <p:sldId id="286" r:id="rId44"/>
    <p:sldId id="292" r:id="rId45"/>
    <p:sldId id="25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0099FF"/>
    <a:srgbClr val="00FF00"/>
    <a:srgbClr val="6600CC"/>
    <a:srgbClr val="0000FF"/>
    <a:srgbClr val="FF9933"/>
    <a:srgbClr val="FF6600"/>
    <a:srgbClr val="CC6600"/>
    <a:srgbClr val="835141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66" autoAdjust="0"/>
    <p:restoredTop sz="94660"/>
  </p:normalViewPr>
  <p:slideViewPr>
    <p:cSldViewPr snapToGrid="0">
      <p:cViewPr>
        <p:scale>
          <a:sx n="60" d="100"/>
          <a:sy n="60" d="100"/>
        </p:scale>
        <p:origin x="462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01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46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64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54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3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54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0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2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05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30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239B-6DAA-4828-B244-F9B5344C9138}" type="datetimeFigureOut">
              <a:rPr lang="en-GB" smtClean="0"/>
              <a:t>09/12/2016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89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two of the objects are ___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24" y="983378"/>
            <a:ext cx="930306" cy="9355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868115"/>
            <a:ext cx="959274" cy="101221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26" y="1966813"/>
            <a:ext cx="959274" cy="101221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1966813"/>
            <a:ext cx="959274" cy="101221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26" y="2989062"/>
            <a:ext cx="959274" cy="101221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276" y="2989062"/>
            <a:ext cx="959274" cy="101221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2989062"/>
            <a:ext cx="959274" cy="101221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6" y="868115"/>
            <a:ext cx="959274" cy="101221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06" y="1966813"/>
            <a:ext cx="959274" cy="101221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6" y="1966813"/>
            <a:ext cx="959274" cy="101221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06" y="2989062"/>
            <a:ext cx="959274" cy="101221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56" y="2989062"/>
            <a:ext cx="959274" cy="101221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6" y="2989062"/>
            <a:ext cx="959274" cy="101221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297" y="2082076"/>
            <a:ext cx="930306" cy="935533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52" y="944796"/>
            <a:ext cx="930306" cy="93553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25" y="2043494"/>
            <a:ext cx="930306" cy="93553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53" y="990733"/>
            <a:ext cx="930306" cy="935533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616" y="860049"/>
            <a:ext cx="959274" cy="101221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25963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</a:t>
            </a:r>
            <a:r>
              <a:rPr lang="en-GB" sz="2800" dirty="0"/>
              <a:t>m</a:t>
            </a:r>
            <a:r>
              <a:rPr lang="en-GB" sz="2800" dirty="0" smtClean="0"/>
              <a:t>ost of the objects are ___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67" y="1971652"/>
            <a:ext cx="1041210" cy="89370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86" y="925859"/>
            <a:ext cx="1041210" cy="89370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2" y="925859"/>
            <a:ext cx="1041210" cy="89370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856585"/>
            <a:ext cx="1041210" cy="89370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856585"/>
            <a:ext cx="1041210" cy="89370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856585"/>
            <a:ext cx="1041210" cy="89370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2056609"/>
            <a:ext cx="1041210" cy="89370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2056609"/>
            <a:ext cx="1041210" cy="89370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2056609"/>
            <a:ext cx="1041210" cy="89370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3156801"/>
            <a:ext cx="1041210" cy="89370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3156801"/>
            <a:ext cx="1041210" cy="89370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3156801"/>
            <a:ext cx="1041210" cy="89370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00" y="3156802"/>
            <a:ext cx="1041210" cy="89370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86" y="3156802"/>
            <a:ext cx="1041210" cy="89370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2" y="3156802"/>
            <a:ext cx="1041210" cy="89370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28" y="2010141"/>
            <a:ext cx="1041210" cy="8937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28" y="1024288"/>
            <a:ext cx="1034082" cy="7179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33" y="2098011"/>
            <a:ext cx="1034082" cy="71796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4472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</a:t>
            </a:r>
            <a:r>
              <a:rPr lang="en-GB" sz="2800" dirty="0"/>
              <a:t>m</a:t>
            </a:r>
            <a:r>
              <a:rPr lang="en-GB" sz="2800" dirty="0" smtClean="0"/>
              <a:t>ost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3105210"/>
            <a:ext cx="1172596" cy="86670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2044434"/>
            <a:ext cx="1172596" cy="86670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7931091" y="2001792"/>
            <a:ext cx="1172596" cy="8667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1996221"/>
            <a:ext cx="1075427" cy="92845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1996221"/>
            <a:ext cx="1075427" cy="9284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1996221"/>
            <a:ext cx="1075427" cy="9284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991548"/>
            <a:ext cx="1075427" cy="9284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991548"/>
            <a:ext cx="1075427" cy="92845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991548"/>
            <a:ext cx="1075427" cy="92845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3000894"/>
            <a:ext cx="1075427" cy="92845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3000894"/>
            <a:ext cx="1075427" cy="92845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3000894"/>
            <a:ext cx="1075427" cy="92845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2021834"/>
            <a:ext cx="1075427" cy="9284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930" y="1017161"/>
            <a:ext cx="1075427" cy="92845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13" y="1017161"/>
            <a:ext cx="1075427" cy="92845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1017161"/>
            <a:ext cx="1075427" cy="92845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13" y="3026507"/>
            <a:ext cx="1075427" cy="92845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3026507"/>
            <a:ext cx="1075427" cy="92845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6587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</a:t>
            </a:r>
            <a:r>
              <a:rPr lang="en-GB" sz="2800" dirty="0"/>
              <a:t>m</a:t>
            </a:r>
            <a:r>
              <a:rPr lang="en-GB" sz="2800" dirty="0" smtClean="0"/>
              <a:t>ost of the objects are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857651"/>
            <a:ext cx="813231" cy="1055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2" y="857650"/>
            <a:ext cx="813231" cy="1055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1913336"/>
            <a:ext cx="813231" cy="1055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1913335"/>
            <a:ext cx="813231" cy="10556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2969021"/>
            <a:ext cx="813231" cy="10556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2" y="2969020"/>
            <a:ext cx="813231" cy="10556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2969020"/>
            <a:ext cx="813231" cy="10556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857650"/>
            <a:ext cx="813231" cy="10556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857649"/>
            <a:ext cx="813231" cy="10556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857649"/>
            <a:ext cx="813231" cy="10556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1913335"/>
            <a:ext cx="813231" cy="10556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1913334"/>
            <a:ext cx="813231" cy="10556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1913334"/>
            <a:ext cx="813231" cy="10556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2969020"/>
            <a:ext cx="813231" cy="10556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2969019"/>
            <a:ext cx="813231" cy="10556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2969019"/>
            <a:ext cx="813231" cy="1055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67" y="825615"/>
            <a:ext cx="1034837" cy="11197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06" y="1881300"/>
            <a:ext cx="1034837" cy="111975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298855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the objects in the top row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1946866"/>
            <a:ext cx="797748" cy="10556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2" y="2143304"/>
            <a:ext cx="1100724" cy="7415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891225"/>
            <a:ext cx="797748" cy="10556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3025587"/>
            <a:ext cx="797748" cy="10556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1946866"/>
            <a:ext cx="797748" cy="10556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891225"/>
            <a:ext cx="797748" cy="10556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3025587"/>
            <a:ext cx="797748" cy="10556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1946866"/>
            <a:ext cx="797748" cy="10556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891225"/>
            <a:ext cx="797748" cy="10556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3025587"/>
            <a:ext cx="797748" cy="105564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16" y="2143304"/>
            <a:ext cx="1100724" cy="7415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68" y="2141658"/>
            <a:ext cx="1100724" cy="74159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2" y="3144609"/>
            <a:ext cx="1100724" cy="7415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16" y="3144609"/>
            <a:ext cx="1100724" cy="74159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68" y="3142963"/>
            <a:ext cx="1100724" cy="7415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14" y="891225"/>
            <a:ext cx="797748" cy="10556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296" y="891225"/>
            <a:ext cx="797748" cy="105564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732" y="891225"/>
            <a:ext cx="797748" cy="105564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1758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objects in the middle row are ___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1899444"/>
            <a:ext cx="1052173" cy="10006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68" y="1899444"/>
            <a:ext cx="1052173" cy="10006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42" y="1899444"/>
            <a:ext cx="1052173" cy="10006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48" y="779825"/>
            <a:ext cx="1052173" cy="10006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161" y="779825"/>
            <a:ext cx="1052173" cy="10006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779825"/>
            <a:ext cx="1052173" cy="10006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94" y="1899444"/>
            <a:ext cx="1052173" cy="10006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07" y="1899444"/>
            <a:ext cx="1052173" cy="10006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81" y="1899444"/>
            <a:ext cx="1052173" cy="10006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94" y="3019064"/>
            <a:ext cx="1052173" cy="10006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07" y="3019064"/>
            <a:ext cx="1052173" cy="100062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81" y="3019064"/>
            <a:ext cx="1052173" cy="10006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71" y="969202"/>
            <a:ext cx="982754" cy="65516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1000494"/>
            <a:ext cx="982754" cy="6551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40" y="1000494"/>
            <a:ext cx="982754" cy="6551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71" y="3309500"/>
            <a:ext cx="982754" cy="6551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3340792"/>
            <a:ext cx="982754" cy="6551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40" y="3340792"/>
            <a:ext cx="982754" cy="6551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12172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the objects in the bottom row are ___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049" y="2000335"/>
            <a:ext cx="1028532" cy="1035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2087758"/>
            <a:ext cx="1145960" cy="860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2087758"/>
            <a:ext cx="1145960" cy="860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2087758"/>
            <a:ext cx="1145960" cy="8601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3172376"/>
            <a:ext cx="1145960" cy="8601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3172376"/>
            <a:ext cx="1145960" cy="8601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3172376"/>
            <a:ext cx="1145960" cy="86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34" y="3172376"/>
            <a:ext cx="1145960" cy="8601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15" y="3172376"/>
            <a:ext cx="1145960" cy="8601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53" y="3172376"/>
            <a:ext cx="1145960" cy="8601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1003140"/>
            <a:ext cx="1145960" cy="8601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1003140"/>
            <a:ext cx="1145960" cy="8601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1003140"/>
            <a:ext cx="1145960" cy="8601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8" y="2000335"/>
            <a:ext cx="1028532" cy="10350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29" y="2000335"/>
            <a:ext cx="1028532" cy="103500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35" y="917301"/>
            <a:ext cx="1028532" cy="10350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34" y="917301"/>
            <a:ext cx="1028532" cy="10350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15" y="917301"/>
            <a:ext cx="1028532" cy="103500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40606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the objects in the top row are ___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1972108"/>
            <a:ext cx="638233" cy="9621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864840"/>
            <a:ext cx="638233" cy="9621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3079376"/>
            <a:ext cx="638233" cy="9621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1972108"/>
            <a:ext cx="638233" cy="962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864840"/>
            <a:ext cx="638233" cy="962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3079376"/>
            <a:ext cx="638233" cy="962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1972108"/>
            <a:ext cx="638233" cy="9621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864840"/>
            <a:ext cx="638233" cy="9621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3079376"/>
            <a:ext cx="638233" cy="9621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6" y="864840"/>
            <a:ext cx="638233" cy="9621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05" y="864840"/>
            <a:ext cx="638233" cy="9621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21" y="864840"/>
            <a:ext cx="638233" cy="9621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09" y="2034847"/>
            <a:ext cx="959817" cy="8994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28" y="2034847"/>
            <a:ext cx="959817" cy="8994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90" y="2034847"/>
            <a:ext cx="959817" cy="89942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09" y="3142115"/>
            <a:ext cx="959817" cy="8994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28" y="3142115"/>
            <a:ext cx="959817" cy="8994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90" y="3142115"/>
            <a:ext cx="959817" cy="89942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251466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the objects in the middle row are ___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1965277"/>
            <a:ext cx="914735" cy="1006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1965277"/>
            <a:ext cx="914735" cy="1006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1965277"/>
            <a:ext cx="914735" cy="10069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807677"/>
            <a:ext cx="914735" cy="1006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807677"/>
            <a:ext cx="914735" cy="1006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807677"/>
            <a:ext cx="914735" cy="1006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3111135"/>
            <a:ext cx="914735" cy="1006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3111135"/>
            <a:ext cx="914735" cy="10069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3111135"/>
            <a:ext cx="914735" cy="10069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35" y="1965277"/>
            <a:ext cx="914735" cy="10069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05" y="1965277"/>
            <a:ext cx="914735" cy="100691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38" y="1965277"/>
            <a:ext cx="914735" cy="10069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05" y="3172676"/>
            <a:ext cx="1217815" cy="8771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15" y="3191162"/>
            <a:ext cx="1217815" cy="8771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25" y="3192618"/>
            <a:ext cx="1217815" cy="8771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05" y="880959"/>
            <a:ext cx="1217815" cy="8771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15" y="899445"/>
            <a:ext cx="1217815" cy="87714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25" y="900901"/>
            <a:ext cx="1217815" cy="87714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7295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the objects in the bottom row are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3036644"/>
            <a:ext cx="864782" cy="994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3036644"/>
            <a:ext cx="864782" cy="994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3036644"/>
            <a:ext cx="864782" cy="994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1933450"/>
            <a:ext cx="864782" cy="994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1933450"/>
            <a:ext cx="864782" cy="9947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1933450"/>
            <a:ext cx="864782" cy="9947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830256"/>
            <a:ext cx="864782" cy="9947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830256"/>
            <a:ext cx="864782" cy="9947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830256"/>
            <a:ext cx="864782" cy="9947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63" y="3036644"/>
            <a:ext cx="864782" cy="9947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358" y="3036644"/>
            <a:ext cx="864782" cy="9947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68" y="3036644"/>
            <a:ext cx="864782" cy="9947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66" y="1857857"/>
            <a:ext cx="784176" cy="10597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66" y="765291"/>
            <a:ext cx="784176" cy="10597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94" y="1857857"/>
            <a:ext cx="784176" cy="10597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94" y="765291"/>
            <a:ext cx="784176" cy="10597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74" y="1857857"/>
            <a:ext cx="784176" cy="10597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74" y="765291"/>
            <a:ext cx="784176" cy="105974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6173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3965" y="566720"/>
            <a:ext cx="302583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two of the objects are ___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35" y="830942"/>
            <a:ext cx="642752" cy="113714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37" y="1826004"/>
            <a:ext cx="924790" cy="130885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1826004"/>
            <a:ext cx="924790" cy="130885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09" y="745088"/>
            <a:ext cx="924790" cy="130885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745088"/>
            <a:ext cx="924790" cy="130885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09" y="2900013"/>
            <a:ext cx="924790" cy="130885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37" y="2900013"/>
            <a:ext cx="924790" cy="130885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2900013"/>
            <a:ext cx="924790" cy="130885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3" y="1826004"/>
            <a:ext cx="924790" cy="130885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72" y="689258"/>
            <a:ext cx="924790" cy="130885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81" y="2900013"/>
            <a:ext cx="924790" cy="130885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09" y="2900013"/>
            <a:ext cx="924790" cy="130885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3" y="2900013"/>
            <a:ext cx="924790" cy="130885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14" y="1912259"/>
            <a:ext cx="642752" cy="113714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82" y="775114"/>
            <a:ext cx="642752" cy="113714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61" y="1872473"/>
            <a:ext cx="642752" cy="113714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83" y="1900069"/>
            <a:ext cx="642752" cy="113714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28" y="689258"/>
            <a:ext cx="924790" cy="13088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68728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none of the objects are ___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09" y="2150532"/>
            <a:ext cx="960698" cy="74294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75" y="851646"/>
            <a:ext cx="599830" cy="102579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75" y="3036544"/>
            <a:ext cx="599830" cy="10257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1944095"/>
            <a:ext cx="599830" cy="1025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851646"/>
            <a:ext cx="599830" cy="1025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3036544"/>
            <a:ext cx="599830" cy="102579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17" y="1056787"/>
            <a:ext cx="960698" cy="7429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66" y="1056787"/>
            <a:ext cx="960698" cy="74294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17" y="3242282"/>
            <a:ext cx="960698" cy="74294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66" y="3242282"/>
            <a:ext cx="960698" cy="74294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26" y="851646"/>
            <a:ext cx="599830" cy="10257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26" y="3036544"/>
            <a:ext cx="599830" cy="10257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83" y="1944095"/>
            <a:ext cx="599830" cy="102579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69" y="1944095"/>
            <a:ext cx="599830" cy="10257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16" y="2147163"/>
            <a:ext cx="960698" cy="74294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2147163"/>
            <a:ext cx="960698" cy="74294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1053418"/>
            <a:ext cx="960698" cy="74294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3238913"/>
            <a:ext cx="960698" cy="74294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2468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none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876816"/>
            <a:ext cx="1177835" cy="88693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8" y="1915837"/>
            <a:ext cx="1088131" cy="108231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7" y="2984025"/>
            <a:ext cx="1088131" cy="108231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83" y="1930879"/>
            <a:ext cx="1088131" cy="108231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52" y="1901712"/>
            <a:ext cx="1088131" cy="108231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501" y="2984025"/>
            <a:ext cx="1088131" cy="108231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11" y="2978280"/>
            <a:ext cx="1088131" cy="108231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873407"/>
            <a:ext cx="1177835" cy="88693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876816"/>
            <a:ext cx="1177835" cy="8869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8" y="861774"/>
            <a:ext cx="1088131" cy="108231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83" y="876816"/>
            <a:ext cx="1088131" cy="108231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52" y="847649"/>
            <a:ext cx="1088131" cy="108231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2091347"/>
            <a:ext cx="1177835" cy="88693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2087938"/>
            <a:ext cx="1177835" cy="8869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2091347"/>
            <a:ext cx="1177835" cy="88693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3247544"/>
            <a:ext cx="1177835" cy="8869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3244135"/>
            <a:ext cx="1177835" cy="88693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3247544"/>
            <a:ext cx="1177835" cy="88693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1646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none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69" y="1950731"/>
            <a:ext cx="754431" cy="1012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69" y="875050"/>
            <a:ext cx="754431" cy="10125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30" y="875050"/>
            <a:ext cx="754431" cy="10125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40" y="3026412"/>
            <a:ext cx="754431" cy="10125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98" y="1950731"/>
            <a:ext cx="754431" cy="10125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98" y="875050"/>
            <a:ext cx="754431" cy="10125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180" y="1950731"/>
            <a:ext cx="754431" cy="101252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41" y="1950731"/>
            <a:ext cx="754431" cy="10125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41" y="875050"/>
            <a:ext cx="754431" cy="101252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875050"/>
            <a:ext cx="754431" cy="10125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3026412"/>
            <a:ext cx="754431" cy="101252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43" y="964785"/>
            <a:ext cx="802932" cy="83305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1992641"/>
            <a:ext cx="802932" cy="83305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29" y="3180531"/>
            <a:ext cx="802932" cy="83305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226" y="3205883"/>
            <a:ext cx="802932" cy="8330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27" y="3180531"/>
            <a:ext cx="802932" cy="83305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24" y="3205883"/>
            <a:ext cx="802932" cy="8330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589" y="2062353"/>
            <a:ext cx="802932" cy="83305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3700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none of the objects are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47" y="1901906"/>
            <a:ext cx="1023100" cy="10735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2114621"/>
            <a:ext cx="1007824" cy="7746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62" y="745182"/>
            <a:ext cx="1023100" cy="10735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62" y="3020823"/>
            <a:ext cx="1023100" cy="107356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66" y="1901906"/>
            <a:ext cx="1023100" cy="107356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81" y="745182"/>
            <a:ext cx="1023100" cy="107356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81" y="3020823"/>
            <a:ext cx="1023100" cy="10735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50" y="1903905"/>
            <a:ext cx="1023100" cy="10735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65" y="747181"/>
            <a:ext cx="1023100" cy="107356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65" y="3022822"/>
            <a:ext cx="1023100" cy="107356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2113220"/>
            <a:ext cx="1007824" cy="77464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2136554"/>
            <a:ext cx="1007824" cy="77464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1031227"/>
            <a:ext cx="1007824" cy="77464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1029826"/>
            <a:ext cx="1007824" cy="7746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1053160"/>
            <a:ext cx="1007824" cy="77464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3195213"/>
            <a:ext cx="1007824" cy="77464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3193812"/>
            <a:ext cx="1007824" cy="77464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3217146"/>
            <a:ext cx="1007824" cy="77464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4967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none of the objects are ___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138" y="941347"/>
            <a:ext cx="771868" cy="991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56" y="3038553"/>
            <a:ext cx="771868" cy="9913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1" y="1989950"/>
            <a:ext cx="771868" cy="991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1" y="941347"/>
            <a:ext cx="771868" cy="9913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89" y="1989950"/>
            <a:ext cx="771868" cy="9913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89" y="941347"/>
            <a:ext cx="771868" cy="9913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07" y="3038553"/>
            <a:ext cx="771868" cy="9913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32" y="2099256"/>
            <a:ext cx="1064563" cy="7661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32" y="2073929"/>
            <a:ext cx="1064563" cy="7661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32" y="1166563"/>
            <a:ext cx="1064563" cy="7661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32" y="1141236"/>
            <a:ext cx="1064563" cy="7661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32" y="3056063"/>
            <a:ext cx="1064563" cy="7661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18" y="1932692"/>
            <a:ext cx="771868" cy="99134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18" y="884089"/>
            <a:ext cx="771868" cy="99134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39" y="2981295"/>
            <a:ext cx="771868" cy="99134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87" y="2981295"/>
            <a:ext cx="771868" cy="99134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93" y="2218271"/>
            <a:ext cx="1064563" cy="7661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93" y="3149751"/>
            <a:ext cx="1064563" cy="76612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42260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none of the objects is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70" y="3053991"/>
            <a:ext cx="638837" cy="10874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2017759"/>
            <a:ext cx="1122371" cy="9206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2017760"/>
            <a:ext cx="1122371" cy="920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2017759"/>
            <a:ext cx="1122371" cy="9206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3137375"/>
            <a:ext cx="1122371" cy="9206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3137376"/>
            <a:ext cx="1122371" cy="9206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3137375"/>
            <a:ext cx="1122371" cy="9206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898140"/>
            <a:ext cx="1122371" cy="9206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898141"/>
            <a:ext cx="1122371" cy="9206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898140"/>
            <a:ext cx="1122371" cy="9206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8" y="1926581"/>
            <a:ext cx="638837" cy="10874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9" y="799171"/>
            <a:ext cx="638837" cy="10874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80" y="3053991"/>
            <a:ext cx="638837" cy="10874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78" y="1926581"/>
            <a:ext cx="638837" cy="10874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79" y="799171"/>
            <a:ext cx="638837" cy="10874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8" y="3093941"/>
            <a:ext cx="638837" cy="108746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6" y="1966531"/>
            <a:ext cx="638837" cy="10874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7" y="839121"/>
            <a:ext cx="638837" cy="108746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8737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none of the objects are ___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2343955"/>
            <a:ext cx="1214057" cy="4759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2046399"/>
            <a:ext cx="994974" cy="7735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1017431"/>
            <a:ext cx="994974" cy="7735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3075367"/>
            <a:ext cx="994974" cy="7735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1017431"/>
            <a:ext cx="994974" cy="7735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2046399"/>
            <a:ext cx="994974" cy="7735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1017431"/>
            <a:ext cx="994974" cy="7735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3075367"/>
            <a:ext cx="994974" cy="7735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1314987"/>
            <a:ext cx="1214057" cy="47599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48" y="1314987"/>
            <a:ext cx="1214057" cy="4759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3372923"/>
            <a:ext cx="1214057" cy="47599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72" y="3372923"/>
            <a:ext cx="1214057" cy="4759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2343955"/>
            <a:ext cx="1214057" cy="4759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3372923"/>
            <a:ext cx="1214057" cy="47599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37" y="2151420"/>
            <a:ext cx="994974" cy="7735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37" y="1122452"/>
            <a:ext cx="994974" cy="7735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227" y="2151420"/>
            <a:ext cx="994974" cy="77355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227" y="3180388"/>
            <a:ext cx="994974" cy="77355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3672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none of the objects are ___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03" y="2279560"/>
            <a:ext cx="1064066" cy="4604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2198761"/>
            <a:ext cx="1014203" cy="6062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36" y="2277944"/>
            <a:ext cx="1064066" cy="4604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70" y="2262194"/>
            <a:ext cx="1064066" cy="46040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03" y="1293692"/>
            <a:ext cx="1064066" cy="4604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36" y="1292076"/>
            <a:ext cx="1064066" cy="46040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70" y="1276326"/>
            <a:ext cx="1064066" cy="4604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04" y="3265428"/>
            <a:ext cx="1064066" cy="46040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237" y="3263812"/>
            <a:ext cx="1064066" cy="4604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71" y="3248062"/>
            <a:ext cx="1064066" cy="46040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2198761"/>
            <a:ext cx="1014203" cy="6062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2198761"/>
            <a:ext cx="1014203" cy="6062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1195820"/>
            <a:ext cx="1014203" cy="60627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1195820"/>
            <a:ext cx="1014203" cy="6062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1195820"/>
            <a:ext cx="1014203" cy="6062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3244822"/>
            <a:ext cx="1014203" cy="60627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3244822"/>
            <a:ext cx="1014203" cy="60627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3244822"/>
            <a:ext cx="1014203" cy="60627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8493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none of the objects are ___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906" y="1856608"/>
            <a:ext cx="741234" cy="117056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14" y="1856608"/>
            <a:ext cx="741234" cy="117056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14" y="2951344"/>
            <a:ext cx="741234" cy="117056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97" y="1856608"/>
            <a:ext cx="741234" cy="117056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97" y="756777"/>
            <a:ext cx="741234" cy="117056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92" y="3065111"/>
            <a:ext cx="820991" cy="1014961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2" y="1927340"/>
            <a:ext cx="820991" cy="101496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1" y="841647"/>
            <a:ext cx="820991" cy="101496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0" y="3065111"/>
            <a:ext cx="820991" cy="1014961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80" y="1927340"/>
            <a:ext cx="820991" cy="101496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79" y="841647"/>
            <a:ext cx="820991" cy="101496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78" y="3065111"/>
            <a:ext cx="820991" cy="10149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61" y="841647"/>
            <a:ext cx="820991" cy="10149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60" y="3065111"/>
            <a:ext cx="820991" cy="10149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09" y="841647"/>
            <a:ext cx="820991" cy="10149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46" y="3065111"/>
            <a:ext cx="820991" cy="10149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84" y="1817328"/>
            <a:ext cx="741234" cy="11705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84" y="717497"/>
            <a:ext cx="741234" cy="117056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3126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</a:t>
            </a:r>
            <a:r>
              <a:rPr lang="en-GB" sz="2800" dirty="0"/>
              <a:t>card </a:t>
            </a:r>
            <a:r>
              <a:rPr lang="en-GB" sz="2800" dirty="0" smtClean="0"/>
              <a:t>all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5" y="1960493"/>
            <a:ext cx="1045069" cy="104080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5" y="867438"/>
            <a:ext cx="1045069" cy="10408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4" y="3053548"/>
            <a:ext cx="1045069" cy="104080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6" y="1960493"/>
            <a:ext cx="1045069" cy="104080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6" y="867438"/>
            <a:ext cx="1045069" cy="104080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5" y="3053548"/>
            <a:ext cx="1045069" cy="104080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6" y="1908241"/>
            <a:ext cx="1045069" cy="10408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6" y="815186"/>
            <a:ext cx="1045069" cy="10408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5" y="3001296"/>
            <a:ext cx="1045069" cy="104080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2045934"/>
            <a:ext cx="1125038" cy="8960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979004"/>
            <a:ext cx="1125038" cy="8960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3112864"/>
            <a:ext cx="1125038" cy="8960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2045934"/>
            <a:ext cx="1125038" cy="89604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979004"/>
            <a:ext cx="1125038" cy="8960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3112864"/>
            <a:ext cx="1125038" cy="89604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2045934"/>
            <a:ext cx="1125038" cy="89604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979004"/>
            <a:ext cx="1125038" cy="8960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3112864"/>
            <a:ext cx="1125038" cy="89604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23652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two of the objects are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47" y="1961954"/>
            <a:ext cx="926526" cy="9900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2059034"/>
            <a:ext cx="999875" cy="795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3158014"/>
            <a:ext cx="999875" cy="7959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60" y="3158014"/>
            <a:ext cx="999875" cy="795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52" y="960054"/>
            <a:ext cx="999875" cy="7959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960054"/>
            <a:ext cx="999875" cy="79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60" y="960054"/>
            <a:ext cx="999875" cy="7959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65" y="2059034"/>
            <a:ext cx="999875" cy="7959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73" y="3158014"/>
            <a:ext cx="999875" cy="7959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65" y="3158014"/>
            <a:ext cx="999875" cy="7959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1" y="3158014"/>
            <a:ext cx="999875" cy="7959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73" y="960054"/>
            <a:ext cx="999875" cy="7959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65" y="960054"/>
            <a:ext cx="999875" cy="7959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1" y="960054"/>
            <a:ext cx="999875" cy="7959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55" y="1961953"/>
            <a:ext cx="926526" cy="9900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26" y="1961954"/>
            <a:ext cx="926526" cy="99007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34" y="1961953"/>
            <a:ext cx="926526" cy="99007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26" y="3060934"/>
            <a:ext cx="926526" cy="99007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41478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</a:t>
            </a:r>
            <a:r>
              <a:rPr lang="en-GB" sz="2800" dirty="0"/>
              <a:t>card </a:t>
            </a:r>
            <a:r>
              <a:rPr lang="en-GB" sz="2800" dirty="0" smtClean="0"/>
              <a:t>all of the objects are ___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1909247"/>
            <a:ext cx="912299" cy="108272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153" y="1932992"/>
            <a:ext cx="912299" cy="108272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59" y="3057278"/>
            <a:ext cx="912299" cy="108272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3057278"/>
            <a:ext cx="912299" cy="108272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773089"/>
            <a:ext cx="912299" cy="108272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153" y="796834"/>
            <a:ext cx="912299" cy="108272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65" y="3057278"/>
            <a:ext cx="714834" cy="9865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38" y="1992472"/>
            <a:ext cx="714834" cy="9865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80" y="1992471"/>
            <a:ext cx="714834" cy="98655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573" y="922693"/>
            <a:ext cx="714834" cy="98655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65" y="922692"/>
            <a:ext cx="714834" cy="98655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26" y="1909247"/>
            <a:ext cx="912299" cy="108272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20" y="3057278"/>
            <a:ext cx="912299" cy="108272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14" y="3081023"/>
            <a:ext cx="912299" cy="1082729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14" y="796834"/>
            <a:ext cx="912299" cy="108272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98" y="3064461"/>
            <a:ext cx="714834" cy="986554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021" y="1999655"/>
            <a:ext cx="714834" cy="98655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56" y="929876"/>
            <a:ext cx="714834" cy="986554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7940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</a:t>
            </a:r>
            <a:r>
              <a:rPr lang="en-GB" sz="2800" dirty="0"/>
              <a:t>card </a:t>
            </a:r>
            <a:r>
              <a:rPr lang="en-GB" sz="2800" dirty="0" smtClean="0"/>
              <a:t>all of the objects are ___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45" y="3255222"/>
            <a:ext cx="1166465" cy="6123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2" y="3255222"/>
            <a:ext cx="1166465" cy="6123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58" y="3255222"/>
            <a:ext cx="1166465" cy="6123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97" y="2186993"/>
            <a:ext cx="1166465" cy="6123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84" y="2186993"/>
            <a:ext cx="1166465" cy="6123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10" y="2186993"/>
            <a:ext cx="1166465" cy="6123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45" y="1112837"/>
            <a:ext cx="1166465" cy="612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2" y="1112837"/>
            <a:ext cx="1166465" cy="6123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58" y="1112837"/>
            <a:ext cx="1166465" cy="61238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1939760"/>
            <a:ext cx="838860" cy="10344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858171"/>
            <a:ext cx="838860" cy="10344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3021349"/>
            <a:ext cx="838860" cy="10344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1939760"/>
            <a:ext cx="838860" cy="1034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858171"/>
            <a:ext cx="838860" cy="10344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3021349"/>
            <a:ext cx="838860" cy="103446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1939760"/>
            <a:ext cx="838860" cy="10344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858171"/>
            <a:ext cx="838860" cy="10344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3021349"/>
            <a:ext cx="838860" cy="103446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4102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65402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all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52" y="1918953"/>
            <a:ext cx="747639" cy="10757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70" y="801605"/>
            <a:ext cx="747639" cy="10757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9" y="3036387"/>
            <a:ext cx="747639" cy="10757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78" y="1918953"/>
            <a:ext cx="747639" cy="10757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96" y="801605"/>
            <a:ext cx="747639" cy="10757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56" y="1918953"/>
            <a:ext cx="747639" cy="10757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73" y="3036387"/>
            <a:ext cx="747639" cy="10757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1935584"/>
            <a:ext cx="896190" cy="10425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1935584"/>
            <a:ext cx="896190" cy="10425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28" y="834868"/>
            <a:ext cx="896190" cy="10425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834868"/>
            <a:ext cx="896190" cy="10425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834868"/>
            <a:ext cx="896190" cy="10425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28" y="3036300"/>
            <a:ext cx="896190" cy="104250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3036300"/>
            <a:ext cx="896190" cy="10425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3036300"/>
            <a:ext cx="896190" cy="104250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17" y="855253"/>
            <a:ext cx="896190" cy="104250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379" y="3056685"/>
            <a:ext cx="896190" cy="10425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03" y="1960531"/>
            <a:ext cx="747639" cy="1075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35234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65402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all of the objects are ___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1983573"/>
            <a:ext cx="1086958" cy="963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17" y="2189636"/>
            <a:ext cx="1081382" cy="7071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2189636"/>
            <a:ext cx="1081382" cy="7071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2189636"/>
            <a:ext cx="1081382" cy="7071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1113304"/>
            <a:ext cx="1081382" cy="7071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1113304"/>
            <a:ext cx="1081382" cy="7071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50" y="1113304"/>
            <a:ext cx="1081382" cy="7071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17" y="3284118"/>
            <a:ext cx="1081382" cy="7071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3284118"/>
            <a:ext cx="1081382" cy="7071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3284118"/>
            <a:ext cx="1081382" cy="7071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1983573"/>
            <a:ext cx="1086958" cy="9631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1983573"/>
            <a:ext cx="1086958" cy="96313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793640"/>
            <a:ext cx="1086958" cy="9631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793640"/>
            <a:ext cx="1086958" cy="9631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793640"/>
            <a:ext cx="1086958" cy="96313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3173506"/>
            <a:ext cx="1086958" cy="96313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3173506"/>
            <a:ext cx="1086958" cy="9631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3173506"/>
            <a:ext cx="1086958" cy="96313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30082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</a:t>
            </a:r>
            <a:r>
              <a:rPr lang="en-GB" sz="2800" dirty="0"/>
              <a:t>card </a:t>
            </a:r>
            <a:r>
              <a:rPr lang="en-GB" sz="2800" dirty="0" smtClean="0"/>
              <a:t>all of the objects are ___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1935490"/>
            <a:ext cx="579596" cy="10385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54" y="2046715"/>
            <a:ext cx="963338" cy="9066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819047"/>
            <a:ext cx="579596" cy="10385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3095700"/>
            <a:ext cx="579596" cy="10385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1935490"/>
            <a:ext cx="579596" cy="10385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819047"/>
            <a:ext cx="579596" cy="10385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3095700"/>
            <a:ext cx="579596" cy="103855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36" y="2103940"/>
            <a:ext cx="963338" cy="90667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72" y="2103940"/>
            <a:ext cx="963338" cy="90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1998112"/>
            <a:ext cx="963338" cy="90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902330"/>
            <a:ext cx="963338" cy="90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3092378"/>
            <a:ext cx="963338" cy="90667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00" y="791105"/>
            <a:ext cx="579596" cy="103855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00" y="3067758"/>
            <a:ext cx="579596" cy="103855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5" y="791105"/>
            <a:ext cx="579596" cy="103855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5" y="3067758"/>
            <a:ext cx="579596" cy="103855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15" y="770444"/>
            <a:ext cx="579596" cy="103855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15" y="3047097"/>
            <a:ext cx="579596" cy="1038557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9107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</a:t>
            </a:r>
            <a:r>
              <a:rPr lang="en-GB" sz="2800" dirty="0"/>
              <a:t>card all </a:t>
            </a:r>
            <a:r>
              <a:rPr lang="en-GB" sz="2800" dirty="0" smtClean="0"/>
              <a:t>of the objects are ___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50" y="1938655"/>
            <a:ext cx="1057576" cy="9739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1816700"/>
            <a:ext cx="1261616" cy="1280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1816700"/>
            <a:ext cx="1261616" cy="12805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1816700"/>
            <a:ext cx="1261616" cy="1280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806145"/>
            <a:ext cx="1261616" cy="12805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806145"/>
            <a:ext cx="1261616" cy="12805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806145"/>
            <a:ext cx="1261616" cy="12805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2912628"/>
            <a:ext cx="1261616" cy="12805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2912628"/>
            <a:ext cx="1261616" cy="12805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2912628"/>
            <a:ext cx="1261616" cy="1280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74" y="1938655"/>
            <a:ext cx="1057576" cy="9739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795" y="1967782"/>
            <a:ext cx="1057576" cy="9739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19" y="882313"/>
            <a:ext cx="1057576" cy="9739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43" y="882313"/>
            <a:ext cx="1057576" cy="9739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64" y="911440"/>
            <a:ext cx="1057576" cy="9739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83" y="3024124"/>
            <a:ext cx="1057576" cy="9739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07" y="3024124"/>
            <a:ext cx="1057576" cy="9739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28" y="3053251"/>
            <a:ext cx="1057576" cy="97397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6561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all of the objects are ___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19" y="859865"/>
            <a:ext cx="419551" cy="9386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608" y="1928905"/>
            <a:ext cx="419551" cy="9386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19" y="3066050"/>
            <a:ext cx="419551" cy="9386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92" y="2048884"/>
            <a:ext cx="824770" cy="81870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92" y="3126040"/>
            <a:ext cx="824770" cy="8187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971727"/>
            <a:ext cx="824770" cy="8187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2048883"/>
            <a:ext cx="824770" cy="8187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3126039"/>
            <a:ext cx="824770" cy="8187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16" y="2048883"/>
            <a:ext cx="824770" cy="81870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5" y="1928905"/>
            <a:ext cx="419551" cy="93868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46" y="3066050"/>
            <a:ext cx="419551" cy="93868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99" y="859865"/>
            <a:ext cx="419551" cy="93868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99" y="3066050"/>
            <a:ext cx="419551" cy="9386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13" y="887846"/>
            <a:ext cx="419551" cy="93868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07" y="930265"/>
            <a:ext cx="824770" cy="81870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69" y="2007421"/>
            <a:ext cx="824770" cy="81870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93" y="887846"/>
            <a:ext cx="419551" cy="9386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93" y="3094031"/>
            <a:ext cx="419551" cy="93868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6518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</a:t>
            </a:r>
            <a:r>
              <a:rPr lang="en-GB" sz="2800" dirty="0"/>
              <a:t>card all </a:t>
            </a:r>
            <a:r>
              <a:rPr lang="en-GB" sz="2800" dirty="0" smtClean="0"/>
              <a:t>of the objects are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6" y="2125014"/>
            <a:ext cx="1073825" cy="6568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3001314"/>
            <a:ext cx="355190" cy="11395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1861741"/>
            <a:ext cx="355190" cy="11395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722168"/>
            <a:ext cx="355190" cy="11395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3001314"/>
            <a:ext cx="355190" cy="11395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1861741"/>
            <a:ext cx="355190" cy="11395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722168"/>
            <a:ext cx="355190" cy="11395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3001314"/>
            <a:ext cx="355190" cy="11395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1861741"/>
            <a:ext cx="355190" cy="11395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722168"/>
            <a:ext cx="355190" cy="11395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23" y="2125014"/>
            <a:ext cx="1073825" cy="6568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53" y="2125014"/>
            <a:ext cx="1073825" cy="6568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6" y="1061480"/>
            <a:ext cx="1073825" cy="6568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23" y="1061480"/>
            <a:ext cx="1073825" cy="65682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53" y="1061480"/>
            <a:ext cx="1073825" cy="65682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71" y="3191722"/>
            <a:ext cx="1073825" cy="65682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88" y="3191722"/>
            <a:ext cx="1073825" cy="65682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18" y="3191722"/>
            <a:ext cx="1073825" cy="65682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23458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EXAMPLE: On the winning card none of the objects are hats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859482"/>
            <a:ext cx="976119" cy="9465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859482"/>
            <a:ext cx="976119" cy="9465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859481"/>
            <a:ext cx="976119" cy="9465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1138753"/>
            <a:ext cx="974999" cy="503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1138753"/>
            <a:ext cx="974999" cy="5038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1138753"/>
            <a:ext cx="974999" cy="5038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2126547"/>
            <a:ext cx="974999" cy="5038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2126547"/>
            <a:ext cx="974999" cy="5038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2126547"/>
            <a:ext cx="974999" cy="5038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3191770"/>
            <a:ext cx="974999" cy="5038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3191770"/>
            <a:ext cx="974999" cy="5038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3191770"/>
            <a:ext cx="974999" cy="5038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EXAMPLE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1913610"/>
            <a:ext cx="976119" cy="94659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1913610"/>
            <a:ext cx="976119" cy="9465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1913609"/>
            <a:ext cx="976119" cy="9465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2967736"/>
            <a:ext cx="976119" cy="9465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2967736"/>
            <a:ext cx="976119" cy="9465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2967735"/>
            <a:ext cx="976119" cy="9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EXAMPLE: On the winning card none of the objects are hats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859482"/>
            <a:ext cx="976119" cy="9465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859482"/>
            <a:ext cx="976119" cy="9465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859481"/>
            <a:ext cx="976119" cy="9465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1138753"/>
            <a:ext cx="974999" cy="503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1138753"/>
            <a:ext cx="974999" cy="5038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1138753"/>
            <a:ext cx="974999" cy="5038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2126547"/>
            <a:ext cx="974999" cy="5038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2126547"/>
            <a:ext cx="974999" cy="5038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2126547"/>
            <a:ext cx="974999" cy="5038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3191770"/>
            <a:ext cx="974999" cy="5038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3191770"/>
            <a:ext cx="974999" cy="5038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3191770"/>
            <a:ext cx="974999" cy="5038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EXAMPLE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1913610"/>
            <a:ext cx="976119" cy="94659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1913610"/>
            <a:ext cx="976119" cy="9465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1913609"/>
            <a:ext cx="976119" cy="9465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2967736"/>
            <a:ext cx="976119" cy="9465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2967736"/>
            <a:ext cx="976119" cy="9465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2967735"/>
            <a:ext cx="976119" cy="9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three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54" y="796920"/>
            <a:ext cx="1062935" cy="10573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6" y="1962004"/>
            <a:ext cx="949531" cy="8568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24" y="2028560"/>
            <a:ext cx="949531" cy="85686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827" y="2028561"/>
            <a:ext cx="949531" cy="8568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94" y="796920"/>
            <a:ext cx="1062935" cy="105737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29" y="783044"/>
            <a:ext cx="1062935" cy="105737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24" y="2970948"/>
            <a:ext cx="1062935" cy="105737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89" y="2961059"/>
            <a:ext cx="1062935" cy="105737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98" y="2961059"/>
            <a:ext cx="1062935" cy="105737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55" y="2961059"/>
            <a:ext cx="1062935" cy="105737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20" y="2957673"/>
            <a:ext cx="1062935" cy="105737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49" y="806809"/>
            <a:ext cx="1062935" cy="105737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414" y="796920"/>
            <a:ext cx="1062935" cy="105737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49" y="2961059"/>
            <a:ext cx="1062935" cy="105737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753" y="1964431"/>
            <a:ext cx="949531" cy="85686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39" y="1970611"/>
            <a:ext cx="949531" cy="85686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115" y="983549"/>
            <a:ext cx="949531" cy="85686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20" y="1962004"/>
            <a:ext cx="949531" cy="85686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268014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the top object is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36" y="975727"/>
            <a:ext cx="1114177" cy="1428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093" y="2816083"/>
            <a:ext cx="1039001" cy="10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the objects in the top row are red or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00" y="3195345"/>
            <a:ext cx="1147830" cy="602602"/>
          </a:xfrm>
          <a:prstGeom prst="rect">
            <a:avLst/>
          </a:prstGeom>
        </p:spPr>
      </p:pic>
      <p:pic>
        <p:nvPicPr>
          <p:cNvPr id="1028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849948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53" y="849948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57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53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789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085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381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62" y="3195345"/>
            <a:ext cx="1147830" cy="6026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38" y="3195345"/>
            <a:ext cx="1147830" cy="6026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47" y="996594"/>
            <a:ext cx="1147830" cy="6026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923" y="996594"/>
            <a:ext cx="1147830" cy="602602"/>
          </a:xfrm>
          <a:prstGeom prst="rect">
            <a:avLst/>
          </a:prstGeom>
        </p:spPr>
      </p:pic>
      <p:pic>
        <p:nvPicPr>
          <p:cNvPr id="31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738" y="849947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62" y="3217395"/>
            <a:ext cx="1147830" cy="6026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24" y="3217395"/>
            <a:ext cx="1147830" cy="60260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00" y="3217395"/>
            <a:ext cx="1147830" cy="602602"/>
          </a:xfrm>
          <a:prstGeom prst="rect">
            <a:avLst/>
          </a:prstGeom>
        </p:spPr>
      </p:pic>
      <p:pic>
        <p:nvPicPr>
          <p:cNvPr id="25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738" y="912742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0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the top object is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79" y="1022106"/>
            <a:ext cx="1229925" cy="1570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3" r="14238"/>
          <a:stretch/>
        </p:blipFill>
        <p:spPr>
          <a:xfrm>
            <a:off x="1767164" y="1796073"/>
            <a:ext cx="1028149" cy="11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the top object is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45" y="3368841"/>
            <a:ext cx="2416290" cy="5074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51" y="1010653"/>
            <a:ext cx="809676" cy="1450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3" y="1257890"/>
            <a:ext cx="2685592" cy="620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197" y="2531007"/>
            <a:ext cx="879943" cy="13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SCARTI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25" y="946484"/>
            <a:ext cx="1489640" cy="1347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56" y="848406"/>
            <a:ext cx="769763" cy="12235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27" y="2443652"/>
            <a:ext cx="1062204" cy="14738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225" y="2169566"/>
            <a:ext cx="967413" cy="994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13" y="2456994"/>
            <a:ext cx="1113767" cy="111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697359" y="1713734"/>
            <a:ext cx="3600000" cy="360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6856667" y="1713734"/>
            <a:ext cx="3600000" cy="360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34" y="3018335"/>
            <a:ext cx="1807412" cy="10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three of the objects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71" y="802284"/>
            <a:ext cx="828892" cy="1078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13" y="802284"/>
            <a:ext cx="828892" cy="1078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55" y="802284"/>
            <a:ext cx="828892" cy="10783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71" y="1915924"/>
            <a:ext cx="828892" cy="10783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13" y="1915924"/>
            <a:ext cx="828892" cy="10783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55" y="1915924"/>
            <a:ext cx="828892" cy="10783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64" y="802284"/>
            <a:ext cx="828892" cy="10783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06" y="802284"/>
            <a:ext cx="828892" cy="10783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248" y="802284"/>
            <a:ext cx="828892" cy="10783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64" y="1915924"/>
            <a:ext cx="828892" cy="10783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71" y="3029564"/>
            <a:ext cx="805227" cy="107832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45" y="3029564"/>
            <a:ext cx="805227" cy="10783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68" y="3029564"/>
            <a:ext cx="805227" cy="10783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64" y="3007187"/>
            <a:ext cx="805227" cy="10783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438" y="3007187"/>
            <a:ext cx="805227" cy="10783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61" y="3007187"/>
            <a:ext cx="805227" cy="10783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29" y="1920743"/>
            <a:ext cx="805227" cy="107832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92" y="1919970"/>
            <a:ext cx="828892" cy="10783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9124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three of the objects are ___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861" y="942384"/>
            <a:ext cx="1096306" cy="84860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510" y="942384"/>
            <a:ext cx="1096306" cy="8486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212" y="945491"/>
            <a:ext cx="1096306" cy="8486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510" y="2037452"/>
            <a:ext cx="1096306" cy="84860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38" y="3132520"/>
            <a:ext cx="1096306" cy="84860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77" y="942384"/>
            <a:ext cx="1096306" cy="84860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26" y="942384"/>
            <a:ext cx="1096306" cy="84860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28" y="945491"/>
            <a:ext cx="1096306" cy="84860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26" y="2037452"/>
            <a:ext cx="1096306" cy="84860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904" y="2992908"/>
            <a:ext cx="645237" cy="117922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15" y="1875247"/>
            <a:ext cx="645237" cy="117922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34" y="2967208"/>
            <a:ext cx="645237" cy="117922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22" y="1890571"/>
            <a:ext cx="645237" cy="117922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20" y="3008232"/>
            <a:ext cx="645237" cy="117922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23" y="1890571"/>
            <a:ext cx="645237" cy="117922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42" y="2982532"/>
            <a:ext cx="645237" cy="117922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26" y="3132520"/>
            <a:ext cx="1096306" cy="84860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69" y="2040557"/>
            <a:ext cx="1096306" cy="84860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numerals</a:t>
            </a:r>
          </a:p>
        </p:txBody>
      </p:sp>
    </p:spTree>
    <p:extLst>
      <p:ext uri="{BB962C8B-B14F-4D97-AF65-F5344CB8AC3E}">
        <p14:creationId xmlns:p14="http://schemas.microsoft.com/office/powerpoint/2010/main" val="13592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20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ribbon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14" y="1078844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ribbon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57" y="2123358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ribbon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024" y="3167872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91" y="2200700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516" y="3245214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</a:t>
            </a:r>
            <a:r>
              <a:rPr lang="en-GB" sz="2800" dirty="0"/>
              <a:t>m</a:t>
            </a:r>
            <a:r>
              <a:rPr lang="en-GB" sz="2800" dirty="0" smtClean="0"/>
              <a:t>ost of the objects are ___</a:t>
            </a:r>
          </a:p>
        </p:txBody>
      </p:sp>
      <p:pic>
        <p:nvPicPr>
          <p:cNvPr id="29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59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530" y="2200700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58" y="322884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1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42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0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13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84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12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79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key clipart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78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8935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</a:t>
            </a:r>
            <a:r>
              <a:rPr lang="en-GB" sz="2800" dirty="0"/>
              <a:t>m</a:t>
            </a:r>
            <a:r>
              <a:rPr lang="en-GB" sz="2800" dirty="0" smtClean="0"/>
              <a:t>ost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28" y="1968509"/>
            <a:ext cx="793787" cy="9769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96" y="892904"/>
            <a:ext cx="793787" cy="97696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96" y="3088421"/>
            <a:ext cx="793787" cy="9769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1968509"/>
            <a:ext cx="793787" cy="9769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78" y="892904"/>
            <a:ext cx="793787" cy="9769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3088420"/>
            <a:ext cx="793787" cy="9769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1968510"/>
            <a:ext cx="793787" cy="9769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892904"/>
            <a:ext cx="793787" cy="97696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3088421"/>
            <a:ext cx="793787" cy="9769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1968509"/>
            <a:ext cx="793787" cy="9769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892903"/>
            <a:ext cx="793787" cy="97696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3088420"/>
            <a:ext cx="793787" cy="97696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15" y="892903"/>
            <a:ext cx="793787" cy="9769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15" y="3088420"/>
            <a:ext cx="793787" cy="97696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892903"/>
            <a:ext cx="793787" cy="97696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82" y="2113094"/>
            <a:ext cx="1067188" cy="8481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77" y="2113094"/>
            <a:ext cx="1067188" cy="8481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87" y="3217252"/>
            <a:ext cx="1067188" cy="8481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131721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On the winning card </a:t>
            </a:r>
            <a:r>
              <a:rPr lang="en-GB" sz="2800" dirty="0"/>
              <a:t>m</a:t>
            </a:r>
            <a:r>
              <a:rPr lang="en-GB" sz="2800" dirty="0" smtClean="0"/>
              <a:t>ost of the objects are ___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98" y="817422"/>
            <a:ext cx="858286" cy="9409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808624"/>
            <a:ext cx="858286" cy="9409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40" y="817422"/>
            <a:ext cx="858286" cy="9409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47" y="1901190"/>
            <a:ext cx="858286" cy="94093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1901190"/>
            <a:ext cx="858286" cy="94093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98" y="2930349"/>
            <a:ext cx="858286" cy="94093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2930349"/>
            <a:ext cx="858286" cy="94093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808625"/>
            <a:ext cx="858286" cy="9409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799827"/>
            <a:ext cx="858286" cy="9409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808625"/>
            <a:ext cx="858286" cy="94093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1901192"/>
            <a:ext cx="858286" cy="94093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1892394"/>
            <a:ext cx="858286" cy="94093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1901192"/>
            <a:ext cx="858286" cy="94093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3029956"/>
            <a:ext cx="858286" cy="94093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3021158"/>
            <a:ext cx="858286" cy="94093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3029956"/>
            <a:ext cx="858286" cy="940936"/>
          </a:xfrm>
          <a:prstGeom prst="rect">
            <a:avLst/>
          </a:prstGeom>
        </p:spPr>
      </p:pic>
      <p:pic>
        <p:nvPicPr>
          <p:cNvPr id="34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846" y="3128212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98" y="2093289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34746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517</Words>
  <Application>Microsoft Office PowerPoint</Application>
  <PresentationFormat>Widescreen</PresentationFormat>
  <Paragraphs>81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Giulio Dulcinati</dc:creator>
  <cp:lastModifiedBy>Giulio Dulcinati</cp:lastModifiedBy>
  <cp:revision>107</cp:revision>
  <dcterms:created xsi:type="dcterms:W3CDTF">2016-10-27T09:46:23Z</dcterms:created>
  <dcterms:modified xsi:type="dcterms:W3CDTF">2016-12-09T17:38:47Z</dcterms:modified>
</cp:coreProperties>
</file>