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" r:id="rId2"/>
    <p:sldId id="320" r:id="rId3"/>
    <p:sldId id="322" r:id="rId4"/>
    <p:sldId id="268" r:id="rId5"/>
    <p:sldId id="321" r:id="rId6"/>
    <p:sldId id="318" r:id="rId7"/>
    <p:sldId id="317" r:id="rId8"/>
    <p:sldId id="272" r:id="rId9"/>
    <p:sldId id="271" r:id="rId10"/>
    <p:sldId id="273" r:id="rId11"/>
    <p:sldId id="315" r:id="rId12"/>
    <p:sldId id="316" r:id="rId13"/>
    <p:sldId id="307" r:id="rId14"/>
    <p:sldId id="308" r:id="rId15"/>
    <p:sldId id="309" r:id="rId16"/>
    <p:sldId id="310" r:id="rId17"/>
    <p:sldId id="324" r:id="rId18"/>
    <p:sldId id="325" r:id="rId19"/>
    <p:sldId id="300" r:id="rId20"/>
    <p:sldId id="301" r:id="rId21"/>
    <p:sldId id="341" r:id="rId22"/>
    <p:sldId id="334" r:id="rId23"/>
    <p:sldId id="303" r:id="rId24"/>
    <p:sldId id="335" r:id="rId25"/>
    <p:sldId id="311" r:id="rId26"/>
    <p:sldId id="336" r:id="rId27"/>
    <p:sldId id="304" r:id="rId28"/>
    <p:sldId id="342" r:id="rId29"/>
    <p:sldId id="327" r:id="rId30"/>
    <p:sldId id="328" r:id="rId31"/>
    <p:sldId id="329" r:id="rId32"/>
    <p:sldId id="340" r:id="rId33"/>
    <p:sldId id="337" r:id="rId34"/>
    <p:sldId id="331" r:id="rId35"/>
    <p:sldId id="339" r:id="rId36"/>
    <p:sldId id="302" r:id="rId37"/>
    <p:sldId id="338" r:id="rId38"/>
    <p:sldId id="313" r:id="rId39"/>
    <p:sldId id="343" r:id="rId40"/>
    <p:sldId id="295" r:id="rId41"/>
    <p:sldId id="323" r:id="rId42"/>
    <p:sldId id="284" r:id="rId43"/>
    <p:sldId id="286" r:id="rId44"/>
    <p:sldId id="292" r:id="rId45"/>
    <p:sldId id="25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99CC"/>
    <a:srgbClr val="0099FF"/>
    <a:srgbClr val="6600CC"/>
    <a:srgbClr val="0000FF"/>
    <a:srgbClr val="FF9933"/>
    <a:srgbClr val="FF6600"/>
    <a:srgbClr val="CC6600"/>
    <a:srgbClr val="835141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66" autoAdjust="0"/>
    <p:restoredTop sz="94660"/>
  </p:normalViewPr>
  <p:slideViewPr>
    <p:cSldViewPr snapToGrid="0">
      <p:cViewPr>
        <p:scale>
          <a:sx n="60" d="100"/>
          <a:sy n="60" d="100"/>
        </p:scale>
        <p:origin x="630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01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46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64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54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43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54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1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80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62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05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30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B239B-6DAA-4828-B244-F9B5344C9138}" type="datetimeFigureOut">
              <a:rPr lang="en-GB" smtClean="0"/>
              <a:t>02/12/2016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89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two of the objects are ___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824" y="983378"/>
            <a:ext cx="930306" cy="93553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866" y="868115"/>
            <a:ext cx="959274" cy="101221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526" y="1966813"/>
            <a:ext cx="959274" cy="101221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866" y="1966813"/>
            <a:ext cx="959274" cy="101221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526" y="2989062"/>
            <a:ext cx="959274" cy="1012214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276" y="2989062"/>
            <a:ext cx="959274" cy="1012214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866" y="2989062"/>
            <a:ext cx="959274" cy="1012214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346" y="868115"/>
            <a:ext cx="959274" cy="1012214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006" y="1966813"/>
            <a:ext cx="959274" cy="1012214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346" y="1966813"/>
            <a:ext cx="959274" cy="1012214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006" y="2989062"/>
            <a:ext cx="959274" cy="1012214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756" y="2989062"/>
            <a:ext cx="959274" cy="1012214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346" y="2989062"/>
            <a:ext cx="959274" cy="1012214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297" y="2082076"/>
            <a:ext cx="930306" cy="935533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152" y="944796"/>
            <a:ext cx="930306" cy="935533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625" y="2043494"/>
            <a:ext cx="930306" cy="935533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253" y="990733"/>
            <a:ext cx="930306" cy="935533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616" y="860049"/>
            <a:ext cx="959274" cy="101221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numerals</a:t>
            </a:r>
          </a:p>
        </p:txBody>
      </p:sp>
    </p:spTree>
    <p:extLst>
      <p:ext uri="{BB962C8B-B14F-4D97-AF65-F5344CB8AC3E}">
        <p14:creationId xmlns:p14="http://schemas.microsoft.com/office/powerpoint/2010/main" val="259638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0741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</a:t>
            </a:r>
            <a:r>
              <a:rPr lang="en-GB" sz="2800" dirty="0"/>
              <a:t>m</a:t>
            </a:r>
            <a:r>
              <a:rPr lang="en-GB" sz="2800" dirty="0" smtClean="0"/>
              <a:t>ost of the objects are ___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267" y="1971652"/>
            <a:ext cx="1041210" cy="89370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386" y="925859"/>
            <a:ext cx="1041210" cy="89370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72" y="925859"/>
            <a:ext cx="1041210" cy="89370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909" y="856585"/>
            <a:ext cx="1041210" cy="89370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95" y="856585"/>
            <a:ext cx="1041210" cy="89370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681" y="856585"/>
            <a:ext cx="1041210" cy="893705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909" y="2056609"/>
            <a:ext cx="1041210" cy="89370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95" y="2056609"/>
            <a:ext cx="1041210" cy="89370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681" y="2056609"/>
            <a:ext cx="1041210" cy="89370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909" y="3156801"/>
            <a:ext cx="1041210" cy="89370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95" y="3156801"/>
            <a:ext cx="1041210" cy="89370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681" y="3156801"/>
            <a:ext cx="1041210" cy="89370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500" y="3156802"/>
            <a:ext cx="1041210" cy="89370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386" y="3156802"/>
            <a:ext cx="1041210" cy="893705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72" y="3156802"/>
            <a:ext cx="1041210" cy="893705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628" y="2010141"/>
            <a:ext cx="1041210" cy="8937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628" y="1024288"/>
            <a:ext cx="1034082" cy="71796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33" y="2098011"/>
            <a:ext cx="1034082" cy="71796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most</a:t>
            </a:r>
          </a:p>
        </p:txBody>
      </p:sp>
    </p:spTree>
    <p:extLst>
      <p:ext uri="{BB962C8B-B14F-4D97-AF65-F5344CB8AC3E}">
        <p14:creationId xmlns:p14="http://schemas.microsoft.com/office/powerpoint/2010/main" val="44727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0741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</a:t>
            </a:r>
            <a:r>
              <a:rPr lang="en-GB" sz="2800" dirty="0"/>
              <a:t>m</a:t>
            </a:r>
            <a:r>
              <a:rPr lang="en-GB" sz="2800" dirty="0" smtClean="0"/>
              <a:t>ost of the objects are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572">
            <a:off x="6897267" y="3105210"/>
            <a:ext cx="1172596" cy="86670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572">
            <a:off x="6897267" y="2044434"/>
            <a:ext cx="1172596" cy="86670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572">
            <a:off x="7931091" y="2001792"/>
            <a:ext cx="1172596" cy="8667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57" y="1996221"/>
            <a:ext cx="1075427" cy="92845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140" y="1996221"/>
            <a:ext cx="1075427" cy="92845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52" y="1996221"/>
            <a:ext cx="1075427" cy="92845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57" y="991548"/>
            <a:ext cx="1075427" cy="92845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140" y="991548"/>
            <a:ext cx="1075427" cy="928452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52" y="991548"/>
            <a:ext cx="1075427" cy="92845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57" y="3000894"/>
            <a:ext cx="1075427" cy="928452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140" y="3000894"/>
            <a:ext cx="1075427" cy="928452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52" y="3000894"/>
            <a:ext cx="1075427" cy="92845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25" y="2021834"/>
            <a:ext cx="1075427" cy="928452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930" y="1017161"/>
            <a:ext cx="1075427" cy="92845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713" y="1017161"/>
            <a:ext cx="1075427" cy="928452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25" y="1017161"/>
            <a:ext cx="1075427" cy="928452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713" y="3026507"/>
            <a:ext cx="1075427" cy="92845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25" y="3026507"/>
            <a:ext cx="1075427" cy="928452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most</a:t>
            </a:r>
          </a:p>
        </p:txBody>
      </p:sp>
    </p:spTree>
    <p:extLst>
      <p:ext uri="{BB962C8B-B14F-4D97-AF65-F5344CB8AC3E}">
        <p14:creationId xmlns:p14="http://schemas.microsoft.com/office/powerpoint/2010/main" val="65876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0741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</a:t>
            </a:r>
            <a:r>
              <a:rPr lang="en-GB" sz="2800" dirty="0"/>
              <a:t>m</a:t>
            </a:r>
            <a:r>
              <a:rPr lang="en-GB" sz="2800" dirty="0" smtClean="0"/>
              <a:t>ost of the objects are ___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50" y="857651"/>
            <a:ext cx="813231" cy="1055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42" y="857650"/>
            <a:ext cx="813231" cy="1055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50" y="1913336"/>
            <a:ext cx="813231" cy="1055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635" y="1913335"/>
            <a:ext cx="813231" cy="10556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50" y="2969021"/>
            <a:ext cx="813231" cy="10556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42" y="2969020"/>
            <a:ext cx="813231" cy="10556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635" y="2969020"/>
            <a:ext cx="813231" cy="10556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432" y="857650"/>
            <a:ext cx="813231" cy="105568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124" y="857649"/>
            <a:ext cx="813231" cy="105568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17" y="857649"/>
            <a:ext cx="813231" cy="105568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432" y="1913335"/>
            <a:ext cx="813231" cy="105568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124" y="1913334"/>
            <a:ext cx="813231" cy="105568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17" y="1913334"/>
            <a:ext cx="813231" cy="105568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432" y="2969020"/>
            <a:ext cx="813231" cy="105568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124" y="2969019"/>
            <a:ext cx="813231" cy="105568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17" y="2969019"/>
            <a:ext cx="813231" cy="10556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67" y="825615"/>
            <a:ext cx="1034837" cy="111975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706" y="1881300"/>
            <a:ext cx="1034837" cy="111975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most</a:t>
            </a:r>
          </a:p>
        </p:txBody>
      </p:sp>
    </p:spTree>
    <p:extLst>
      <p:ext uri="{BB962C8B-B14F-4D97-AF65-F5344CB8AC3E}">
        <p14:creationId xmlns:p14="http://schemas.microsoft.com/office/powerpoint/2010/main" val="298855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the objects in the top row are ___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16" y="1946866"/>
            <a:ext cx="797748" cy="10556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2" y="2143304"/>
            <a:ext cx="1100724" cy="7415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16" y="891225"/>
            <a:ext cx="797748" cy="105564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16" y="3025587"/>
            <a:ext cx="797748" cy="10556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398" y="1946866"/>
            <a:ext cx="797748" cy="105564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398" y="891225"/>
            <a:ext cx="797748" cy="105564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398" y="3025587"/>
            <a:ext cx="797748" cy="105564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34" y="1946866"/>
            <a:ext cx="797748" cy="105564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34" y="891225"/>
            <a:ext cx="797748" cy="105564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34" y="3025587"/>
            <a:ext cx="797748" cy="105564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16" y="2143304"/>
            <a:ext cx="1100724" cy="74159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968" y="2141658"/>
            <a:ext cx="1100724" cy="74159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2" y="3144609"/>
            <a:ext cx="1100724" cy="74159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16" y="3144609"/>
            <a:ext cx="1100724" cy="74159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968" y="3142963"/>
            <a:ext cx="1100724" cy="74159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014" y="891225"/>
            <a:ext cx="797748" cy="105564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296" y="891225"/>
            <a:ext cx="797748" cy="105564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732" y="891225"/>
            <a:ext cx="797748" cy="105564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Ad hoc</a:t>
            </a:r>
          </a:p>
        </p:txBody>
      </p:sp>
    </p:spTree>
    <p:extLst>
      <p:ext uri="{BB962C8B-B14F-4D97-AF65-F5344CB8AC3E}">
        <p14:creationId xmlns:p14="http://schemas.microsoft.com/office/powerpoint/2010/main" val="17583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objects in the middle row are ___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255" y="1899444"/>
            <a:ext cx="1052173" cy="10006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768" y="1899444"/>
            <a:ext cx="1052173" cy="10006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742" y="1899444"/>
            <a:ext cx="1052173" cy="10006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648" y="779825"/>
            <a:ext cx="1052173" cy="10006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161" y="779825"/>
            <a:ext cx="1052173" cy="10006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5" y="779825"/>
            <a:ext cx="1052173" cy="10006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094" y="1899444"/>
            <a:ext cx="1052173" cy="10006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607" y="1899444"/>
            <a:ext cx="1052173" cy="100062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581" y="1899444"/>
            <a:ext cx="1052173" cy="100062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094" y="3019064"/>
            <a:ext cx="1052173" cy="100062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607" y="3019064"/>
            <a:ext cx="1052173" cy="100062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581" y="3019064"/>
            <a:ext cx="1052173" cy="100062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371" y="969202"/>
            <a:ext cx="982754" cy="65516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255" y="1000494"/>
            <a:ext cx="982754" cy="65516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140" y="1000494"/>
            <a:ext cx="982754" cy="65516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371" y="3309500"/>
            <a:ext cx="982754" cy="6551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255" y="3340792"/>
            <a:ext cx="982754" cy="6551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140" y="3340792"/>
            <a:ext cx="982754" cy="65516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Ad hoc</a:t>
            </a:r>
          </a:p>
        </p:txBody>
      </p:sp>
    </p:spTree>
    <p:extLst>
      <p:ext uri="{BB962C8B-B14F-4D97-AF65-F5344CB8AC3E}">
        <p14:creationId xmlns:p14="http://schemas.microsoft.com/office/powerpoint/2010/main" val="121723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the objects in the bottom objects are ___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049" y="2000335"/>
            <a:ext cx="1028532" cy="10350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10" y="2087758"/>
            <a:ext cx="1145960" cy="8601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791" y="2087758"/>
            <a:ext cx="1145960" cy="8601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29" y="2087758"/>
            <a:ext cx="1145960" cy="8601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10" y="3172376"/>
            <a:ext cx="1145960" cy="8601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791" y="3172376"/>
            <a:ext cx="1145960" cy="8601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29" y="3172376"/>
            <a:ext cx="1145960" cy="8601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134" y="3172376"/>
            <a:ext cx="1145960" cy="86016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915" y="3172376"/>
            <a:ext cx="1145960" cy="86016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353" y="3172376"/>
            <a:ext cx="1145960" cy="86016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10" y="1003140"/>
            <a:ext cx="1145960" cy="86016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791" y="1003140"/>
            <a:ext cx="1145960" cy="86016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29" y="1003140"/>
            <a:ext cx="1145960" cy="86016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848" y="2000335"/>
            <a:ext cx="1028532" cy="103500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629" y="2000335"/>
            <a:ext cx="1028532" cy="103500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335" y="917301"/>
            <a:ext cx="1028532" cy="103500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134" y="917301"/>
            <a:ext cx="1028532" cy="103500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915" y="917301"/>
            <a:ext cx="1028532" cy="103500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Ad hoc</a:t>
            </a:r>
          </a:p>
        </p:txBody>
      </p:sp>
    </p:spTree>
    <p:extLst>
      <p:ext uri="{BB962C8B-B14F-4D97-AF65-F5344CB8AC3E}">
        <p14:creationId xmlns:p14="http://schemas.microsoft.com/office/powerpoint/2010/main" val="406061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the objects in the top row are ___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13" y="1972108"/>
            <a:ext cx="638233" cy="96216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13" y="864840"/>
            <a:ext cx="638233" cy="96216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13" y="3079376"/>
            <a:ext cx="638233" cy="96216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502" y="1972108"/>
            <a:ext cx="638233" cy="9621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502" y="864840"/>
            <a:ext cx="638233" cy="96216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502" y="3079376"/>
            <a:ext cx="638233" cy="9621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618" y="1972108"/>
            <a:ext cx="638233" cy="96216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618" y="864840"/>
            <a:ext cx="638233" cy="96216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618" y="3079376"/>
            <a:ext cx="638233" cy="9621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16" y="864840"/>
            <a:ext cx="638233" cy="96216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05" y="864840"/>
            <a:ext cx="638233" cy="96216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621" y="864840"/>
            <a:ext cx="638233" cy="96216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109" y="2034847"/>
            <a:ext cx="959817" cy="89942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828" y="2034847"/>
            <a:ext cx="959817" cy="89942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390" y="2034847"/>
            <a:ext cx="959817" cy="89942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109" y="3142115"/>
            <a:ext cx="959817" cy="89942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828" y="3142115"/>
            <a:ext cx="959817" cy="89942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390" y="3142115"/>
            <a:ext cx="959817" cy="89942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Ad hoc</a:t>
            </a:r>
          </a:p>
        </p:txBody>
      </p:sp>
    </p:spTree>
    <p:extLst>
      <p:ext uri="{BB962C8B-B14F-4D97-AF65-F5344CB8AC3E}">
        <p14:creationId xmlns:p14="http://schemas.microsoft.com/office/powerpoint/2010/main" val="251466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the objects in the middle row are ___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49" y="1965277"/>
            <a:ext cx="914735" cy="10069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219" y="1965277"/>
            <a:ext cx="914735" cy="10069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852" y="1965277"/>
            <a:ext cx="914735" cy="100691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49" y="807677"/>
            <a:ext cx="914735" cy="100691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219" y="807677"/>
            <a:ext cx="914735" cy="10069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852" y="807677"/>
            <a:ext cx="914735" cy="10069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49" y="3111135"/>
            <a:ext cx="914735" cy="10069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219" y="3111135"/>
            <a:ext cx="914735" cy="100691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852" y="3111135"/>
            <a:ext cx="914735" cy="100691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35" y="1965277"/>
            <a:ext cx="914735" cy="10069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405" y="1965277"/>
            <a:ext cx="914735" cy="100691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038" y="1965277"/>
            <a:ext cx="914735" cy="100691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05" y="3172676"/>
            <a:ext cx="1217815" cy="87714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615" y="3191162"/>
            <a:ext cx="1217815" cy="87714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325" y="3192618"/>
            <a:ext cx="1217815" cy="87714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05" y="880959"/>
            <a:ext cx="1217815" cy="87714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615" y="899445"/>
            <a:ext cx="1217815" cy="87714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325" y="900901"/>
            <a:ext cx="1217815" cy="87714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Ad hoc</a:t>
            </a:r>
          </a:p>
        </p:txBody>
      </p:sp>
    </p:spTree>
    <p:extLst>
      <p:ext uri="{BB962C8B-B14F-4D97-AF65-F5344CB8AC3E}">
        <p14:creationId xmlns:p14="http://schemas.microsoft.com/office/powerpoint/2010/main" val="72954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the objects in the bottom row are ___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99" y="3036644"/>
            <a:ext cx="864782" cy="994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794" y="3036644"/>
            <a:ext cx="864782" cy="9947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404" y="3036644"/>
            <a:ext cx="864782" cy="9947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99" y="1933450"/>
            <a:ext cx="864782" cy="9947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794" y="1933450"/>
            <a:ext cx="864782" cy="9947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404" y="1933450"/>
            <a:ext cx="864782" cy="9947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99" y="830256"/>
            <a:ext cx="864782" cy="9947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794" y="830256"/>
            <a:ext cx="864782" cy="9947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404" y="830256"/>
            <a:ext cx="864782" cy="9947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163" y="3036644"/>
            <a:ext cx="864782" cy="9947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358" y="3036644"/>
            <a:ext cx="864782" cy="99478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968" y="3036644"/>
            <a:ext cx="864782" cy="99478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466" y="1857857"/>
            <a:ext cx="784176" cy="10597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466" y="765291"/>
            <a:ext cx="784176" cy="105974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994" y="1857857"/>
            <a:ext cx="784176" cy="105974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994" y="765291"/>
            <a:ext cx="784176" cy="105974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574" y="1857857"/>
            <a:ext cx="784176" cy="105974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574" y="765291"/>
            <a:ext cx="784176" cy="105974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Ad hoc</a:t>
            </a:r>
          </a:p>
        </p:txBody>
      </p:sp>
    </p:spTree>
    <p:extLst>
      <p:ext uri="{BB962C8B-B14F-4D97-AF65-F5344CB8AC3E}">
        <p14:creationId xmlns:p14="http://schemas.microsoft.com/office/powerpoint/2010/main" val="61733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006529" y="656995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23965" y="566720"/>
            <a:ext cx="302583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54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two of the objects are ___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135" y="830942"/>
            <a:ext cx="642752" cy="113714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637" y="1826004"/>
            <a:ext cx="924790" cy="130885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81" y="1826004"/>
            <a:ext cx="924790" cy="130885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709" y="745088"/>
            <a:ext cx="924790" cy="130885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81" y="745088"/>
            <a:ext cx="924790" cy="130885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709" y="2900013"/>
            <a:ext cx="924790" cy="1308855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637" y="2900013"/>
            <a:ext cx="924790" cy="130885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81" y="2900013"/>
            <a:ext cx="924790" cy="130885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653" y="1826004"/>
            <a:ext cx="924790" cy="130885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72" y="689258"/>
            <a:ext cx="924790" cy="1308855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581" y="2900013"/>
            <a:ext cx="924790" cy="130885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509" y="2900013"/>
            <a:ext cx="924790" cy="130885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653" y="2900013"/>
            <a:ext cx="924790" cy="130885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614" y="1912259"/>
            <a:ext cx="642752" cy="113714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782" y="775114"/>
            <a:ext cx="642752" cy="113714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261" y="1872473"/>
            <a:ext cx="642752" cy="113714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83" y="1900069"/>
            <a:ext cx="642752" cy="113714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128" y="689258"/>
            <a:ext cx="924790" cy="130885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numerals</a:t>
            </a:r>
          </a:p>
        </p:txBody>
      </p:sp>
    </p:spTree>
    <p:extLst>
      <p:ext uri="{BB962C8B-B14F-4D97-AF65-F5344CB8AC3E}">
        <p14:creationId xmlns:p14="http://schemas.microsoft.com/office/powerpoint/2010/main" val="68728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none of the objects are ___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809" y="2150532"/>
            <a:ext cx="960698" cy="74294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075" y="851646"/>
            <a:ext cx="599830" cy="102579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075" y="3036544"/>
            <a:ext cx="599830" cy="102579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032" y="1944095"/>
            <a:ext cx="599830" cy="102579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032" y="851646"/>
            <a:ext cx="599830" cy="102579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032" y="3036544"/>
            <a:ext cx="599830" cy="102579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317" y="1056787"/>
            <a:ext cx="960698" cy="74294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666" y="1056787"/>
            <a:ext cx="960698" cy="74294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317" y="3242282"/>
            <a:ext cx="960698" cy="74294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666" y="3242282"/>
            <a:ext cx="960698" cy="74294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26" y="851646"/>
            <a:ext cx="599830" cy="10257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26" y="3036544"/>
            <a:ext cx="599830" cy="102579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883" y="1944095"/>
            <a:ext cx="599830" cy="102579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969" y="1944095"/>
            <a:ext cx="599830" cy="102579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916" y="2147163"/>
            <a:ext cx="960698" cy="74294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24" y="2147163"/>
            <a:ext cx="960698" cy="74294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24" y="1053418"/>
            <a:ext cx="960698" cy="74294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24" y="3238913"/>
            <a:ext cx="960698" cy="74294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124685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none of the objects are ___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09" y="876816"/>
            <a:ext cx="1177835" cy="886933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238" y="1915837"/>
            <a:ext cx="1088131" cy="108231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237" y="2984025"/>
            <a:ext cx="1088131" cy="1082312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183" y="1930879"/>
            <a:ext cx="1088131" cy="1082312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052" y="1901712"/>
            <a:ext cx="1088131" cy="108231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501" y="2984025"/>
            <a:ext cx="1088131" cy="1082312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711" y="2978280"/>
            <a:ext cx="1088131" cy="108231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923" y="873407"/>
            <a:ext cx="1177835" cy="886933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99" y="876816"/>
            <a:ext cx="1177835" cy="88693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238" y="861774"/>
            <a:ext cx="1088131" cy="108231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183" y="876816"/>
            <a:ext cx="1088131" cy="108231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052" y="847649"/>
            <a:ext cx="1088131" cy="108231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09" y="2091347"/>
            <a:ext cx="1177835" cy="88693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923" y="2087938"/>
            <a:ext cx="1177835" cy="88693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99" y="2091347"/>
            <a:ext cx="1177835" cy="88693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09" y="3247544"/>
            <a:ext cx="1177835" cy="88693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923" y="3244135"/>
            <a:ext cx="1177835" cy="88693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99" y="3247544"/>
            <a:ext cx="1177835" cy="886933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116468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none of the objects are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769" y="1950731"/>
            <a:ext cx="754431" cy="10125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769" y="875050"/>
            <a:ext cx="754431" cy="10125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930" y="875050"/>
            <a:ext cx="754431" cy="10125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840" y="3026412"/>
            <a:ext cx="754431" cy="10125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698" y="1950731"/>
            <a:ext cx="754431" cy="101252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698" y="875050"/>
            <a:ext cx="754431" cy="101252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180" y="1950731"/>
            <a:ext cx="754431" cy="101252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341" y="1950731"/>
            <a:ext cx="754431" cy="101252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341" y="875050"/>
            <a:ext cx="754431" cy="101252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09" y="875050"/>
            <a:ext cx="754431" cy="101252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09" y="3026412"/>
            <a:ext cx="754431" cy="101252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143" y="964785"/>
            <a:ext cx="802932" cy="83305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09" y="1992641"/>
            <a:ext cx="802932" cy="83305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929" y="3180531"/>
            <a:ext cx="802932" cy="83305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226" y="3205883"/>
            <a:ext cx="802932" cy="83305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27" y="3180531"/>
            <a:ext cx="802932" cy="83305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724" y="3205883"/>
            <a:ext cx="802932" cy="83305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589" y="2062353"/>
            <a:ext cx="802932" cy="83305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37002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none of the objects are ___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247" y="1901906"/>
            <a:ext cx="1023100" cy="107356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905" y="2114621"/>
            <a:ext cx="1007824" cy="77464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762" y="745182"/>
            <a:ext cx="1023100" cy="107356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762" y="3020823"/>
            <a:ext cx="1023100" cy="107356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466" y="1901906"/>
            <a:ext cx="1023100" cy="107356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81" y="745182"/>
            <a:ext cx="1023100" cy="107356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81" y="3020823"/>
            <a:ext cx="1023100" cy="107356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250" y="1903905"/>
            <a:ext cx="1023100" cy="107356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65" y="747181"/>
            <a:ext cx="1023100" cy="107356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65" y="3022822"/>
            <a:ext cx="1023100" cy="107356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159" y="2113220"/>
            <a:ext cx="1007824" cy="77464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507" y="2136554"/>
            <a:ext cx="1007824" cy="77464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905" y="1031227"/>
            <a:ext cx="1007824" cy="77464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159" y="1029826"/>
            <a:ext cx="1007824" cy="77464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507" y="1053160"/>
            <a:ext cx="1007824" cy="77464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905" y="3195213"/>
            <a:ext cx="1007824" cy="77464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159" y="3193812"/>
            <a:ext cx="1007824" cy="77464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507" y="3217146"/>
            <a:ext cx="1007824" cy="774641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149679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none of the objects are ___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138" y="941347"/>
            <a:ext cx="771868" cy="9913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056" y="3038553"/>
            <a:ext cx="771868" cy="9913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941" y="1989950"/>
            <a:ext cx="771868" cy="9913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941" y="941347"/>
            <a:ext cx="771868" cy="9913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089" y="1989950"/>
            <a:ext cx="771868" cy="9913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089" y="941347"/>
            <a:ext cx="771868" cy="9913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07" y="3038553"/>
            <a:ext cx="771868" cy="9913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532" y="2099256"/>
            <a:ext cx="1064563" cy="7661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932" y="2073929"/>
            <a:ext cx="1064563" cy="76612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532" y="1166563"/>
            <a:ext cx="1064563" cy="76612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932" y="1141236"/>
            <a:ext cx="1064563" cy="7661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732" y="3056063"/>
            <a:ext cx="1064563" cy="76612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218" y="1932692"/>
            <a:ext cx="771868" cy="99134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218" y="884089"/>
            <a:ext cx="771868" cy="99134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939" y="2981295"/>
            <a:ext cx="771868" cy="99134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087" y="2981295"/>
            <a:ext cx="771868" cy="99134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893" y="2218271"/>
            <a:ext cx="1064563" cy="76612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093" y="3149751"/>
            <a:ext cx="1064563" cy="76612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422608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none of the objects is ___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70" y="3053991"/>
            <a:ext cx="638837" cy="10874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00" y="2017759"/>
            <a:ext cx="1122371" cy="9206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366" y="2017760"/>
            <a:ext cx="1122371" cy="9206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834" y="2017759"/>
            <a:ext cx="1122371" cy="92069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00" y="3137375"/>
            <a:ext cx="1122371" cy="9206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366" y="3137376"/>
            <a:ext cx="1122371" cy="92069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834" y="3137375"/>
            <a:ext cx="1122371" cy="92069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00" y="898140"/>
            <a:ext cx="1122371" cy="9206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366" y="898141"/>
            <a:ext cx="1122371" cy="92069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834" y="898140"/>
            <a:ext cx="1122371" cy="92069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68" y="1926581"/>
            <a:ext cx="638837" cy="108746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69" y="799171"/>
            <a:ext cx="638837" cy="108746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980" y="3053991"/>
            <a:ext cx="638837" cy="108746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978" y="1926581"/>
            <a:ext cx="638837" cy="108746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979" y="799171"/>
            <a:ext cx="638837" cy="108746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158" y="3093941"/>
            <a:ext cx="638837" cy="108746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156" y="1966531"/>
            <a:ext cx="638837" cy="108746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157" y="839121"/>
            <a:ext cx="638837" cy="108746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87373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none of the objects are ___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56" y="2343955"/>
            <a:ext cx="1214057" cy="4759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673" y="2046399"/>
            <a:ext cx="994974" cy="7735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673" y="1017431"/>
            <a:ext cx="994974" cy="7735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673" y="3075367"/>
            <a:ext cx="994974" cy="77355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611" y="1017431"/>
            <a:ext cx="994974" cy="77355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501" y="2046399"/>
            <a:ext cx="994974" cy="7735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501" y="1017431"/>
            <a:ext cx="994974" cy="77355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501" y="3075367"/>
            <a:ext cx="994974" cy="77355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56" y="1314987"/>
            <a:ext cx="1214057" cy="47599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748" y="1314987"/>
            <a:ext cx="1214057" cy="47599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56" y="3372923"/>
            <a:ext cx="1214057" cy="47599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772" y="3372923"/>
            <a:ext cx="1214057" cy="4759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611" y="2343955"/>
            <a:ext cx="1214057" cy="47599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611" y="3372923"/>
            <a:ext cx="1214057" cy="47599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337" y="2151420"/>
            <a:ext cx="994974" cy="77355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337" y="1122452"/>
            <a:ext cx="994974" cy="77355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227" y="2151420"/>
            <a:ext cx="994974" cy="77355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227" y="3180388"/>
            <a:ext cx="994974" cy="773552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36727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none of the objects are ___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303" y="2279560"/>
            <a:ext cx="1064066" cy="46040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203" y="2198761"/>
            <a:ext cx="1014203" cy="6062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836" y="2277944"/>
            <a:ext cx="1064066" cy="46040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770" y="2262194"/>
            <a:ext cx="1064066" cy="46040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303" y="1293692"/>
            <a:ext cx="1064066" cy="46040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836" y="1292076"/>
            <a:ext cx="1064066" cy="46040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770" y="1276326"/>
            <a:ext cx="1064066" cy="46040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704" y="3265428"/>
            <a:ext cx="1064066" cy="46040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237" y="3263812"/>
            <a:ext cx="1064066" cy="4604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171" y="3248062"/>
            <a:ext cx="1064066" cy="46040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12" y="2198761"/>
            <a:ext cx="1014203" cy="60627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840" y="2198761"/>
            <a:ext cx="1014203" cy="60627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203" y="1195820"/>
            <a:ext cx="1014203" cy="60627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12" y="1195820"/>
            <a:ext cx="1014203" cy="60627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840" y="1195820"/>
            <a:ext cx="1014203" cy="60627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203" y="3244822"/>
            <a:ext cx="1014203" cy="60627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12" y="3244822"/>
            <a:ext cx="1014203" cy="60627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840" y="3244822"/>
            <a:ext cx="1014203" cy="606276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84933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none of the objects are ___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906" y="1856608"/>
            <a:ext cx="741234" cy="1170563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214" y="1856608"/>
            <a:ext cx="741234" cy="1170563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214" y="2951344"/>
            <a:ext cx="741234" cy="1170563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597" y="1856608"/>
            <a:ext cx="741234" cy="1170563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597" y="756777"/>
            <a:ext cx="741234" cy="1170563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492" y="3065111"/>
            <a:ext cx="820991" cy="1014961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942" y="1927340"/>
            <a:ext cx="820991" cy="1014961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941" y="841647"/>
            <a:ext cx="820991" cy="1014961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940" y="3065111"/>
            <a:ext cx="820991" cy="1014961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80" y="1927340"/>
            <a:ext cx="820991" cy="1014961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79" y="841647"/>
            <a:ext cx="820991" cy="1014961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78" y="3065111"/>
            <a:ext cx="820991" cy="101496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561" y="841647"/>
            <a:ext cx="820991" cy="101496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560" y="3065111"/>
            <a:ext cx="820991" cy="10149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09" y="841647"/>
            <a:ext cx="820991" cy="101496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046" y="3065111"/>
            <a:ext cx="820991" cy="101496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484" y="1817328"/>
            <a:ext cx="741234" cy="117056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484" y="717497"/>
            <a:ext cx="741234" cy="117056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131266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</a:t>
            </a:r>
            <a:r>
              <a:rPr lang="en-GB" sz="2800" dirty="0"/>
              <a:t>card </a:t>
            </a:r>
            <a:r>
              <a:rPr lang="en-GB" sz="2800" dirty="0" smtClean="0"/>
              <a:t>all of the objects are ___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55" y="1960493"/>
            <a:ext cx="1045069" cy="104080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55" y="867438"/>
            <a:ext cx="1045069" cy="104080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54" y="3053548"/>
            <a:ext cx="1045069" cy="104080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596" y="1960493"/>
            <a:ext cx="1045069" cy="104080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596" y="867438"/>
            <a:ext cx="1045069" cy="104080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595" y="3053548"/>
            <a:ext cx="1045069" cy="104080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376" y="1908241"/>
            <a:ext cx="1045069" cy="104080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376" y="815186"/>
            <a:ext cx="1045069" cy="104080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375" y="3001296"/>
            <a:ext cx="1045069" cy="104080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04" y="2045934"/>
            <a:ext cx="1125038" cy="89604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04" y="979004"/>
            <a:ext cx="1125038" cy="8960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04" y="3112864"/>
            <a:ext cx="1125038" cy="89604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042" y="2045934"/>
            <a:ext cx="1125038" cy="89604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042" y="979004"/>
            <a:ext cx="1125038" cy="89604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042" y="3112864"/>
            <a:ext cx="1125038" cy="89604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966" y="2045934"/>
            <a:ext cx="1125038" cy="89604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966" y="979004"/>
            <a:ext cx="1125038" cy="89604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966" y="3112864"/>
            <a:ext cx="1125038" cy="89604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236522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two of the objects are ___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547" y="1961954"/>
            <a:ext cx="926526" cy="9900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444" y="2059034"/>
            <a:ext cx="999875" cy="7959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444" y="3158014"/>
            <a:ext cx="999875" cy="7959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60" y="3158014"/>
            <a:ext cx="999875" cy="7959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052" y="960054"/>
            <a:ext cx="999875" cy="7959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444" y="960054"/>
            <a:ext cx="999875" cy="7959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60" y="960054"/>
            <a:ext cx="999875" cy="7959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265" y="2059034"/>
            <a:ext cx="999875" cy="7959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873" y="3158014"/>
            <a:ext cx="999875" cy="7959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265" y="3158014"/>
            <a:ext cx="999875" cy="7959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81" y="3158014"/>
            <a:ext cx="999875" cy="7959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873" y="960054"/>
            <a:ext cx="999875" cy="7959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265" y="960054"/>
            <a:ext cx="999875" cy="7959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81" y="960054"/>
            <a:ext cx="999875" cy="79592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155" y="1961953"/>
            <a:ext cx="926526" cy="99007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726" y="1961954"/>
            <a:ext cx="926526" cy="99007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334" y="1961953"/>
            <a:ext cx="926526" cy="99007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726" y="3060934"/>
            <a:ext cx="926526" cy="99007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numerals</a:t>
            </a:r>
          </a:p>
        </p:txBody>
      </p:sp>
    </p:spTree>
    <p:extLst>
      <p:ext uri="{BB962C8B-B14F-4D97-AF65-F5344CB8AC3E}">
        <p14:creationId xmlns:p14="http://schemas.microsoft.com/office/powerpoint/2010/main" val="414781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</a:t>
            </a:r>
            <a:r>
              <a:rPr lang="en-GB" sz="2800" dirty="0"/>
              <a:t>card </a:t>
            </a:r>
            <a:r>
              <a:rPr lang="en-GB" sz="2800" dirty="0" smtClean="0"/>
              <a:t>all of the objects are ___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765" y="1909247"/>
            <a:ext cx="912299" cy="1082729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153" y="1932992"/>
            <a:ext cx="912299" cy="1082729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59" y="3057278"/>
            <a:ext cx="912299" cy="1082729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765" y="3057278"/>
            <a:ext cx="912299" cy="1082729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765" y="773089"/>
            <a:ext cx="912299" cy="108272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153" y="796834"/>
            <a:ext cx="912299" cy="1082729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865" y="3057278"/>
            <a:ext cx="714834" cy="9865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38" y="1992472"/>
            <a:ext cx="714834" cy="9865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380" y="1992471"/>
            <a:ext cx="714834" cy="986554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573" y="922693"/>
            <a:ext cx="714834" cy="986554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865" y="922692"/>
            <a:ext cx="714834" cy="986554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926" y="1909247"/>
            <a:ext cx="912299" cy="1082729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120" y="3057278"/>
            <a:ext cx="912299" cy="1082729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314" y="3081023"/>
            <a:ext cx="912299" cy="1082729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314" y="796834"/>
            <a:ext cx="912299" cy="108272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098" y="3064461"/>
            <a:ext cx="714834" cy="986554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021" y="1999655"/>
            <a:ext cx="714834" cy="986554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156" y="929876"/>
            <a:ext cx="714834" cy="986554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179405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</a:t>
            </a:r>
            <a:r>
              <a:rPr lang="en-GB" sz="2800" dirty="0"/>
              <a:t>card </a:t>
            </a:r>
            <a:r>
              <a:rPr lang="en-GB" sz="2800" dirty="0" smtClean="0"/>
              <a:t>all of the objects are ___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345" y="3255222"/>
            <a:ext cx="1166465" cy="61238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32" y="3255222"/>
            <a:ext cx="1166465" cy="61238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558" y="3255222"/>
            <a:ext cx="1166465" cy="61238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597" y="2186993"/>
            <a:ext cx="1166465" cy="61238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384" y="2186993"/>
            <a:ext cx="1166465" cy="61238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810" y="2186993"/>
            <a:ext cx="1166465" cy="61238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345" y="1112837"/>
            <a:ext cx="1166465" cy="61238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32" y="1112837"/>
            <a:ext cx="1166465" cy="61238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558" y="1112837"/>
            <a:ext cx="1166465" cy="61238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560" y="1939760"/>
            <a:ext cx="838860" cy="103446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560" y="858171"/>
            <a:ext cx="838860" cy="103446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560" y="3021349"/>
            <a:ext cx="838860" cy="103446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275" y="1939760"/>
            <a:ext cx="838860" cy="103446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275" y="858171"/>
            <a:ext cx="838860" cy="103446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275" y="3021349"/>
            <a:ext cx="838860" cy="103446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845" y="1939760"/>
            <a:ext cx="838860" cy="103446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845" y="858171"/>
            <a:ext cx="838860" cy="103446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845" y="3021349"/>
            <a:ext cx="838860" cy="103446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41025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65402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all of the objects are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052" y="1918953"/>
            <a:ext cx="747639" cy="10757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70" y="801605"/>
            <a:ext cx="747639" cy="10757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69" y="3036387"/>
            <a:ext cx="747639" cy="10757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078" y="1918953"/>
            <a:ext cx="747639" cy="10757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196" y="801605"/>
            <a:ext cx="747639" cy="107576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256" y="1918953"/>
            <a:ext cx="747639" cy="107576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373" y="3036387"/>
            <a:ext cx="747639" cy="10757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009" y="1935584"/>
            <a:ext cx="896190" cy="104250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847" y="1935584"/>
            <a:ext cx="896190" cy="104250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428" y="834868"/>
            <a:ext cx="896190" cy="104250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009" y="834868"/>
            <a:ext cx="896190" cy="104250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847" y="834868"/>
            <a:ext cx="896190" cy="104250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428" y="3036300"/>
            <a:ext cx="896190" cy="104250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009" y="3036300"/>
            <a:ext cx="896190" cy="10425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847" y="3036300"/>
            <a:ext cx="896190" cy="104250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217" y="855253"/>
            <a:ext cx="896190" cy="104250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379" y="3056685"/>
            <a:ext cx="896190" cy="104250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703" y="1960531"/>
            <a:ext cx="747639" cy="107576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352345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65402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all of the objects are ___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49" y="1983573"/>
            <a:ext cx="1086958" cy="963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417" y="2189636"/>
            <a:ext cx="1081382" cy="70718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832" y="2189636"/>
            <a:ext cx="1081382" cy="7071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14" y="2189636"/>
            <a:ext cx="1081382" cy="7071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832" y="1113304"/>
            <a:ext cx="1081382" cy="7071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14" y="1113304"/>
            <a:ext cx="1081382" cy="70718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950" y="1113304"/>
            <a:ext cx="1081382" cy="7071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417" y="3284118"/>
            <a:ext cx="1081382" cy="70718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832" y="3284118"/>
            <a:ext cx="1081382" cy="70718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14" y="3284118"/>
            <a:ext cx="1081382" cy="70718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740" y="1983573"/>
            <a:ext cx="1086958" cy="96313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91" y="1983573"/>
            <a:ext cx="1086958" cy="96313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49" y="793640"/>
            <a:ext cx="1086958" cy="96313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740" y="793640"/>
            <a:ext cx="1086958" cy="96313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91" y="793640"/>
            <a:ext cx="1086958" cy="96313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49" y="3173506"/>
            <a:ext cx="1086958" cy="96313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740" y="3173506"/>
            <a:ext cx="1086958" cy="96313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91" y="3173506"/>
            <a:ext cx="1086958" cy="96313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130082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</a:t>
            </a:r>
            <a:r>
              <a:rPr lang="en-GB" sz="2800" dirty="0"/>
              <a:t>card </a:t>
            </a:r>
            <a:r>
              <a:rPr lang="en-GB" sz="2800" dirty="0" smtClean="0"/>
              <a:t>all of the objects are ___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192" y="1935490"/>
            <a:ext cx="579596" cy="103855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854" y="2046715"/>
            <a:ext cx="963338" cy="90667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192" y="819047"/>
            <a:ext cx="579596" cy="103855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192" y="3095700"/>
            <a:ext cx="579596" cy="10385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47" y="1935490"/>
            <a:ext cx="579596" cy="103855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47" y="819047"/>
            <a:ext cx="579596" cy="103855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47" y="3095700"/>
            <a:ext cx="579596" cy="103855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36" y="2103940"/>
            <a:ext cx="963338" cy="90667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372" y="2103940"/>
            <a:ext cx="963338" cy="906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83" y="1998112"/>
            <a:ext cx="963338" cy="906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83" y="902330"/>
            <a:ext cx="963338" cy="9066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83" y="3092378"/>
            <a:ext cx="963338" cy="906671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400" y="791105"/>
            <a:ext cx="579596" cy="103855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400" y="3067758"/>
            <a:ext cx="579596" cy="103855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055" y="791105"/>
            <a:ext cx="579596" cy="103855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055" y="3067758"/>
            <a:ext cx="579596" cy="103855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15" y="770444"/>
            <a:ext cx="579596" cy="103855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15" y="3047097"/>
            <a:ext cx="579596" cy="1038557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191071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</a:t>
            </a:r>
            <a:r>
              <a:rPr lang="en-GB" sz="2800" dirty="0"/>
              <a:t>card all </a:t>
            </a:r>
            <a:r>
              <a:rPr lang="en-GB" sz="2800" dirty="0" smtClean="0"/>
              <a:t>of the objects are ___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450" y="1938655"/>
            <a:ext cx="1057576" cy="9739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89" y="1816700"/>
            <a:ext cx="1261616" cy="12805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334" y="1816700"/>
            <a:ext cx="1261616" cy="12805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644" y="1816700"/>
            <a:ext cx="1261616" cy="12805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89" y="806145"/>
            <a:ext cx="1261616" cy="12805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334" y="806145"/>
            <a:ext cx="1261616" cy="12805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644" y="806145"/>
            <a:ext cx="1261616" cy="12805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89" y="2912628"/>
            <a:ext cx="1261616" cy="12805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334" y="2912628"/>
            <a:ext cx="1261616" cy="128058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644" y="2912628"/>
            <a:ext cx="1261616" cy="12805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74" y="1938655"/>
            <a:ext cx="1057576" cy="97397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795" y="1967782"/>
            <a:ext cx="1057576" cy="97397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219" y="882313"/>
            <a:ext cx="1057576" cy="97397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43" y="882313"/>
            <a:ext cx="1057576" cy="97397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564" y="911440"/>
            <a:ext cx="1057576" cy="97397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83" y="3024124"/>
            <a:ext cx="1057576" cy="97397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207" y="3024124"/>
            <a:ext cx="1057576" cy="9739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128" y="3053251"/>
            <a:ext cx="1057576" cy="97397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6561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all of the objects are ___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419" y="859865"/>
            <a:ext cx="419551" cy="93868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608" y="1928905"/>
            <a:ext cx="419551" cy="93868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419" y="3066050"/>
            <a:ext cx="419551" cy="93868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492" y="2048884"/>
            <a:ext cx="824770" cy="81870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492" y="3126040"/>
            <a:ext cx="824770" cy="81870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54" y="971727"/>
            <a:ext cx="824770" cy="81870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54" y="2048883"/>
            <a:ext cx="824770" cy="81870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54" y="3126039"/>
            <a:ext cx="824770" cy="81870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616" y="2048883"/>
            <a:ext cx="824770" cy="81870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335" y="1928905"/>
            <a:ext cx="419551" cy="93868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146" y="3066050"/>
            <a:ext cx="419551" cy="93868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599" y="859865"/>
            <a:ext cx="419551" cy="93868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599" y="3066050"/>
            <a:ext cx="419551" cy="93868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813" y="887846"/>
            <a:ext cx="419551" cy="93868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107" y="930265"/>
            <a:ext cx="824770" cy="81870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169" y="2007421"/>
            <a:ext cx="824770" cy="81870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993" y="887846"/>
            <a:ext cx="419551" cy="93868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993" y="3094031"/>
            <a:ext cx="419551" cy="938684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65181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</a:t>
            </a:r>
            <a:r>
              <a:rPr lang="en-GB" sz="2800" dirty="0"/>
              <a:t>card all </a:t>
            </a:r>
            <a:r>
              <a:rPr lang="en-GB" sz="2800" dirty="0" smtClean="0"/>
              <a:t>of the objects are ___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06" y="2125014"/>
            <a:ext cx="1073825" cy="6568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21" y="3001314"/>
            <a:ext cx="355190" cy="11395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21" y="1861741"/>
            <a:ext cx="355190" cy="11395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21" y="722168"/>
            <a:ext cx="355190" cy="11395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43" y="3001314"/>
            <a:ext cx="355190" cy="11395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43" y="1861741"/>
            <a:ext cx="355190" cy="113957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43" y="722168"/>
            <a:ext cx="355190" cy="11395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61" y="3001314"/>
            <a:ext cx="355190" cy="11395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61" y="1861741"/>
            <a:ext cx="355190" cy="113957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61" y="722168"/>
            <a:ext cx="355190" cy="113957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623" y="2125014"/>
            <a:ext cx="1073825" cy="65682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953" y="2125014"/>
            <a:ext cx="1073825" cy="65682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06" y="1061480"/>
            <a:ext cx="1073825" cy="65682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623" y="1061480"/>
            <a:ext cx="1073825" cy="65682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953" y="1061480"/>
            <a:ext cx="1073825" cy="65682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371" y="3191722"/>
            <a:ext cx="1073825" cy="65682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188" y="3191722"/>
            <a:ext cx="1073825" cy="65682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518" y="3191722"/>
            <a:ext cx="1073825" cy="65682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234588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EXAMPLE: On the winning card </a:t>
            </a:r>
            <a:r>
              <a:rPr lang="en-GB" sz="2800" dirty="0" smtClean="0"/>
              <a:t>none of </a:t>
            </a:r>
            <a:r>
              <a:rPr lang="en-GB" sz="2800" dirty="0" smtClean="0"/>
              <a:t>the </a:t>
            </a:r>
            <a:r>
              <a:rPr lang="en-GB" sz="2800" dirty="0" smtClean="0"/>
              <a:t>objects </a:t>
            </a:r>
            <a:r>
              <a:rPr lang="en-GB" sz="2800" dirty="0" smtClean="0"/>
              <a:t>are hats</a:t>
            </a:r>
            <a:endParaRPr lang="en-GB" sz="2800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6" y="859482"/>
            <a:ext cx="976119" cy="9465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75" y="859482"/>
            <a:ext cx="976119" cy="9465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37" y="859481"/>
            <a:ext cx="976119" cy="94659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59" y="1138753"/>
            <a:ext cx="974999" cy="50381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26" y="1138753"/>
            <a:ext cx="974999" cy="50381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41" y="1138753"/>
            <a:ext cx="974999" cy="50381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59" y="2126547"/>
            <a:ext cx="974999" cy="5038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26" y="2126547"/>
            <a:ext cx="974999" cy="50381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41" y="2126547"/>
            <a:ext cx="974999" cy="50381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59" y="3191770"/>
            <a:ext cx="974999" cy="50381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26" y="3191770"/>
            <a:ext cx="974999" cy="50381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41" y="3191770"/>
            <a:ext cx="974999" cy="50381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EXAMPLE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6" y="1913610"/>
            <a:ext cx="976119" cy="94659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75" y="1913610"/>
            <a:ext cx="976119" cy="94659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37" y="1913609"/>
            <a:ext cx="976119" cy="94659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6" y="2967736"/>
            <a:ext cx="976119" cy="94659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75" y="2967736"/>
            <a:ext cx="976119" cy="94659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37" y="2967735"/>
            <a:ext cx="976119" cy="94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1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EXAMPLE: On the winning card </a:t>
            </a:r>
            <a:r>
              <a:rPr lang="en-GB" sz="2800" dirty="0" smtClean="0"/>
              <a:t>none of </a:t>
            </a:r>
            <a:r>
              <a:rPr lang="en-GB" sz="2800" dirty="0" smtClean="0"/>
              <a:t>the </a:t>
            </a:r>
            <a:r>
              <a:rPr lang="en-GB" sz="2800" dirty="0" smtClean="0"/>
              <a:t>objects </a:t>
            </a:r>
            <a:r>
              <a:rPr lang="en-GB" sz="2800" dirty="0" smtClean="0"/>
              <a:t>are hats</a:t>
            </a:r>
            <a:endParaRPr lang="en-GB" sz="2800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6" y="859482"/>
            <a:ext cx="976119" cy="9465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75" y="859482"/>
            <a:ext cx="976119" cy="9465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37" y="859481"/>
            <a:ext cx="976119" cy="94659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59" y="1138753"/>
            <a:ext cx="974999" cy="50381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26" y="1138753"/>
            <a:ext cx="974999" cy="50381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41" y="1138753"/>
            <a:ext cx="974999" cy="50381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59" y="2126547"/>
            <a:ext cx="974999" cy="5038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26" y="2126547"/>
            <a:ext cx="974999" cy="50381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41" y="2126547"/>
            <a:ext cx="974999" cy="50381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59" y="3191770"/>
            <a:ext cx="974999" cy="50381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26" y="3191770"/>
            <a:ext cx="974999" cy="50381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41" y="3191770"/>
            <a:ext cx="974999" cy="50381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EXAMPLE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6" y="1913610"/>
            <a:ext cx="976119" cy="94659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75" y="1913610"/>
            <a:ext cx="976119" cy="94659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37" y="1913609"/>
            <a:ext cx="976119" cy="94659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6" y="2967736"/>
            <a:ext cx="976119" cy="94659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75" y="2967736"/>
            <a:ext cx="976119" cy="94659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37" y="2967735"/>
            <a:ext cx="976119" cy="94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8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three of the objects are ___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254" y="796920"/>
            <a:ext cx="1062935" cy="105737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6" y="1962004"/>
            <a:ext cx="949531" cy="85686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224" y="2028560"/>
            <a:ext cx="949531" cy="85686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827" y="2028561"/>
            <a:ext cx="949531" cy="85686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194" y="796920"/>
            <a:ext cx="1062935" cy="105737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129" y="783044"/>
            <a:ext cx="1062935" cy="105737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124" y="2970948"/>
            <a:ext cx="1062935" cy="105737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189" y="2961059"/>
            <a:ext cx="1062935" cy="105737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398" y="2961059"/>
            <a:ext cx="1062935" cy="105737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055" y="2961059"/>
            <a:ext cx="1062935" cy="105737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120" y="2957673"/>
            <a:ext cx="1062935" cy="105737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49" y="806809"/>
            <a:ext cx="1062935" cy="105737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414" y="796920"/>
            <a:ext cx="1062935" cy="105737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49" y="2961059"/>
            <a:ext cx="1062935" cy="105737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753" y="1964431"/>
            <a:ext cx="949531" cy="856865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339" y="1970611"/>
            <a:ext cx="949531" cy="85686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115" y="983549"/>
            <a:ext cx="949531" cy="85686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520" y="1962004"/>
            <a:ext cx="949531" cy="85686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numerals</a:t>
            </a:r>
          </a:p>
        </p:txBody>
      </p:sp>
    </p:spTree>
    <p:extLst>
      <p:ext uri="{BB962C8B-B14F-4D97-AF65-F5344CB8AC3E}">
        <p14:creationId xmlns:p14="http://schemas.microsoft.com/office/powerpoint/2010/main" val="268014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006529" y="656995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the top object is ___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336" y="975727"/>
            <a:ext cx="1114177" cy="1428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093" y="2816083"/>
            <a:ext cx="1039001" cy="10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006529" y="656995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the objects in the top row are red or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100" y="3195345"/>
            <a:ext cx="1147830" cy="602602"/>
          </a:xfrm>
          <a:prstGeom prst="rect">
            <a:avLst/>
          </a:prstGeom>
        </p:spPr>
      </p:pic>
      <p:pic>
        <p:nvPicPr>
          <p:cNvPr id="1028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1" y="849948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53" y="849948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1" y="1938795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157" y="1938795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53" y="1938795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789" y="1938795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085" y="1938795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381" y="1938795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962" y="3195345"/>
            <a:ext cx="1147830" cy="60260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238" y="3195345"/>
            <a:ext cx="1147830" cy="60260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647" y="996594"/>
            <a:ext cx="1147830" cy="60260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923" y="996594"/>
            <a:ext cx="1147830" cy="602602"/>
          </a:xfrm>
          <a:prstGeom prst="rect">
            <a:avLst/>
          </a:prstGeom>
        </p:spPr>
      </p:pic>
      <p:pic>
        <p:nvPicPr>
          <p:cNvPr id="31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738" y="849947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562" y="3217395"/>
            <a:ext cx="1147830" cy="60260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24" y="3217395"/>
            <a:ext cx="1147830" cy="60260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00" y="3217395"/>
            <a:ext cx="1147830" cy="602602"/>
          </a:xfrm>
          <a:prstGeom prst="rect">
            <a:avLst/>
          </a:prstGeom>
        </p:spPr>
      </p:pic>
      <p:pic>
        <p:nvPicPr>
          <p:cNvPr id="25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738" y="912742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0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006529" y="656995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the top object is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179" y="1022106"/>
            <a:ext cx="1229925" cy="15704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3" r="14238"/>
          <a:stretch/>
        </p:blipFill>
        <p:spPr>
          <a:xfrm>
            <a:off x="1767164" y="1796073"/>
            <a:ext cx="1028149" cy="116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006529" y="656995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the top object is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45" y="3368841"/>
            <a:ext cx="2416290" cy="5074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351" y="1010653"/>
            <a:ext cx="809676" cy="14508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33" y="1257890"/>
            <a:ext cx="2685592" cy="6204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197" y="2531007"/>
            <a:ext cx="879943" cy="139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2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006529" y="656995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SCARTI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725" y="946484"/>
            <a:ext cx="1489640" cy="13475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456" y="848406"/>
            <a:ext cx="769763" cy="12235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827" y="2443652"/>
            <a:ext cx="1062204" cy="14738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00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225" y="2169566"/>
            <a:ext cx="967413" cy="9949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713" y="2456994"/>
            <a:ext cx="1113767" cy="111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5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697359" y="1713734"/>
            <a:ext cx="3600000" cy="360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6856667" y="1713734"/>
            <a:ext cx="3600000" cy="360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634" y="3018335"/>
            <a:ext cx="1807412" cy="104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5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three of the objects are ___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71" y="802284"/>
            <a:ext cx="828892" cy="10783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13" y="802284"/>
            <a:ext cx="828892" cy="10783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55" y="802284"/>
            <a:ext cx="828892" cy="10783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71" y="1915924"/>
            <a:ext cx="828892" cy="10783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13" y="1915924"/>
            <a:ext cx="828892" cy="10783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55" y="1915924"/>
            <a:ext cx="828892" cy="10783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964" y="802284"/>
            <a:ext cx="828892" cy="10783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606" y="802284"/>
            <a:ext cx="828892" cy="10783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248" y="802284"/>
            <a:ext cx="828892" cy="10783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964" y="1915924"/>
            <a:ext cx="828892" cy="107832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71" y="3029564"/>
            <a:ext cx="805227" cy="107832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045" y="3029564"/>
            <a:ext cx="805227" cy="107832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368" y="3029564"/>
            <a:ext cx="805227" cy="107832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964" y="3007187"/>
            <a:ext cx="805227" cy="107832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438" y="3007187"/>
            <a:ext cx="805227" cy="107832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761" y="3007187"/>
            <a:ext cx="805227" cy="107832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929" y="1920743"/>
            <a:ext cx="805227" cy="107832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992" y="1919970"/>
            <a:ext cx="828892" cy="107832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numerals</a:t>
            </a:r>
          </a:p>
        </p:txBody>
      </p:sp>
    </p:spTree>
    <p:extLst>
      <p:ext uri="{BB962C8B-B14F-4D97-AF65-F5344CB8AC3E}">
        <p14:creationId xmlns:p14="http://schemas.microsoft.com/office/powerpoint/2010/main" val="9124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three of the objects are ___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861" y="942384"/>
            <a:ext cx="1096306" cy="84860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510" y="942384"/>
            <a:ext cx="1096306" cy="84860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212" y="945491"/>
            <a:ext cx="1096306" cy="84860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510" y="2037452"/>
            <a:ext cx="1096306" cy="84860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938" y="3132520"/>
            <a:ext cx="1096306" cy="84860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977" y="942384"/>
            <a:ext cx="1096306" cy="84860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626" y="942384"/>
            <a:ext cx="1096306" cy="84860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28" y="945491"/>
            <a:ext cx="1096306" cy="84860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626" y="2037452"/>
            <a:ext cx="1096306" cy="84860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904" y="2992908"/>
            <a:ext cx="645237" cy="117922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915" y="1875247"/>
            <a:ext cx="645237" cy="117922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134" y="2967208"/>
            <a:ext cx="645237" cy="117922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22" y="1890571"/>
            <a:ext cx="645237" cy="117922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020" y="3008232"/>
            <a:ext cx="645237" cy="117922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23" y="1890571"/>
            <a:ext cx="645237" cy="117922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642" y="2982532"/>
            <a:ext cx="645237" cy="117922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626" y="3132520"/>
            <a:ext cx="1096306" cy="84860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369" y="2040557"/>
            <a:ext cx="1096306" cy="84860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numerals</a:t>
            </a:r>
          </a:p>
        </p:txBody>
      </p:sp>
    </p:spTree>
    <p:extLst>
      <p:ext uri="{BB962C8B-B14F-4D97-AF65-F5344CB8AC3E}">
        <p14:creationId xmlns:p14="http://schemas.microsoft.com/office/powerpoint/2010/main" val="13592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20" y="1156186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ribbon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514" y="1078844"/>
            <a:ext cx="1052909" cy="6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ribbon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157" y="2123358"/>
            <a:ext cx="1052909" cy="6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ribbon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024" y="3167872"/>
            <a:ext cx="1052909" cy="6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791" y="2200700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516" y="3245214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</a:t>
            </a:r>
            <a:r>
              <a:rPr lang="en-GB" sz="2800" dirty="0"/>
              <a:t>m</a:t>
            </a:r>
            <a:r>
              <a:rPr lang="en-GB" sz="2800" dirty="0" smtClean="0"/>
              <a:t>ost of the objects are ___</a:t>
            </a:r>
          </a:p>
        </p:txBody>
      </p:sp>
      <p:pic>
        <p:nvPicPr>
          <p:cNvPr id="29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59" y="1156186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530" y="2200700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58" y="3228847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471" y="1156187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942" y="2200701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470" y="3228848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013" y="1156187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484" y="2200701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012" y="3228848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979" y="1156187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2200701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978" y="3228848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most</a:t>
            </a:r>
          </a:p>
        </p:txBody>
      </p:sp>
    </p:spTree>
    <p:extLst>
      <p:ext uri="{BB962C8B-B14F-4D97-AF65-F5344CB8AC3E}">
        <p14:creationId xmlns:p14="http://schemas.microsoft.com/office/powerpoint/2010/main" val="89351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</a:t>
            </a:r>
            <a:r>
              <a:rPr lang="en-GB" sz="2800" dirty="0"/>
              <a:t>m</a:t>
            </a:r>
            <a:r>
              <a:rPr lang="en-GB" sz="2800" dirty="0" smtClean="0"/>
              <a:t>ost of the objects are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428" y="1968509"/>
            <a:ext cx="793787" cy="97696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96" y="892904"/>
            <a:ext cx="793787" cy="97696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96" y="3088421"/>
            <a:ext cx="793787" cy="97696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710" y="1968509"/>
            <a:ext cx="793787" cy="97696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378" y="892904"/>
            <a:ext cx="793787" cy="97696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710" y="3088420"/>
            <a:ext cx="793787" cy="97696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50" y="1968510"/>
            <a:ext cx="793787" cy="97696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50" y="892904"/>
            <a:ext cx="793787" cy="97696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50" y="3088421"/>
            <a:ext cx="793787" cy="97696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39" y="1968509"/>
            <a:ext cx="793787" cy="97696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39" y="892903"/>
            <a:ext cx="793787" cy="97696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39" y="3088420"/>
            <a:ext cx="793787" cy="97696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515" y="892903"/>
            <a:ext cx="793787" cy="97696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515" y="3088420"/>
            <a:ext cx="793787" cy="97696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6600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710" y="892903"/>
            <a:ext cx="793787" cy="97696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82" y="2113094"/>
            <a:ext cx="1067188" cy="84813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977" y="2113094"/>
            <a:ext cx="1067188" cy="84813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387" y="3217252"/>
            <a:ext cx="1067188" cy="84813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most</a:t>
            </a:r>
          </a:p>
        </p:txBody>
      </p:sp>
    </p:spTree>
    <p:extLst>
      <p:ext uri="{BB962C8B-B14F-4D97-AF65-F5344CB8AC3E}">
        <p14:creationId xmlns:p14="http://schemas.microsoft.com/office/powerpoint/2010/main" val="131721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</a:t>
            </a:r>
            <a:r>
              <a:rPr lang="en-GB" sz="2800" dirty="0"/>
              <a:t>m</a:t>
            </a:r>
            <a:r>
              <a:rPr lang="en-GB" sz="2800" dirty="0" smtClean="0"/>
              <a:t>ost of the objects are ___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998" y="817422"/>
            <a:ext cx="858286" cy="94093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69" y="808624"/>
            <a:ext cx="858286" cy="94093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140" y="817422"/>
            <a:ext cx="858286" cy="94093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047" y="1901190"/>
            <a:ext cx="858286" cy="94093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69" y="1901190"/>
            <a:ext cx="858286" cy="94093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998" y="2930349"/>
            <a:ext cx="858286" cy="94093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69" y="2930349"/>
            <a:ext cx="858286" cy="94093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77" y="808625"/>
            <a:ext cx="858286" cy="94093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848" y="799827"/>
            <a:ext cx="858286" cy="94093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19" y="808625"/>
            <a:ext cx="858286" cy="94093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77" y="1901192"/>
            <a:ext cx="858286" cy="94093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848" y="1892394"/>
            <a:ext cx="858286" cy="94093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19" y="1901192"/>
            <a:ext cx="858286" cy="94093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77" y="3029956"/>
            <a:ext cx="858286" cy="94093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848" y="3021158"/>
            <a:ext cx="858286" cy="94093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19" y="3029956"/>
            <a:ext cx="858286" cy="940936"/>
          </a:xfrm>
          <a:prstGeom prst="rect">
            <a:avLst/>
          </a:prstGeom>
        </p:spPr>
      </p:pic>
      <p:pic>
        <p:nvPicPr>
          <p:cNvPr id="34" name="Picture 2" descr="Image result for sandwich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846" y="3128212"/>
            <a:ext cx="1009768" cy="7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Image result for sandwich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998" y="2093289"/>
            <a:ext cx="1009768" cy="7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most</a:t>
            </a:r>
          </a:p>
        </p:txBody>
      </p:sp>
    </p:spTree>
    <p:extLst>
      <p:ext uri="{BB962C8B-B14F-4D97-AF65-F5344CB8AC3E}">
        <p14:creationId xmlns:p14="http://schemas.microsoft.com/office/powerpoint/2010/main" val="347465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2421</TotalTime>
  <Words>517</Words>
  <Application>Microsoft Office PowerPoint</Application>
  <PresentationFormat>Widescreen</PresentationFormat>
  <Paragraphs>81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Giulio Dulcinati</dc:creator>
  <cp:lastModifiedBy>Giulio Dulcinati</cp:lastModifiedBy>
  <cp:revision>94</cp:revision>
  <dcterms:created xsi:type="dcterms:W3CDTF">2016-10-27T09:46:23Z</dcterms:created>
  <dcterms:modified xsi:type="dcterms:W3CDTF">2016-12-02T18:39:38Z</dcterms:modified>
</cp:coreProperties>
</file>