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9" r:id="rId2"/>
    <p:sldId id="320" r:id="rId3"/>
    <p:sldId id="322" r:id="rId4"/>
    <p:sldId id="268" r:id="rId5"/>
    <p:sldId id="321" r:id="rId6"/>
    <p:sldId id="318" r:id="rId7"/>
    <p:sldId id="344" r:id="rId8"/>
    <p:sldId id="345" r:id="rId9"/>
    <p:sldId id="346" r:id="rId10"/>
    <p:sldId id="347" r:id="rId11"/>
    <p:sldId id="348" r:id="rId12"/>
    <p:sldId id="349" r:id="rId13"/>
    <p:sldId id="317" r:id="rId14"/>
    <p:sldId id="272" r:id="rId15"/>
    <p:sldId id="271" r:id="rId16"/>
    <p:sldId id="273" r:id="rId17"/>
    <p:sldId id="315" r:id="rId18"/>
    <p:sldId id="316" r:id="rId19"/>
    <p:sldId id="307" r:id="rId20"/>
    <p:sldId id="308" r:id="rId21"/>
    <p:sldId id="309" r:id="rId22"/>
    <p:sldId id="310" r:id="rId23"/>
    <p:sldId id="324" r:id="rId24"/>
    <p:sldId id="325" r:id="rId25"/>
    <p:sldId id="300" r:id="rId26"/>
    <p:sldId id="301" r:id="rId27"/>
    <p:sldId id="341" r:id="rId28"/>
    <p:sldId id="334" r:id="rId29"/>
    <p:sldId id="303" r:id="rId30"/>
    <p:sldId id="335" r:id="rId31"/>
    <p:sldId id="311" r:id="rId32"/>
    <p:sldId id="336" r:id="rId33"/>
    <p:sldId id="304" r:id="rId34"/>
    <p:sldId id="342" r:id="rId35"/>
    <p:sldId id="327" r:id="rId36"/>
    <p:sldId id="328" r:id="rId37"/>
    <p:sldId id="329" r:id="rId38"/>
    <p:sldId id="340" r:id="rId39"/>
    <p:sldId id="337" r:id="rId40"/>
    <p:sldId id="331" r:id="rId41"/>
    <p:sldId id="339" r:id="rId42"/>
    <p:sldId id="302" r:id="rId43"/>
    <p:sldId id="338" r:id="rId44"/>
    <p:sldId id="313" r:id="rId45"/>
    <p:sldId id="343" r:id="rId46"/>
    <p:sldId id="295" r:id="rId47"/>
    <p:sldId id="323" r:id="rId48"/>
    <p:sldId id="284" r:id="rId49"/>
    <p:sldId id="286" r:id="rId50"/>
    <p:sldId id="292" r:id="rId51"/>
    <p:sldId id="25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E4"/>
    <a:srgbClr val="FFFF6B"/>
    <a:srgbClr val="6CFF6B"/>
    <a:srgbClr val="FFFF69"/>
    <a:srgbClr val="FF99CC"/>
    <a:srgbClr val="0099FF"/>
    <a:srgbClr val="00FF00"/>
    <a:srgbClr val="6600CC"/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14" autoAdjust="0"/>
    <p:restoredTop sz="86390"/>
  </p:normalViewPr>
  <p:slideViewPr>
    <p:cSldViewPr snapToGrid="0">
      <p:cViewPr varScale="1">
        <p:scale>
          <a:sx n="68" d="100"/>
          <a:sy n="68" d="100"/>
        </p:scale>
        <p:origin x="240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3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25681-FCCF-1440-AC0A-42CC69BDB54B}" type="datetimeFigureOut">
              <a:rPr lang="de-DE" smtClean="0"/>
              <a:t>07.03.19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A92E9-48F7-5345-AFBD-FA4269ABE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90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1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239B-6DAA-4828-B244-F9B5344C9138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3123356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823419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936730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998FAC-5415-854C-AEE4-12DE8A31B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72" y="2005153"/>
            <a:ext cx="959274" cy="1012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3F0E27-B72B-374C-BB5B-FEF43F3DA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1972495"/>
            <a:ext cx="959274" cy="1012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2F0FC-F88D-644C-A929-E01272B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4" y="2081834"/>
            <a:ext cx="930306" cy="9355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DEEAB3-E3D0-0643-8FBF-EEA399D9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52" y="906455"/>
            <a:ext cx="930306" cy="9355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54F3E-B85C-C342-A310-F011FF4E43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24" y="1950887"/>
            <a:ext cx="959274" cy="10122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A3AA41-4D5F-3841-B7C2-39593A0D3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3046675"/>
            <a:ext cx="959274" cy="10122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AE6F0E-33E5-304F-A740-05EA6C4CD5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3017367"/>
            <a:ext cx="959274" cy="10122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8E8F084-FCC2-EF4B-9752-6869C6E4A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1946234"/>
            <a:ext cx="959274" cy="1012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116C2B-2F05-E94A-80CF-B9B0251BA5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00" y="3094833"/>
            <a:ext cx="930306" cy="9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three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54" y="796920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6" y="1962004"/>
            <a:ext cx="949531" cy="8568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24" y="2028560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7" y="2028561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94" y="796920"/>
            <a:ext cx="1062935" cy="10573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29" y="783044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9" y="2961059"/>
            <a:ext cx="1062935" cy="105737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98" y="2961059"/>
            <a:ext cx="1062935" cy="105737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55" y="2961059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20" y="2957673"/>
            <a:ext cx="1062935" cy="105737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806809"/>
            <a:ext cx="1062935" cy="105737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14" y="796920"/>
            <a:ext cx="1062935" cy="105737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2961059"/>
            <a:ext cx="1062935" cy="105737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53" y="1964431"/>
            <a:ext cx="949531" cy="85686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39" y="1970611"/>
            <a:ext cx="949531" cy="85686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15" y="983549"/>
            <a:ext cx="949531" cy="8568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20" y="1962004"/>
            <a:ext cx="949531" cy="8568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333725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three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802284"/>
            <a:ext cx="828892" cy="10783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191592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802284"/>
            <a:ext cx="828892" cy="107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06" y="802284"/>
            <a:ext cx="828892" cy="10783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48" y="802284"/>
            <a:ext cx="828892" cy="10783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3029564"/>
            <a:ext cx="805227" cy="10783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45" y="3029564"/>
            <a:ext cx="805227" cy="10783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68" y="3029564"/>
            <a:ext cx="805227" cy="10783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3007187"/>
            <a:ext cx="805227" cy="1078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38" y="3007187"/>
            <a:ext cx="805227" cy="10783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1" y="3007187"/>
            <a:ext cx="805227" cy="10783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29" y="1920743"/>
            <a:ext cx="805227" cy="10783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92" y="1919970"/>
            <a:ext cx="828892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9462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three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61" y="942384"/>
            <a:ext cx="1096306" cy="8486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942384"/>
            <a:ext cx="1096306" cy="8486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12" y="945491"/>
            <a:ext cx="1096306" cy="8486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2037452"/>
            <a:ext cx="1096306" cy="8486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8" y="3132520"/>
            <a:ext cx="1096306" cy="8486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2037452"/>
            <a:ext cx="1096306" cy="84860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04" y="2992908"/>
            <a:ext cx="645237" cy="11792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15" y="1875247"/>
            <a:ext cx="645237" cy="11792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34" y="2967208"/>
            <a:ext cx="645237" cy="117922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22" y="1890571"/>
            <a:ext cx="645237" cy="11792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23" y="1890571"/>
            <a:ext cx="645237" cy="11792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42" y="2982532"/>
            <a:ext cx="645237" cy="11792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3132520"/>
            <a:ext cx="1096306" cy="84860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69" y="2040557"/>
            <a:ext cx="1096306" cy="8486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283698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24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6" y="324521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9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30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8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3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4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89351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3088421"/>
            <a:ext cx="793787" cy="976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68509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196851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3088421"/>
            <a:ext cx="793787" cy="976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1968509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892903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82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131721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817422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1901190"/>
            <a:ext cx="858286" cy="9409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2930349"/>
            <a:ext cx="858286" cy="9409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2930349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9956"/>
            <a:ext cx="858286" cy="9409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158"/>
            <a:ext cx="858286" cy="94093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9956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347465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67" y="1971652"/>
            <a:ext cx="1041210" cy="8937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925859"/>
            <a:ext cx="1041210" cy="8937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925859"/>
            <a:ext cx="1041210" cy="893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856585"/>
            <a:ext cx="1041210" cy="89370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856585"/>
            <a:ext cx="1041210" cy="8937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2056609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2010141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44727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1996221"/>
            <a:ext cx="1075427" cy="9284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0" y="1017161"/>
            <a:ext cx="1075427" cy="9284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1017161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3026507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65876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857651"/>
            <a:ext cx="813231" cy="1055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857650"/>
            <a:ext cx="813231" cy="1055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1913336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2969021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1913335"/>
            <a:ext cx="813231" cy="10556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1913334"/>
            <a:ext cx="813231" cy="1055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1913334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2969019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6" y="1881300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298855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1946866"/>
            <a:ext cx="797748" cy="1055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2143304"/>
            <a:ext cx="1100724" cy="74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891225"/>
            <a:ext cx="797748" cy="10556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3025587"/>
            <a:ext cx="797748" cy="10556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1946866"/>
            <a:ext cx="797748" cy="1055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891225"/>
            <a:ext cx="797748" cy="10556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3025587"/>
            <a:ext cx="797748" cy="1055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1946866"/>
            <a:ext cx="797748" cy="1055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891225"/>
            <a:ext cx="797748" cy="10556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3025587"/>
            <a:ext cx="797748" cy="1055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2143304"/>
            <a:ext cx="1100724" cy="7415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2141658"/>
            <a:ext cx="1100724" cy="7415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3144609"/>
            <a:ext cx="1100724" cy="7415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3144609"/>
            <a:ext cx="1100724" cy="7415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3142963"/>
            <a:ext cx="1100724" cy="7415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14" y="891225"/>
            <a:ext cx="797748" cy="1055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96" y="891225"/>
            <a:ext cx="797748" cy="1055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2" y="891225"/>
            <a:ext cx="797748" cy="10556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7583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90" y="1826004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93" y="1998113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8647DF-1C65-3F41-A036-5FF1820DE881}"/>
              </a:ext>
            </a:extLst>
          </p:cNvPr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D61600-A0B1-8744-AE01-18A730525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23" y="3064887"/>
            <a:ext cx="642752" cy="1137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7BB776-D394-4A44-865B-0CA065DFB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05" y="3064887"/>
            <a:ext cx="642752" cy="1137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CE772-5B81-1642-9346-7907F951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17" y="1848678"/>
            <a:ext cx="924790" cy="13088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9493D6-4D8A-6A49-ADA4-1C863F9402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95" y="2900013"/>
            <a:ext cx="924790" cy="13088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36F19F8-60FC-C146-8DFA-5FBD40FED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83" y="3001681"/>
            <a:ext cx="642752" cy="1137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B689A9-55C6-2B47-8807-FFFAC6F2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6" y="1872471"/>
            <a:ext cx="642752" cy="11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objects in the middle row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899444"/>
            <a:ext cx="1052173" cy="1000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68" y="1899444"/>
            <a:ext cx="1052173" cy="1000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42" y="1899444"/>
            <a:ext cx="1052173" cy="1000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8" y="779825"/>
            <a:ext cx="1052173" cy="10006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61" y="779825"/>
            <a:ext cx="1052173" cy="10006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779825"/>
            <a:ext cx="1052173" cy="10006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1899444"/>
            <a:ext cx="1052173" cy="10006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1899444"/>
            <a:ext cx="1052173" cy="1000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1899444"/>
            <a:ext cx="1052173" cy="10006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3019064"/>
            <a:ext cx="1052173" cy="1000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3019064"/>
            <a:ext cx="1052173" cy="10006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3019064"/>
            <a:ext cx="1052173" cy="10006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969202"/>
            <a:ext cx="982754" cy="6551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000494"/>
            <a:ext cx="982754" cy="6551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1000494"/>
            <a:ext cx="982754" cy="6551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3309500"/>
            <a:ext cx="982754" cy="6551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3340792"/>
            <a:ext cx="982754" cy="6551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3340792"/>
            <a:ext cx="982754" cy="6551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21723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49" y="2000335"/>
            <a:ext cx="1028532" cy="1035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2087758"/>
            <a:ext cx="1145960" cy="86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2087758"/>
            <a:ext cx="1145960" cy="86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2087758"/>
            <a:ext cx="1145960" cy="860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3172376"/>
            <a:ext cx="1145960" cy="860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3172376"/>
            <a:ext cx="1145960" cy="860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3172376"/>
            <a:ext cx="1145960" cy="86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3172376"/>
            <a:ext cx="1145960" cy="860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3172376"/>
            <a:ext cx="1145960" cy="860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53" y="3172376"/>
            <a:ext cx="1145960" cy="86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1003140"/>
            <a:ext cx="1145960" cy="86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1003140"/>
            <a:ext cx="1145960" cy="8601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1003140"/>
            <a:ext cx="1145960" cy="860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2000335"/>
            <a:ext cx="1028532" cy="1035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29" y="2000335"/>
            <a:ext cx="1028532" cy="1035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35" y="917301"/>
            <a:ext cx="1028532" cy="1035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917301"/>
            <a:ext cx="1028532" cy="10350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917301"/>
            <a:ext cx="1028532" cy="10350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406061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1972108"/>
            <a:ext cx="638233" cy="9621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864840"/>
            <a:ext cx="638233" cy="9621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3079376"/>
            <a:ext cx="638233" cy="9621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1972108"/>
            <a:ext cx="638233" cy="962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864840"/>
            <a:ext cx="638233" cy="962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3079376"/>
            <a:ext cx="638233" cy="962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1972108"/>
            <a:ext cx="638233" cy="9621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864840"/>
            <a:ext cx="638233" cy="962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3079376"/>
            <a:ext cx="638233" cy="962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6" y="864840"/>
            <a:ext cx="638233" cy="9621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864840"/>
            <a:ext cx="638233" cy="9621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21" y="864840"/>
            <a:ext cx="638233" cy="96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2034847"/>
            <a:ext cx="959817" cy="8994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2034847"/>
            <a:ext cx="959817" cy="8994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2034847"/>
            <a:ext cx="959817" cy="8994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3142115"/>
            <a:ext cx="959817" cy="8994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3142115"/>
            <a:ext cx="959817" cy="899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3142115"/>
            <a:ext cx="959817" cy="899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251466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middle row are ___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1965277"/>
            <a:ext cx="914735" cy="1006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1965277"/>
            <a:ext cx="914735" cy="1006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1965277"/>
            <a:ext cx="914735" cy="1006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807677"/>
            <a:ext cx="914735" cy="1006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807677"/>
            <a:ext cx="914735" cy="1006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807677"/>
            <a:ext cx="914735" cy="1006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3111135"/>
            <a:ext cx="914735" cy="1006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3111135"/>
            <a:ext cx="914735" cy="10069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3111135"/>
            <a:ext cx="914735" cy="10069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5" y="1965277"/>
            <a:ext cx="914735" cy="10069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05" y="1965277"/>
            <a:ext cx="914735" cy="10069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38" y="1965277"/>
            <a:ext cx="914735" cy="10069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3172676"/>
            <a:ext cx="1217815" cy="8771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3191162"/>
            <a:ext cx="1217815" cy="8771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3192618"/>
            <a:ext cx="1217815" cy="8771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880959"/>
            <a:ext cx="1217815" cy="8771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899445"/>
            <a:ext cx="1217815" cy="8771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900901"/>
            <a:ext cx="1217815" cy="8771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72954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3036644"/>
            <a:ext cx="864782" cy="99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3036644"/>
            <a:ext cx="864782" cy="99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3036644"/>
            <a:ext cx="864782" cy="994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1933450"/>
            <a:ext cx="864782" cy="99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1933450"/>
            <a:ext cx="864782" cy="994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1933450"/>
            <a:ext cx="864782" cy="994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830256"/>
            <a:ext cx="864782" cy="994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830256"/>
            <a:ext cx="864782" cy="994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830256"/>
            <a:ext cx="864782" cy="994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63" y="3036644"/>
            <a:ext cx="864782" cy="994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58" y="3036644"/>
            <a:ext cx="864782" cy="994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8" y="3036644"/>
            <a:ext cx="864782" cy="994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1857857"/>
            <a:ext cx="784176" cy="1059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765291"/>
            <a:ext cx="784176" cy="1059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1857857"/>
            <a:ext cx="784176" cy="10597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765291"/>
            <a:ext cx="784176" cy="105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1857857"/>
            <a:ext cx="784176" cy="1059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765291"/>
            <a:ext cx="784176" cy="10597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61733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3965" y="566720"/>
            <a:ext cx="302583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09" y="2150532"/>
            <a:ext cx="960698" cy="7429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851646"/>
            <a:ext cx="599830" cy="10257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3036544"/>
            <a:ext cx="599830" cy="1025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1944095"/>
            <a:ext cx="599830" cy="1025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851646"/>
            <a:ext cx="599830" cy="1025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3036544"/>
            <a:ext cx="599830" cy="10257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1056787"/>
            <a:ext cx="960698" cy="7429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1056787"/>
            <a:ext cx="960698" cy="7429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3242282"/>
            <a:ext cx="960698" cy="7429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3242282"/>
            <a:ext cx="960698" cy="742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851646"/>
            <a:ext cx="599830" cy="1025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3036544"/>
            <a:ext cx="599830" cy="1025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3" y="1944095"/>
            <a:ext cx="599830" cy="1025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9" y="1944095"/>
            <a:ext cx="599830" cy="1025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16" y="2147163"/>
            <a:ext cx="960698" cy="7429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2147163"/>
            <a:ext cx="960698" cy="7429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1053418"/>
            <a:ext cx="960698" cy="7429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3238913"/>
            <a:ext cx="960698" cy="7429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24685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876816"/>
            <a:ext cx="1177835" cy="8869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1915837"/>
            <a:ext cx="1088131" cy="10823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2984025"/>
            <a:ext cx="1088131" cy="10823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1930879"/>
            <a:ext cx="1088131" cy="10823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1901712"/>
            <a:ext cx="1088131" cy="10823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01" y="2984025"/>
            <a:ext cx="1088131" cy="10823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1" y="2978280"/>
            <a:ext cx="1088131" cy="10823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873407"/>
            <a:ext cx="1177835" cy="8869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876816"/>
            <a:ext cx="1177835" cy="886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861774"/>
            <a:ext cx="1088131" cy="10823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876816"/>
            <a:ext cx="1088131" cy="10823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847649"/>
            <a:ext cx="1088131" cy="10823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2091347"/>
            <a:ext cx="1177835" cy="8869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2087938"/>
            <a:ext cx="1177835" cy="8869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2091347"/>
            <a:ext cx="1177835" cy="8869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3247544"/>
            <a:ext cx="1177835" cy="8869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3244135"/>
            <a:ext cx="1177835" cy="8869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3247544"/>
            <a:ext cx="1177835" cy="88693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16468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1950731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875050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30" y="875050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0" y="3026412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1950731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875050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80" y="1950731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1950731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875050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875050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3026412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43" y="964785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1992641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3180531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26" y="3205883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7" y="3180531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24" y="3205883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89" y="2062353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70028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47" y="1901906"/>
            <a:ext cx="1023100" cy="1073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2114621"/>
            <a:ext cx="1007824" cy="774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745182"/>
            <a:ext cx="1023100" cy="10735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3020823"/>
            <a:ext cx="1023100" cy="1073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6" y="1901906"/>
            <a:ext cx="1023100" cy="10735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745182"/>
            <a:ext cx="1023100" cy="10735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3020823"/>
            <a:ext cx="1023100" cy="10735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0" y="1903905"/>
            <a:ext cx="1023100" cy="107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747181"/>
            <a:ext cx="1023100" cy="10735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3022822"/>
            <a:ext cx="1023100" cy="10735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2113220"/>
            <a:ext cx="1007824" cy="774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2136554"/>
            <a:ext cx="1007824" cy="7746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1031227"/>
            <a:ext cx="1007824" cy="77464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1029826"/>
            <a:ext cx="1007824" cy="774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1053160"/>
            <a:ext cx="1007824" cy="774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3195213"/>
            <a:ext cx="1007824" cy="774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3193812"/>
            <a:ext cx="1007824" cy="77464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3217146"/>
            <a:ext cx="1007824" cy="7746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49679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28" y="840568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82" y="3278301"/>
            <a:ext cx="999875" cy="795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58" y="840568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9672952-1B15-5846-863A-B9906AEAE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3059570"/>
            <a:ext cx="926526" cy="9900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68E223-1CE4-EB46-B11A-B2C86084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42" y="895254"/>
            <a:ext cx="999875" cy="7959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DFAB36-8C5A-2843-964B-69DD8CCD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35" y="2064303"/>
            <a:ext cx="999875" cy="7959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5FD5DA-19FA-E943-A785-E020471B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2113720"/>
            <a:ext cx="999875" cy="7959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EE5A02-317F-1640-B7CD-A4A64231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3212700"/>
            <a:ext cx="999875" cy="7959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945914-1B08-A64D-93E6-FDE94C8C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76" y="3332987"/>
            <a:ext cx="999875" cy="795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A14D89-BBE1-C743-A9AB-E458E5530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28" y="2016639"/>
            <a:ext cx="926526" cy="9900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66A311-4FFE-6D44-A0E8-E323C9A1F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52" y="895254"/>
            <a:ext cx="926526" cy="9900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22EE7C4-6B19-3349-AF53-69D4B32A65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59" y="948652"/>
            <a:ext cx="999875" cy="7959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C7C494-DC52-464E-9B65-D00C8439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29" y="2118989"/>
            <a:ext cx="999875" cy="7959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3ED1BF-0484-DA4A-8887-F28C3BC6E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55" y="3060934"/>
            <a:ext cx="926526" cy="99007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8CE27B0-47E7-5B48-8948-86B66D68D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81" y="874795"/>
            <a:ext cx="926526" cy="9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38" y="941347"/>
            <a:ext cx="771868" cy="991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56" y="3038553"/>
            <a:ext cx="771868" cy="99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1989950"/>
            <a:ext cx="771868" cy="991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941347"/>
            <a:ext cx="771868" cy="991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1989950"/>
            <a:ext cx="771868" cy="991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941347"/>
            <a:ext cx="771868" cy="991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07" y="3038553"/>
            <a:ext cx="771868" cy="991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2099256"/>
            <a:ext cx="1064563" cy="766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2073929"/>
            <a:ext cx="1064563" cy="7661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1166563"/>
            <a:ext cx="1064563" cy="7661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1141236"/>
            <a:ext cx="1064563" cy="7661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2" y="3056063"/>
            <a:ext cx="1064563" cy="7661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1932692"/>
            <a:ext cx="771868" cy="9913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884089"/>
            <a:ext cx="771868" cy="9913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39" y="2981295"/>
            <a:ext cx="771868" cy="9913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87" y="2981295"/>
            <a:ext cx="771868" cy="9913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3" y="2218271"/>
            <a:ext cx="1064563" cy="7661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3" y="3149751"/>
            <a:ext cx="1064563" cy="7661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422608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is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70" y="3053991"/>
            <a:ext cx="638837" cy="1087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2017759"/>
            <a:ext cx="1122371" cy="920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2017760"/>
            <a:ext cx="1122371" cy="920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2017759"/>
            <a:ext cx="1122371" cy="920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3137375"/>
            <a:ext cx="1122371" cy="920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3137376"/>
            <a:ext cx="1122371" cy="920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3137375"/>
            <a:ext cx="1122371" cy="9206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898140"/>
            <a:ext cx="1122371" cy="920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898141"/>
            <a:ext cx="1122371" cy="920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898140"/>
            <a:ext cx="1122371" cy="9206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8" y="1926581"/>
            <a:ext cx="638837" cy="1087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9" y="799171"/>
            <a:ext cx="638837" cy="10874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80" y="3053991"/>
            <a:ext cx="638837" cy="10874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8" y="1926581"/>
            <a:ext cx="638837" cy="1087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9" y="799171"/>
            <a:ext cx="638837" cy="1087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8" y="3093941"/>
            <a:ext cx="638837" cy="10874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6" y="1966531"/>
            <a:ext cx="638837" cy="108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7" y="839121"/>
            <a:ext cx="638837" cy="10874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7373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2343955"/>
            <a:ext cx="1214057" cy="475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2046399"/>
            <a:ext cx="994974" cy="77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1017431"/>
            <a:ext cx="994974" cy="773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3075367"/>
            <a:ext cx="994974" cy="7735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1017431"/>
            <a:ext cx="994974" cy="773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2046399"/>
            <a:ext cx="994974" cy="7735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1017431"/>
            <a:ext cx="994974" cy="7735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075367"/>
            <a:ext cx="994974" cy="7735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1314987"/>
            <a:ext cx="1214057" cy="4759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48" y="1314987"/>
            <a:ext cx="1214057" cy="4759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3372923"/>
            <a:ext cx="1214057" cy="4759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2" y="3372923"/>
            <a:ext cx="1214057" cy="4759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2343955"/>
            <a:ext cx="1214057" cy="475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3372923"/>
            <a:ext cx="1214057" cy="4759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2151420"/>
            <a:ext cx="994974" cy="7735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1122452"/>
            <a:ext cx="994974" cy="7735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2151420"/>
            <a:ext cx="994974" cy="7735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3180388"/>
            <a:ext cx="994974" cy="7735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67272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2279560"/>
            <a:ext cx="1064066" cy="460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2198761"/>
            <a:ext cx="1014203" cy="606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2277944"/>
            <a:ext cx="1064066" cy="4604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2262194"/>
            <a:ext cx="1064066" cy="4604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1293692"/>
            <a:ext cx="1064066" cy="4604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1292076"/>
            <a:ext cx="1064066" cy="460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1276326"/>
            <a:ext cx="1064066" cy="460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04" y="3265428"/>
            <a:ext cx="1064066" cy="4604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37" y="3263812"/>
            <a:ext cx="1064066" cy="4604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1" y="3248062"/>
            <a:ext cx="1064066" cy="4604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2198761"/>
            <a:ext cx="1014203" cy="6062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2198761"/>
            <a:ext cx="1014203" cy="606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1195820"/>
            <a:ext cx="1014203" cy="6062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195820"/>
            <a:ext cx="1014203" cy="606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1195820"/>
            <a:ext cx="1014203" cy="606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3244822"/>
            <a:ext cx="1014203" cy="6062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3244822"/>
            <a:ext cx="1014203" cy="6062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3244822"/>
            <a:ext cx="1014203" cy="60627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4933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06" y="1856608"/>
            <a:ext cx="741234" cy="1170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1856608"/>
            <a:ext cx="741234" cy="11705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2951344"/>
            <a:ext cx="741234" cy="11705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1856608"/>
            <a:ext cx="741234" cy="117056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756777"/>
            <a:ext cx="741234" cy="11705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2" y="3065111"/>
            <a:ext cx="820991" cy="10149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2" y="1927340"/>
            <a:ext cx="820991" cy="101496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1" y="841647"/>
            <a:ext cx="820991" cy="101496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0" y="3065111"/>
            <a:ext cx="820991" cy="101496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80" y="1927340"/>
            <a:ext cx="820991" cy="101496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9" y="841647"/>
            <a:ext cx="820991" cy="101496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8" y="3065111"/>
            <a:ext cx="820991" cy="1014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1" y="841647"/>
            <a:ext cx="820991" cy="10149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0" y="3065111"/>
            <a:ext cx="820991" cy="1014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9" y="841647"/>
            <a:ext cx="820991" cy="10149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46" y="3065111"/>
            <a:ext cx="820991" cy="10149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1817328"/>
            <a:ext cx="741234" cy="11705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717497"/>
            <a:ext cx="741234" cy="1170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312669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1960493"/>
            <a:ext cx="1045069" cy="10408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867438"/>
            <a:ext cx="1045069" cy="10408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4" y="3053548"/>
            <a:ext cx="1045069" cy="10408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1960493"/>
            <a:ext cx="1045069" cy="10408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867438"/>
            <a:ext cx="1045069" cy="10408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5" y="3053548"/>
            <a:ext cx="1045069" cy="10408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1908241"/>
            <a:ext cx="1045069" cy="10408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815186"/>
            <a:ext cx="1045069" cy="10408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5" y="3001296"/>
            <a:ext cx="1045069" cy="10408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2045934"/>
            <a:ext cx="1125038" cy="896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979004"/>
            <a:ext cx="1125038" cy="8960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3112864"/>
            <a:ext cx="1125038" cy="896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2045934"/>
            <a:ext cx="1125038" cy="8960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979004"/>
            <a:ext cx="1125038" cy="896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3112864"/>
            <a:ext cx="1125038" cy="8960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2045934"/>
            <a:ext cx="1125038" cy="8960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979004"/>
            <a:ext cx="1125038" cy="8960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3112864"/>
            <a:ext cx="1125038" cy="89604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6522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1909247"/>
            <a:ext cx="912299" cy="108272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1932992"/>
            <a:ext cx="912299" cy="10827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59" y="3057278"/>
            <a:ext cx="912299" cy="10827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3057278"/>
            <a:ext cx="912299" cy="10827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773089"/>
            <a:ext cx="912299" cy="10827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796834"/>
            <a:ext cx="912299" cy="108272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3057278"/>
            <a:ext cx="714834" cy="9865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8" y="1992472"/>
            <a:ext cx="714834" cy="9865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80" y="1992471"/>
            <a:ext cx="714834" cy="98655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73" y="922693"/>
            <a:ext cx="714834" cy="9865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922692"/>
            <a:ext cx="714834" cy="98655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26" y="1909247"/>
            <a:ext cx="912299" cy="10827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0" y="3057278"/>
            <a:ext cx="912299" cy="108272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3081023"/>
            <a:ext cx="912299" cy="108272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796834"/>
            <a:ext cx="912299" cy="10827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98" y="3064461"/>
            <a:ext cx="714834" cy="98655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21" y="1999655"/>
            <a:ext cx="714834" cy="98655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6" y="929876"/>
            <a:ext cx="714834" cy="9865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79405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3255222"/>
            <a:ext cx="1166465" cy="612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3255222"/>
            <a:ext cx="1166465" cy="612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3255222"/>
            <a:ext cx="1166465" cy="612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97" y="2186993"/>
            <a:ext cx="1166465" cy="612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4" y="2186993"/>
            <a:ext cx="1166465" cy="6123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0" y="2186993"/>
            <a:ext cx="1166465" cy="61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1112837"/>
            <a:ext cx="1166465" cy="61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1112837"/>
            <a:ext cx="1166465" cy="61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1112837"/>
            <a:ext cx="1166465" cy="6123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1939760"/>
            <a:ext cx="838860" cy="10344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858171"/>
            <a:ext cx="838860" cy="10344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3021349"/>
            <a:ext cx="838860" cy="10344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1939760"/>
            <a:ext cx="838860" cy="1034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858171"/>
            <a:ext cx="838860" cy="10344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3021349"/>
            <a:ext cx="838860" cy="10344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1939760"/>
            <a:ext cx="838860" cy="1034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858171"/>
            <a:ext cx="838860" cy="1034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3021349"/>
            <a:ext cx="838860" cy="10344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410259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52" y="1918953"/>
            <a:ext cx="747639" cy="1075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70" y="801605"/>
            <a:ext cx="747639" cy="1075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9" y="3036387"/>
            <a:ext cx="747639" cy="1075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78" y="1918953"/>
            <a:ext cx="747639" cy="1075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6" y="801605"/>
            <a:ext cx="747639" cy="1075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56" y="1918953"/>
            <a:ext cx="747639" cy="1075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3" y="3036387"/>
            <a:ext cx="747639" cy="10757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1935584"/>
            <a:ext cx="896190" cy="10425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1935584"/>
            <a:ext cx="896190" cy="1042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834868"/>
            <a:ext cx="896190" cy="10425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834868"/>
            <a:ext cx="896190" cy="1042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834868"/>
            <a:ext cx="896190" cy="10425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3036300"/>
            <a:ext cx="896190" cy="10425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3036300"/>
            <a:ext cx="896190" cy="10425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3036300"/>
            <a:ext cx="896190" cy="1042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7" y="855253"/>
            <a:ext cx="896190" cy="10425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79" y="3056685"/>
            <a:ext cx="896190" cy="10425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3" y="1960531"/>
            <a:ext cx="747639" cy="1075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3523451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1983573"/>
            <a:ext cx="1086958" cy="963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2189636"/>
            <a:ext cx="1081382" cy="707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89636"/>
            <a:ext cx="1081382" cy="707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2189636"/>
            <a:ext cx="1081382" cy="70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1113304"/>
            <a:ext cx="1081382" cy="707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1113304"/>
            <a:ext cx="1081382" cy="7071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50" y="1113304"/>
            <a:ext cx="1081382" cy="707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3284118"/>
            <a:ext cx="1081382" cy="707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3284118"/>
            <a:ext cx="1081382" cy="7071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3284118"/>
            <a:ext cx="1081382" cy="7071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1983573"/>
            <a:ext cx="1086958" cy="963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1983573"/>
            <a:ext cx="1086958" cy="9631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793640"/>
            <a:ext cx="1086958" cy="9631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793640"/>
            <a:ext cx="1086958" cy="9631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793640"/>
            <a:ext cx="1086958" cy="963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3173506"/>
            <a:ext cx="1086958" cy="9631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3173506"/>
            <a:ext cx="1086958" cy="9631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3173506"/>
            <a:ext cx="1086958" cy="9631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3008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40" y="1804597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5" y="897508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60" y="1932455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9" y="1804597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51" y="766304"/>
            <a:ext cx="1062935" cy="10573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9DC4D-ED5F-9148-BFE1-A1A52B00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20" y="2992963"/>
            <a:ext cx="1062935" cy="10573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5B4433-4BD5-854D-B6CC-2DB9B03913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22" y="2992963"/>
            <a:ext cx="1062935" cy="1057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B95D95-231E-FF44-8C66-6FF24B8600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94" y="734431"/>
            <a:ext cx="1062935" cy="10573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4753C2-029C-014A-AFAA-F2C8B95C2F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32" y="1836470"/>
            <a:ext cx="1062935" cy="10573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CD6AB4-10F2-7D46-8A24-C5F85EC05F9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17" y="929381"/>
            <a:ext cx="949531" cy="8568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439439D-2E94-B54B-823F-EC0BC6CC77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7" y="889594"/>
            <a:ext cx="949531" cy="8568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DBD097-0C8A-8846-97EE-345057C6E1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01" y="1836470"/>
            <a:ext cx="1062935" cy="105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EFEB96-E697-8243-BB78-B12B088A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16" y="3002821"/>
            <a:ext cx="1062935" cy="105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ACBDF8-DB1C-D845-8CC6-26F323D377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12" y="3024836"/>
            <a:ext cx="1062935" cy="10573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720FFE-43E4-864D-98C2-FCAC6030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14" y="3024836"/>
            <a:ext cx="1062935" cy="10573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5AE851-47E9-1045-AA44-9B3CD5D0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16" y="1810904"/>
            <a:ext cx="1062935" cy="10573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01297B-D18B-7B4D-8B75-44DC15301E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93" y="889594"/>
            <a:ext cx="949531" cy="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0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1935490"/>
            <a:ext cx="579596" cy="103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4" y="2046715"/>
            <a:ext cx="963338" cy="9066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819047"/>
            <a:ext cx="579596" cy="10385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3095700"/>
            <a:ext cx="579596" cy="10385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1935490"/>
            <a:ext cx="579596" cy="10385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819047"/>
            <a:ext cx="579596" cy="10385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3095700"/>
            <a:ext cx="579596" cy="10385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6" y="2103940"/>
            <a:ext cx="963338" cy="9066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72" y="2103940"/>
            <a:ext cx="963338" cy="90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1998112"/>
            <a:ext cx="963338" cy="90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902330"/>
            <a:ext cx="963338" cy="90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3092378"/>
            <a:ext cx="963338" cy="90667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791105"/>
            <a:ext cx="579596" cy="10385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3067758"/>
            <a:ext cx="579596" cy="103855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791105"/>
            <a:ext cx="579596" cy="10385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3067758"/>
            <a:ext cx="579596" cy="10385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770444"/>
            <a:ext cx="579596" cy="1038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3047097"/>
            <a:ext cx="579596" cy="10385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910719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50" y="1938655"/>
            <a:ext cx="1057576" cy="973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1816700"/>
            <a:ext cx="1261616" cy="128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1816700"/>
            <a:ext cx="1261616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1816700"/>
            <a:ext cx="1261616" cy="128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806145"/>
            <a:ext cx="1261616" cy="1280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806145"/>
            <a:ext cx="1261616" cy="128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806145"/>
            <a:ext cx="1261616" cy="1280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2912628"/>
            <a:ext cx="1261616" cy="1280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2912628"/>
            <a:ext cx="1261616" cy="1280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2912628"/>
            <a:ext cx="1261616" cy="1280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74" y="1938655"/>
            <a:ext cx="1057576" cy="973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5" y="1967782"/>
            <a:ext cx="1057576" cy="973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9" y="882313"/>
            <a:ext cx="1057576" cy="9739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3" y="882313"/>
            <a:ext cx="1057576" cy="9739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64" y="911440"/>
            <a:ext cx="1057576" cy="9739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83" y="3024124"/>
            <a:ext cx="1057576" cy="9739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7" y="3024124"/>
            <a:ext cx="1057576" cy="9739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28" y="3053251"/>
            <a:ext cx="1057576" cy="9739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6198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859865"/>
            <a:ext cx="419551" cy="9386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08" y="1928905"/>
            <a:ext cx="419551" cy="938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3066050"/>
            <a:ext cx="419551" cy="9386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2048884"/>
            <a:ext cx="824770" cy="8187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3126040"/>
            <a:ext cx="824770" cy="8187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971727"/>
            <a:ext cx="824770" cy="8187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2048883"/>
            <a:ext cx="824770" cy="8187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3126039"/>
            <a:ext cx="824770" cy="818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16" y="2048883"/>
            <a:ext cx="824770" cy="818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5" y="1928905"/>
            <a:ext cx="419551" cy="9386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46" y="3066050"/>
            <a:ext cx="419551" cy="938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859865"/>
            <a:ext cx="419551" cy="938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3066050"/>
            <a:ext cx="419551" cy="938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13" y="887846"/>
            <a:ext cx="419551" cy="9386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07" y="930265"/>
            <a:ext cx="824770" cy="8187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69" y="2007421"/>
            <a:ext cx="824770" cy="8187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887846"/>
            <a:ext cx="419551" cy="93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3094031"/>
            <a:ext cx="419551" cy="9386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1811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2125014"/>
            <a:ext cx="1073825" cy="656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3001314"/>
            <a:ext cx="355190" cy="1139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1861741"/>
            <a:ext cx="355190" cy="1139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722168"/>
            <a:ext cx="355190" cy="1139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3001314"/>
            <a:ext cx="355190" cy="1139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1861741"/>
            <a:ext cx="355190" cy="1139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722168"/>
            <a:ext cx="355190" cy="1139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3001314"/>
            <a:ext cx="355190" cy="1139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1861741"/>
            <a:ext cx="355190" cy="11395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722168"/>
            <a:ext cx="355190" cy="113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2125014"/>
            <a:ext cx="1073825" cy="6568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2125014"/>
            <a:ext cx="1073825" cy="6568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1061480"/>
            <a:ext cx="1073825" cy="6568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1061480"/>
            <a:ext cx="1073825" cy="6568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1061480"/>
            <a:ext cx="1073825" cy="6568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1" y="3191722"/>
            <a:ext cx="1073825" cy="6568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8" y="3191722"/>
            <a:ext cx="1073825" cy="6568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18" y="3191722"/>
            <a:ext cx="1073825" cy="6568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45889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8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9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36" y="975727"/>
            <a:ext cx="1114177" cy="142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93" y="2816083"/>
            <a:ext cx="1039001" cy="10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8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red or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00" y="3195345"/>
            <a:ext cx="1147830" cy="602602"/>
          </a:xfrm>
          <a:prstGeom prst="rect">
            <a:avLst/>
          </a:prstGeom>
        </p:spPr>
      </p:pic>
      <p:pic>
        <p:nvPicPr>
          <p:cNvPr id="1028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57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9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085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62" y="3195345"/>
            <a:ext cx="1147830" cy="60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38" y="3195345"/>
            <a:ext cx="1147830" cy="60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47" y="996594"/>
            <a:ext cx="1147830" cy="6026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3" y="996594"/>
            <a:ext cx="1147830" cy="602602"/>
          </a:xfrm>
          <a:prstGeom prst="rect">
            <a:avLst/>
          </a:prstGeom>
        </p:spPr>
      </p:pic>
      <p:pic>
        <p:nvPicPr>
          <p:cNvPr id="3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38" y="849947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2" y="3217395"/>
            <a:ext cx="1147830" cy="6026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24" y="3217395"/>
            <a:ext cx="1147830" cy="6026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00" y="3217395"/>
            <a:ext cx="1147830" cy="602602"/>
          </a:xfrm>
          <a:prstGeom prst="rect">
            <a:avLst/>
          </a:prstGeom>
        </p:spPr>
      </p:pic>
      <p:pic>
        <p:nvPicPr>
          <p:cNvPr id="25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38" y="912742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6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9" y="1022106"/>
            <a:ext cx="1229925" cy="157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r="14238"/>
          <a:stretch/>
        </p:blipFill>
        <p:spPr>
          <a:xfrm>
            <a:off x="1767164" y="1796073"/>
            <a:ext cx="1028149" cy="11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5" y="3368841"/>
            <a:ext cx="2416290" cy="507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51" y="1010653"/>
            <a:ext cx="809676" cy="1450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3" y="1257890"/>
            <a:ext cx="2685592" cy="62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7" y="2531007"/>
            <a:ext cx="879943" cy="13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59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1" y="1915924"/>
            <a:ext cx="805227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51D5C2-5401-154F-A75D-6BC3319D64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74" y="3029564"/>
            <a:ext cx="828892" cy="10783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6AD240-01F5-9F4D-AD55-239D8CC55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2" y="796762"/>
            <a:ext cx="805227" cy="10783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907F86-0D76-6645-9D8A-8183554969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3029564"/>
            <a:ext cx="828892" cy="10783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4EB222-4D60-5F47-9E59-34E78C4E5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08" y="3029564"/>
            <a:ext cx="828892" cy="10783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DB8E22-49DD-B54F-A83E-AFFC6451B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602" y="1915924"/>
            <a:ext cx="828892" cy="10783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E5FAA4-6890-F642-8659-7A61BA4FA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1915924"/>
            <a:ext cx="828892" cy="10783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006AC7-EB1A-2347-A5FC-D0453F86CA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0" y="1915924"/>
            <a:ext cx="805227" cy="10783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E1FD4F3-2185-A143-8786-075FAE097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00" y="771444"/>
            <a:ext cx="828892" cy="10783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6DA497D-D7F0-AD4A-B24F-848E7D0F0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1" y="796762"/>
            <a:ext cx="805227" cy="10783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479234-CC8F-4945-A49D-97B1444638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3029564"/>
            <a:ext cx="828892" cy="10783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9AE986-40C4-134E-866D-49754E2C81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97" y="3029564"/>
            <a:ext cx="828892" cy="10783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CDAACF-254B-9B4F-95CA-23D34D71E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7" y="764951"/>
            <a:ext cx="828892" cy="10783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E452A5E-37B6-DE4F-834B-4C25A2FB3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61" y="3029564"/>
            <a:ext cx="805227" cy="1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4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SCARTI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25" y="946484"/>
            <a:ext cx="1489640" cy="134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56" y="848406"/>
            <a:ext cx="769763" cy="122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27" y="2443652"/>
            <a:ext cx="1062204" cy="147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25" y="2169566"/>
            <a:ext cx="967413" cy="99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13" y="2456994"/>
            <a:ext cx="1113767" cy="1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697359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856667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4" y="3018335"/>
            <a:ext cx="1807412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63" y="3010725"/>
            <a:ext cx="645237" cy="11792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85A8B4-CF6F-6B4E-94BA-C6F58B66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19" y="2015724"/>
            <a:ext cx="1096306" cy="8486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85623E-027E-E542-9F12-F118B9B0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68" y="2015724"/>
            <a:ext cx="1096306" cy="8486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F3FDA3-3E7A-9C4C-87A5-6D1C8BAC29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70" y="2018831"/>
            <a:ext cx="1096306" cy="8486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E7D1C9-654F-4A4F-B206-FE1D93D794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66" y="916984"/>
            <a:ext cx="1096306" cy="8486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37E8D-F7A4-2240-98BC-C12A348DB2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15" y="916984"/>
            <a:ext cx="1096306" cy="8486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9C1608-502C-0C43-AD3A-A03687DE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17" y="920091"/>
            <a:ext cx="1096306" cy="8486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A24190F-C73E-2D43-AD71-AA3614D3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9" y="2982832"/>
            <a:ext cx="645237" cy="117922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174D4A5-ECD2-AB41-88D6-B36DCDFB71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08" y="1990324"/>
            <a:ext cx="1096306" cy="8486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B8ECE7D-3BB3-974C-B349-79AF0F6E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1990324"/>
            <a:ext cx="1096306" cy="8486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A993E2-A7C5-FB49-94CF-4BA3E0F0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59" y="1993431"/>
            <a:ext cx="1096306" cy="84860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39465E-52A9-C84F-AB2E-AEB72D02FE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3" y="2959901"/>
            <a:ext cx="645237" cy="117922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3EF69DE-8F8E-4B43-9FDF-917530BF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38" y="3008231"/>
            <a:ext cx="645237" cy="117922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750ACB-472E-A045-8C36-0F54A5A0DC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3173541"/>
            <a:ext cx="1096306" cy="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2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two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24" y="983378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1966813"/>
            <a:ext cx="959274" cy="101221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1966813"/>
            <a:ext cx="959274" cy="10122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2989062"/>
            <a:ext cx="959274" cy="10122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76" y="2989062"/>
            <a:ext cx="959274" cy="101221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2989062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868115"/>
            <a:ext cx="959274" cy="101221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1966813"/>
            <a:ext cx="959274" cy="101221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1966813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5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97" y="2082076"/>
            <a:ext cx="930306" cy="93553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53" y="990733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16710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two of the objects are ___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1826004"/>
            <a:ext cx="924790" cy="130885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2900013"/>
            <a:ext cx="924790" cy="130885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2900013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81" y="2900013"/>
            <a:ext cx="924790" cy="130885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09" y="2900013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14" y="1912259"/>
            <a:ext cx="642752" cy="113714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61" y="1872473"/>
            <a:ext cx="642752" cy="113714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83" y="1900069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335290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two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47" y="1961954"/>
            <a:ext cx="926526" cy="990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3158014"/>
            <a:ext cx="999875" cy="79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52" y="960054"/>
            <a:ext cx="999875" cy="79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960054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960054"/>
            <a:ext cx="999875" cy="7959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2059034"/>
            <a:ext cx="999875" cy="795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3158014"/>
            <a:ext cx="999875" cy="7959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3158014"/>
            <a:ext cx="999875" cy="7959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3158014"/>
            <a:ext cx="999875" cy="7959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960054"/>
            <a:ext cx="999875" cy="795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960054"/>
            <a:ext cx="999875" cy="7959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960054"/>
            <a:ext cx="999875" cy="7959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55" y="1961953"/>
            <a:ext cx="926526" cy="9900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1961954"/>
            <a:ext cx="926526" cy="9900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3060934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41585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618</Words>
  <Application>Microsoft Macintosh PowerPoint</Application>
  <PresentationFormat>Widescreen</PresentationFormat>
  <Paragraphs>98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Dulcinati</dc:creator>
  <cp:lastModifiedBy>Microsoft Office User</cp:lastModifiedBy>
  <cp:revision>118</cp:revision>
  <dcterms:created xsi:type="dcterms:W3CDTF">2016-10-27T09:46:23Z</dcterms:created>
  <dcterms:modified xsi:type="dcterms:W3CDTF">2019-03-07T08:58:48Z</dcterms:modified>
</cp:coreProperties>
</file>