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06/04/2022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u.edu/gsas/dept/philo/faculty/block/papers/msb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u.edu/gsas/dept/philo/faculty/block/papers/msb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Problems with the </a:t>
            </a:r>
            <a:r>
              <a:rPr lang="en-US" dirty="0" err="1"/>
              <a:t>LoTH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you don’t want Fodor as an enemy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1B79-9CDA-4012-8252-0D5B7EA5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the </a:t>
            </a:r>
            <a:r>
              <a:rPr lang="en-US" dirty="0" err="1"/>
              <a:t>LoTH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113C-7554-479F-8773-E21F9635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picture we have seen has many components, and each of them can be attacked.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934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54CF-E8A3-4DAD-B94B-042EADBB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formal-syntactic view of computation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1911-6A8C-461E-8388-0F63BE92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Fodor’s purely formal view of computation in the </a:t>
            </a:r>
            <a:r>
              <a:rPr lang="en-US" dirty="0" err="1"/>
              <a:t>LoT</a:t>
            </a:r>
            <a:r>
              <a:rPr lang="en-US" dirty="0"/>
              <a:t> has been criticized</a:t>
            </a:r>
          </a:p>
          <a:p>
            <a:r>
              <a:rPr lang="en-US" dirty="0"/>
              <a:t>Towards the end of section 3 of the SEP entry for </a:t>
            </a:r>
            <a:r>
              <a:rPr lang="en-US" dirty="0" err="1"/>
              <a:t>LoTH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353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A0F1-53BD-4E52-8ADA-F7DEF69F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Searle’s Chinese room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F690-C9C3-4E0F-A4E3-ABEA6148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a purely syntactic view cannot make sense of the intentionality of thought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14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15F-CE57-4CA5-8DA1-0E9092EC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‘Everything is a computer’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557F-C2A9-42A9-93AD-7A91F164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2.2 in </a:t>
            </a:r>
            <a:r>
              <a:rPr lang="en-US" dirty="0">
                <a:hlinkClick r:id="rId2"/>
              </a:rPr>
              <a:t>https://www.nyu.edu/gsas/dept/philo/faculty/block/papers/msb.html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29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365A-793B-4D78-8789-80905F86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 objections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022-6830-4BB1-9E58-D6FFF9BC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SEP page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03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A11-9CE5-4B89-AC54-CC0E5B5E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Dennett (1975)’s three objections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4744-785E-4485-B69F-A4FF1F52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in </a:t>
            </a:r>
            <a:r>
              <a:rPr lang="en-US" dirty="0">
                <a:hlinkClick r:id="rId2"/>
              </a:rPr>
              <a:t>https://www.nyu.edu/gsas/dept/philo/faculty/block/papers/msb.html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1920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365A-793B-4D78-8789-80905F86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opponent of the </a:t>
            </a:r>
            <a:r>
              <a:rPr lang="en-US" dirty="0" err="1"/>
              <a:t>LoTH</a:t>
            </a:r>
            <a:r>
              <a:rPr lang="en-US" dirty="0"/>
              <a:t>: connectionism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022-6830-4BB1-9E58-D6FFF9BC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747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 Theme</vt:lpstr>
      <vt:lpstr>Problems with the LoTH</vt:lpstr>
      <vt:lpstr>Criticisms of the LoTH</vt:lpstr>
      <vt:lpstr>The formal-syntactic view of computation</vt:lpstr>
      <vt:lpstr>Searle’s Chinese room</vt:lpstr>
      <vt:lpstr>‘Everything is a computer’</vt:lpstr>
      <vt:lpstr>Regress objections</vt:lpstr>
      <vt:lpstr>Dennett (1975)’s three objections</vt:lpstr>
      <vt:lpstr>The big opponent of the LoTH: connectionism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305</cp:revision>
  <dcterms:created xsi:type="dcterms:W3CDTF">2022-03-28T11:58:41Z</dcterms:created>
  <dcterms:modified xsi:type="dcterms:W3CDTF">2022-04-06T12:07:23Z</dcterms:modified>
</cp:coreProperties>
</file>