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92B2-D084-40F0-AA82-19A9F76EE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11730-E756-4DC3-A4AD-68722F47B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D559-B8B8-4329-8849-9D93C3D2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931F-009E-4CAA-B339-4A7B9846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D393-AF76-459F-93FC-2A65C315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6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36A8-3AAB-400D-BF81-8C9AE80F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8634-ABE3-4B0E-9387-DECB1669D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1C9B-D282-4514-B06D-C61C0ADD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CB83-18A0-45C9-BFD3-451726EA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7DBB-6A66-44DF-8642-1D6C0A2B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44E15-FAED-42B3-801C-06F3018C9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736C6-8BF7-4BD1-AAC2-7C38EE5E4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04C0-B6CC-4416-A6E4-F7C3794A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761AE-DF45-4B93-9BF9-A40968EF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FE550-0C80-4D4F-82FD-E7961832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4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D608-0045-4245-A475-F3C5A0AD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62F5-EFE6-4438-82DC-C62DB413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9C446-D9B9-4D46-BCE1-7C77A29C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5E9E-5C5C-4475-B76A-B001F6DE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A25B-C472-4CC5-801E-3570D49F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BE90-5913-4AFB-9B10-430CE4B5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81117-6D58-4D3F-8838-25F7C27B1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65A7-79F2-4324-B508-B1D608A3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C773-A175-4921-B04D-D47E8296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FAA29-0F5B-4283-A38F-BC9C7DA1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8C1C-C398-4B6C-89C2-26B3B51E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8035-96DA-4717-A4B1-666E9F07D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259B-C7F1-4703-89E1-877712F4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D70B6-307F-448F-A846-B3019BA5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E1D6E-5C06-415A-BFD1-0BF129A6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FA598-FB2D-4CBF-9907-742502A7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7D0C-B1E1-4873-BA97-BD32E597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E7095-280F-42AD-B1F3-92B32A7A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ED769-1339-480B-BB47-F0D7117F9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7101C-0AF0-43C3-8F16-2413BA742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8540B-BB2E-42D7-8F3D-DCE9D7A6E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40022-6255-4EDB-A076-4938E151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21BC6-CBEA-4608-8001-DA1AA911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DE7B6-C813-4F17-898D-716A43BB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4DB5-E2C9-4374-81F7-5D2C7A3D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72DD8-0756-42FA-ACD8-C4A948FA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44731-4A07-4DD8-BDDA-0A3EE4FC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ADE55-6F5B-4884-8A92-0148567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79C1-C40C-4C02-BF2E-7E151048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DB22C-8DFD-491D-82F1-8BCED7C7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F5106-181E-4647-961C-7F890DEA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8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0555-1E4C-4370-A501-EC2BB511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A160-A04A-46F1-8153-44F5AD08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FC461-BE78-4E68-81C7-8AF00BC8A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65979-CB8A-4349-B25B-36314579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700D5-69CE-4514-B649-BC33F5FC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DD9FE-5C81-4A8A-9CAA-90146C3E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B273-2B0D-4EA2-A868-3B159045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F5E14-F308-4DE6-A9EC-F5E8AE7E4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062AD-360B-4AD4-837E-04593B3F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7CDD-4316-4C1B-88F2-F0124CE9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EF67B-3A13-430F-A2C5-9D8CD8C7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8D1A7-0492-46A1-8B1E-EFB18763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5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BFF44-A4C4-461E-8D13-237EFB1D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037A7-C4B4-484B-BC97-16C9DFA9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70F22-5326-4C91-A39A-7BCF9E05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4FF5-F204-4143-8817-C3419B6E46E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4F73-B850-472F-A846-794DB72F6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7465-BAF6-46F9-BD3A-BF0AFC7D6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0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79FE59-2D84-457E-9B71-2451DCA8C839}"/>
              </a:ext>
            </a:extLst>
          </p:cNvPr>
          <p:cNvSpPr/>
          <p:nvPr/>
        </p:nvSpPr>
        <p:spPr>
          <a:xfrm>
            <a:off x="3379714" y="2456927"/>
            <a:ext cx="685800" cy="685800"/>
          </a:xfrm>
          <a:prstGeom prst="ellipse">
            <a:avLst/>
          </a:prstGeom>
          <a:solidFill>
            <a:srgbClr val="0021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14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8A29C9-30F3-456B-B190-A524BB94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6" y="420860"/>
            <a:ext cx="6012356" cy="214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6AA41D-E7CA-463B-A489-BA71DEEA84FD}"/>
              </a:ext>
            </a:extLst>
          </p:cNvPr>
          <p:cNvSpPr/>
          <p:nvPr/>
        </p:nvSpPr>
        <p:spPr>
          <a:xfrm>
            <a:off x="3379714" y="3485626"/>
            <a:ext cx="685800" cy="685800"/>
          </a:xfrm>
          <a:prstGeom prst="rect">
            <a:avLst/>
          </a:prstGeom>
          <a:solidFill>
            <a:srgbClr val="002145"/>
          </a:solidFill>
          <a:ln>
            <a:solidFill>
              <a:srgbClr val="002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9BE73-1965-4A6D-BDBA-15D121F0C069}"/>
              </a:ext>
            </a:extLst>
          </p:cNvPr>
          <p:cNvSpPr/>
          <p:nvPr/>
        </p:nvSpPr>
        <p:spPr>
          <a:xfrm>
            <a:off x="3379714" y="4510481"/>
            <a:ext cx="685800" cy="685800"/>
          </a:xfrm>
          <a:prstGeom prst="rect">
            <a:avLst/>
          </a:prstGeom>
          <a:noFill/>
          <a:ln w="38100">
            <a:solidFill>
              <a:srgbClr val="002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B3CF400-5807-411F-A210-B5B421FD0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6" t="9830" r="3386"/>
          <a:stretch/>
        </p:blipFill>
        <p:spPr bwMode="auto">
          <a:xfrm>
            <a:off x="7304367" y="780175"/>
            <a:ext cx="2191971" cy="193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E8A7B07-3E64-4E65-A3C0-5DB1CC90C255}"/>
              </a:ext>
            </a:extLst>
          </p:cNvPr>
          <p:cNvSpPr/>
          <p:nvPr/>
        </p:nvSpPr>
        <p:spPr>
          <a:xfrm>
            <a:off x="3233410" y="5427678"/>
            <a:ext cx="978408" cy="484632"/>
          </a:xfrm>
          <a:prstGeom prst="rightArrow">
            <a:avLst/>
          </a:prstGeom>
          <a:solidFill>
            <a:srgbClr val="002145"/>
          </a:solidFill>
          <a:ln>
            <a:solidFill>
              <a:srgbClr val="002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46BB47-618D-4C92-8E18-2B4CC423EF96}"/>
              </a:ext>
            </a:extLst>
          </p:cNvPr>
          <p:cNvGrpSpPr/>
          <p:nvPr/>
        </p:nvGrpSpPr>
        <p:grpSpPr>
          <a:xfrm>
            <a:off x="1324980" y="371737"/>
            <a:ext cx="5095875" cy="5829300"/>
            <a:chOff x="1324980" y="371737"/>
            <a:chExt cx="5095875" cy="58293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5AD754-5DFB-49AC-9DAF-A6EA2523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4980" y="371737"/>
              <a:ext cx="5095875" cy="5829300"/>
            </a:xfrm>
            <a:prstGeom prst="rect">
              <a:avLst/>
            </a:prstGeom>
          </p:spPr>
        </p:pic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E7A08FB-671F-47F5-8992-C40AF895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29045">
              <a:off x="3538278" y="2631996"/>
              <a:ext cx="1375896" cy="137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5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9CE7B7-590C-40D9-A034-C9F6A4D99602}"/>
              </a:ext>
            </a:extLst>
          </p:cNvPr>
          <p:cNvGrpSpPr/>
          <p:nvPr/>
        </p:nvGrpSpPr>
        <p:grpSpPr>
          <a:xfrm>
            <a:off x="3767137" y="661987"/>
            <a:ext cx="4657725" cy="5534025"/>
            <a:chOff x="3767137" y="661987"/>
            <a:chExt cx="4657725" cy="55340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FCF69B-CCD4-46A8-AD45-E892B713E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7137" y="661987"/>
              <a:ext cx="4657725" cy="5534025"/>
            </a:xfrm>
            <a:prstGeom prst="rect">
              <a:avLst/>
            </a:prstGeom>
          </p:spPr>
        </p:pic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5987FEF-40F7-48DF-AC4C-F13BC7D5B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29045">
              <a:off x="5786955" y="4591321"/>
              <a:ext cx="1375896" cy="137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94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0AD9A8-830C-4CE9-B536-FC02AC6654C3}"/>
              </a:ext>
            </a:extLst>
          </p:cNvPr>
          <p:cNvGrpSpPr/>
          <p:nvPr/>
        </p:nvGrpSpPr>
        <p:grpSpPr>
          <a:xfrm>
            <a:off x="3767137" y="219075"/>
            <a:ext cx="4657725" cy="6419850"/>
            <a:chOff x="3767137" y="219075"/>
            <a:chExt cx="4657725" cy="64198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13AA40-819A-4D25-A597-AA14435C6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7137" y="219075"/>
              <a:ext cx="4657725" cy="6419850"/>
            </a:xfrm>
            <a:prstGeom prst="rect">
              <a:avLst/>
            </a:prstGeom>
          </p:spPr>
        </p:pic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993E5F4-B070-4944-8496-AB31C558C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29045">
              <a:off x="5768294" y="1036356"/>
              <a:ext cx="1375896" cy="137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57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B8F88B1-8CEA-4707-B995-DE240ED22BC5}"/>
              </a:ext>
            </a:extLst>
          </p:cNvPr>
          <p:cNvGrpSpPr/>
          <p:nvPr/>
        </p:nvGrpSpPr>
        <p:grpSpPr>
          <a:xfrm>
            <a:off x="1980065" y="261257"/>
            <a:ext cx="8231870" cy="6335486"/>
            <a:chOff x="1980065" y="261257"/>
            <a:chExt cx="8231870" cy="63354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963DBC-295E-471E-9928-A8373A470D2D}"/>
                </a:ext>
              </a:extLst>
            </p:cNvPr>
            <p:cNvGrpSpPr/>
            <p:nvPr/>
          </p:nvGrpSpPr>
          <p:grpSpPr>
            <a:xfrm>
              <a:off x="1980065" y="261257"/>
              <a:ext cx="8231870" cy="6335486"/>
              <a:chOff x="1980065" y="261257"/>
              <a:chExt cx="8231870" cy="633548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413DC83-240D-4E4B-899A-5EE621B7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80065" y="261257"/>
                <a:ext cx="8231870" cy="6335486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341DBE-CD9C-4D72-A7E4-98B238107318}"/>
                  </a:ext>
                </a:extLst>
              </p:cNvPr>
              <p:cNvSpPr/>
              <p:nvPr/>
            </p:nvSpPr>
            <p:spPr>
              <a:xfrm>
                <a:off x="2108718" y="2845838"/>
                <a:ext cx="2659225" cy="81176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18F053-4E3D-4F91-9A2B-4FC8BB917450}"/>
                  </a:ext>
                </a:extLst>
              </p:cNvPr>
              <p:cNvSpPr/>
              <p:nvPr/>
            </p:nvSpPr>
            <p:spPr>
              <a:xfrm>
                <a:off x="2108718" y="3682768"/>
                <a:ext cx="2659225" cy="118284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D17B24-B9BA-476B-A942-EBF149209079}"/>
                  </a:ext>
                </a:extLst>
              </p:cNvPr>
              <p:cNvSpPr/>
              <p:nvPr/>
            </p:nvSpPr>
            <p:spPr>
              <a:xfrm>
                <a:off x="2108718" y="1314037"/>
                <a:ext cx="2659225" cy="1506633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8C0149-C399-42B2-A250-EE6E9C7C6BF6}"/>
                  </a:ext>
                </a:extLst>
              </p:cNvPr>
              <p:cNvSpPr/>
              <p:nvPr/>
            </p:nvSpPr>
            <p:spPr>
              <a:xfrm>
                <a:off x="2108718" y="986246"/>
                <a:ext cx="2659225" cy="302623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B11FE51-4F11-4DA0-A6C0-98DF09179E4B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3438331" y="4865614"/>
              <a:ext cx="733075" cy="74270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0D1AB1-E310-4C1A-BF98-DAA839249B34}"/>
                </a:ext>
              </a:extLst>
            </p:cNvPr>
            <p:cNvSpPr txBox="1"/>
            <p:nvPr/>
          </p:nvSpPr>
          <p:spPr>
            <a:xfrm>
              <a:off x="4188822" y="5543963"/>
              <a:ext cx="1907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Gradle Scripts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0C1D94-F9D1-45F7-8A73-C2617258F2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6391" y="3213926"/>
              <a:ext cx="733075" cy="74270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1A26EC-223B-49E3-88EC-D3DCF0130175}"/>
                </a:ext>
              </a:extLst>
            </p:cNvPr>
            <p:cNvSpPr txBox="1"/>
            <p:nvPr/>
          </p:nvSpPr>
          <p:spPr>
            <a:xfrm>
              <a:off x="5516882" y="3892275"/>
              <a:ext cx="19071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Resource Files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53466E0-B10E-450C-A60E-FD6D10C7CB4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767943" y="1235715"/>
              <a:ext cx="1780903" cy="83163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AE4257-A206-4891-A75F-FA79E06C47E5}"/>
                </a:ext>
              </a:extLst>
            </p:cNvPr>
            <p:cNvSpPr txBox="1"/>
            <p:nvPr/>
          </p:nvSpPr>
          <p:spPr>
            <a:xfrm>
              <a:off x="6499706" y="1051049"/>
              <a:ext cx="1907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Java/Kotlin Files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4E272E-02DE-4B51-8569-EABC3946E8D1}"/>
                </a:ext>
              </a:extLst>
            </p:cNvPr>
            <p:cNvSpPr txBox="1"/>
            <p:nvPr/>
          </p:nvSpPr>
          <p:spPr>
            <a:xfrm>
              <a:off x="6643397" y="478500"/>
              <a:ext cx="1907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Manifest File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C58E72-A07B-4437-B0AD-60EE5C020A46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4801845" y="663166"/>
              <a:ext cx="1841552" cy="48021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49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3054B4-BDFE-4B35-806C-E95E2D5DE5BE}"/>
              </a:ext>
            </a:extLst>
          </p:cNvPr>
          <p:cNvSpPr/>
          <p:nvPr/>
        </p:nvSpPr>
        <p:spPr>
          <a:xfrm>
            <a:off x="905692" y="1759132"/>
            <a:ext cx="2464526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DA348-1DA5-4888-B490-1790232FE335}"/>
              </a:ext>
            </a:extLst>
          </p:cNvPr>
          <p:cNvSpPr/>
          <p:nvPr/>
        </p:nvSpPr>
        <p:spPr>
          <a:xfrm>
            <a:off x="1654627" y="2131429"/>
            <a:ext cx="966651" cy="587827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TextView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33EAA7-8835-48C4-B4E8-1B3E83151D07}"/>
              </a:ext>
            </a:extLst>
          </p:cNvPr>
          <p:cNvSpPr/>
          <p:nvPr/>
        </p:nvSpPr>
        <p:spPr>
          <a:xfrm>
            <a:off x="1589311" y="2908663"/>
            <a:ext cx="1097281" cy="918754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ImageView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DBAAAC-EC0F-4301-A34C-0B4388730C7E}"/>
              </a:ext>
            </a:extLst>
          </p:cNvPr>
          <p:cNvSpPr/>
          <p:nvPr/>
        </p:nvSpPr>
        <p:spPr>
          <a:xfrm>
            <a:off x="1589310" y="3987429"/>
            <a:ext cx="1097281" cy="622668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LoginView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5A28AB-CB61-45EA-9E29-7E8AD9B2A9CF}"/>
              </a:ext>
            </a:extLst>
          </p:cNvPr>
          <p:cNvSpPr/>
          <p:nvPr/>
        </p:nvSpPr>
        <p:spPr>
          <a:xfrm>
            <a:off x="3564633" y="33427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44D4DD-CA49-4C9A-9503-D74ADDE11AC4}"/>
              </a:ext>
            </a:extLst>
          </p:cNvPr>
          <p:cNvSpPr/>
          <p:nvPr/>
        </p:nvSpPr>
        <p:spPr>
          <a:xfrm>
            <a:off x="4754874" y="1759132"/>
            <a:ext cx="2464526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F5002A-AE12-41A3-A2CF-F491C350686E}"/>
              </a:ext>
            </a:extLst>
          </p:cNvPr>
          <p:cNvSpPr/>
          <p:nvPr/>
        </p:nvSpPr>
        <p:spPr>
          <a:xfrm>
            <a:off x="5503809" y="2131429"/>
            <a:ext cx="966651" cy="587827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TextView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F764CB-B5CE-4FB6-9F20-29A5569C6D40}"/>
              </a:ext>
            </a:extLst>
          </p:cNvPr>
          <p:cNvSpPr/>
          <p:nvPr/>
        </p:nvSpPr>
        <p:spPr>
          <a:xfrm>
            <a:off x="5438493" y="2908663"/>
            <a:ext cx="1097281" cy="918754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TextView</a:t>
            </a:r>
          </a:p>
          <a:p>
            <a:pPr algn="ctr"/>
            <a:r>
              <a:rPr lang="en-US" sz="1600" dirty="0"/>
              <a:t>2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E93A5-4F9D-4670-91E1-CA9DC5DA0FB2}"/>
              </a:ext>
            </a:extLst>
          </p:cNvPr>
          <p:cNvSpPr/>
          <p:nvPr/>
        </p:nvSpPr>
        <p:spPr>
          <a:xfrm>
            <a:off x="5438493" y="4088669"/>
            <a:ext cx="1097281" cy="622668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Button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A0BD86-9D14-4F53-98BE-C77CD29B4138}"/>
              </a:ext>
            </a:extLst>
          </p:cNvPr>
          <p:cNvSpPr/>
          <p:nvPr/>
        </p:nvSpPr>
        <p:spPr>
          <a:xfrm>
            <a:off x="7544450" y="33680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A78DE3-CBC8-4A40-92CA-6A971C09D836}"/>
              </a:ext>
            </a:extLst>
          </p:cNvPr>
          <p:cNvSpPr/>
          <p:nvPr/>
        </p:nvSpPr>
        <p:spPr>
          <a:xfrm>
            <a:off x="8786942" y="1759132"/>
            <a:ext cx="2464526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8BF4A7-E95C-462B-B93A-DAA8D5084050}"/>
              </a:ext>
            </a:extLst>
          </p:cNvPr>
          <p:cNvSpPr/>
          <p:nvPr/>
        </p:nvSpPr>
        <p:spPr>
          <a:xfrm>
            <a:off x="9535877" y="2131429"/>
            <a:ext cx="966651" cy="587827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TextView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A146BA-5B0C-49DD-9D77-C2302277F5C3}"/>
              </a:ext>
            </a:extLst>
          </p:cNvPr>
          <p:cNvSpPr/>
          <p:nvPr/>
        </p:nvSpPr>
        <p:spPr>
          <a:xfrm>
            <a:off x="9470561" y="2908663"/>
            <a:ext cx="1097281" cy="918754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TextView </a:t>
            </a:r>
          </a:p>
          <a:p>
            <a:pPr algn="ctr"/>
            <a:r>
              <a:rPr lang="en-US" sz="1600" dirty="0"/>
              <a:t>3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CF03C6-AD3E-4D8D-9D25-2F9AAA82DFA8}"/>
              </a:ext>
            </a:extLst>
          </p:cNvPr>
          <p:cNvSpPr/>
          <p:nvPr/>
        </p:nvSpPr>
        <p:spPr>
          <a:xfrm>
            <a:off x="9470561" y="4088669"/>
            <a:ext cx="1097281" cy="622668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63E631-AAB0-4DD6-945E-8A2F14FA9BC4}"/>
              </a:ext>
            </a:extLst>
          </p:cNvPr>
          <p:cNvSpPr/>
          <p:nvPr/>
        </p:nvSpPr>
        <p:spPr>
          <a:xfrm>
            <a:off x="1589311" y="4770110"/>
            <a:ext cx="1097281" cy="622668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Button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1C058-EA50-404C-9583-338B74EEBADA}"/>
              </a:ext>
            </a:extLst>
          </p:cNvPr>
          <p:cNvSpPr txBox="1"/>
          <p:nvPr/>
        </p:nvSpPr>
        <p:spPr>
          <a:xfrm>
            <a:off x="1567784" y="130979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65A83E-98A9-45FA-9437-2D2CB04A6656}"/>
              </a:ext>
            </a:extLst>
          </p:cNvPr>
          <p:cNvSpPr txBox="1"/>
          <p:nvPr/>
        </p:nvSpPr>
        <p:spPr>
          <a:xfrm>
            <a:off x="5416966" y="130979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B5188-4D89-420E-BA29-5B9A8EA86FD2}"/>
              </a:ext>
            </a:extLst>
          </p:cNvPr>
          <p:cNvSpPr txBox="1"/>
          <p:nvPr/>
        </p:nvSpPr>
        <p:spPr>
          <a:xfrm>
            <a:off x="9449034" y="130979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2EBEC-8EFD-41F5-83BD-EFD8B17025F7}"/>
              </a:ext>
            </a:extLst>
          </p:cNvPr>
          <p:cNvSpPr txBox="1"/>
          <p:nvPr/>
        </p:nvSpPr>
        <p:spPr>
          <a:xfrm>
            <a:off x="3634302" y="2929910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4200F6-6326-4E61-B3DA-6150AAA4472F}"/>
              </a:ext>
            </a:extLst>
          </p:cNvPr>
          <p:cNvSpPr txBox="1"/>
          <p:nvPr/>
        </p:nvSpPr>
        <p:spPr>
          <a:xfrm>
            <a:off x="7628869" y="2929910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287761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3054B4-BDFE-4B35-806C-E95E2D5DE5BE}"/>
              </a:ext>
            </a:extLst>
          </p:cNvPr>
          <p:cNvSpPr/>
          <p:nvPr/>
        </p:nvSpPr>
        <p:spPr>
          <a:xfrm>
            <a:off x="905692" y="1759132"/>
            <a:ext cx="2464526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33EAA7-8835-48C4-B4E8-1B3E83151D07}"/>
              </a:ext>
            </a:extLst>
          </p:cNvPr>
          <p:cNvSpPr/>
          <p:nvPr/>
        </p:nvSpPr>
        <p:spPr>
          <a:xfrm>
            <a:off x="1589311" y="2908663"/>
            <a:ext cx="1097281" cy="918754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 Activity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5A28AB-CB61-45EA-9E29-7E8AD9B2A9CF}"/>
              </a:ext>
            </a:extLst>
          </p:cNvPr>
          <p:cNvSpPr/>
          <p:nvPr/>
        </p:nvSpPr>
        <p:spPr>
          <a:xfrm>
            <a:off x="3564633" y="33427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44D4DD-CA49-4C9A-9503-D74ADDE11AC4}"/>
              </a:ext>
            </a:extLst>
          </p:cNvPr>
          <p:cNvSpPr/>
          <p:nvPr/>
        </p:nvSpPr>
        <p:spPr>
          <a:xfrm>
            <a:off x="4754874" y="1759132"/>
            <a:ext cx="2464526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F764CB-B5CE-4FB6-9F20-29A5569C6D40}"/>
              </a:ext>
            </a:extLst>
          </p:cNvPr>
          <p:cNvSpPr/>
          <p:nvPr/>
        </p:nvSpPr>
        <p:spPr>
          <a:xfrm>
            <a:off x="5438493" y="2908663"/>
            <a:ext cx="1097281" cy="918754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 Page Activity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2EBEC-8EFD-41F5-83BD-EFD8B17025F7}"/>
              </a:ext>
            </a:extLst>
          </p:cNvPr>
          <p:cNvSpPr txBox="1"/>
          <p:nvPr/>
        </p:nvSpPr>
        <p:spPr>
          <a:xfrm>
            <a:off x="3634302" y="2929910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CEC1F2-00BE-4AAC-AED7-E1D3E01E9B40}"/>
              </a:ext>
            </a:extLst>
          </p:cNvPr>
          <p:cNvSpPr/>
          <p:nvPr/>
        </p:nvSpPr>
        <p:spPr>
          <a:xfrm>
            <a:off x="1589311" y="4289013"/>
            <a:ext cx="1097281" cy="531561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 Button</a:t>
            </a:r>
          </a:p>
        </p:txBody>
      </p:sp>
    </p:spTree>
    <p:extLst>
      <p:ext uri="{BB962C8B-B14F-4D97-AF65-F5344CB8AC3E}">
        <p14:creationId xmlns:p14="http://schemas.microsoft.com/office/powerpoint/2010/main" val="196308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B4A0-3316-4B67-8B10-FDBCE814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C690-692D-4D69-910A-91524847F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4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17567</TotalTime>
  <Words>38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Giannini</dc:creator>
  <cp:lastModifiedBy>Michael Giannini</cp:lastModifiedBy>
  <cp:revision>18</cp:revision>
  <dcterms:created xsi:type="dcterms:W3CDTF">2020-06-12T22:20:05Z</dcterms:created>
  <dcterms:modified xsi:type="dcterms:W3CDTF">2020-07-02T19:14:59Z</dcterms:modified>
</cp:coreProperties>
</file>