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92B2-D084-40F0-AA82-19A9F76E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1730-E756-4DC3-A4AD-68722F47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559-B8B8-4329-8849-9D93C3D2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31F-009E-4CAA-B339-4A7B984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D393-AF76-459F-93FC-2A65C31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36A8-3AAB-400D-BF81-8C9AE80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8634-ABE3-4B0E-9387-DECB1669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C9B-D282-4514-B06D-C61C0ADD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CB83-18A0-45C9-BFD3-451726EA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7DBB-6A66-44DF-8642-1D6C0A2B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44E15-FAED-42B3-801C-06F3018C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36C6-8BF7-4BD1-AAC2-7C38EE5E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04C0-B6CC-4416-A6E4-F7C3794A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61AE-DF45-4B93-9BF9-A40968EF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E550-0C80-4D4F-82FD-E7961832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D608-0045-4245-A475-F3C5A0A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62F5-EFE6-4438-82DC-C62DB413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C446-D9B9-4D46-BCE1-7C77A29C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5E9E-5C5C-4475-B76A-B001F6DE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A25B-C472-4CC5-801E-3570D49F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E90-5913-4AFB-9B10-430CE4B5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1117-6D58-4D3F-8838-25F7C27B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65A7-79F2-4324-B508-B1D608A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C773-A175-4921-B04D-D47E8296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FAA29-0F5B-4283-A38F-BC9C7DA1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8C1C-C398-4B6C-89C2-26B3B51E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8035-96DA-4717-A4B1-666E9F07D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259B-C7F1-4703-89E1-877712F4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70B6-307F-448F-A846-B3019BA5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E1D6E-5C06-415A-BFD1-0BF129A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A598-FB2D-4CBF-9907-742502A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D0C-B1E1-4873-BA97-BD32E597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E7095-280F-42AD-B1F3-92B32A7A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ED769-1339-480B-BB47-F0D7117F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7101C-0AF0-43C3-8F16-2413BA74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8540B-BB2E-42D7-8F3D-DCE9D7A6E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0022-6255-4EDB-A076-4938E15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21BC6-CBEA-4608-8001-DA1AA911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DE7B6-C813-4F17-898D-716A43BB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DB5-E2C9-4374-81F7-5D2C7A3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72DD8-0756-42FA-ACD8-C4A948FA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44731-4A07-4DD8-BDDA-0A3EE4FC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DE55-6F5B-4884-8A92-0148567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9C1-C40C-4C02-BF2E-7E151048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DB22C-8DFD-491D-82F1-8BCED7C7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5106-181E-4647-961C-7F890DE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0555-1E4C-4370-A501-EC2BB511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A160-A04A-46F1-8153-44F5AD08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C461-BE78-4E68-81C7-8AF00BC8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5979-CB8A-4349-B25B-3631457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00D5-69CE-4514-B649-BC33F5FC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D9FE-5C81-4A8A-9CAA-90146C3E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B273-2B0D-4EA2-A868-3B15904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F5E14-F308-4DE6-A9EC-F5E8AE7E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062AD-360B-4AD4-837E-04593B3F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7CDD-4316-4C1B-88F2-F0124CE9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F67B-3A13-430F-A2C5-9D8CD8C7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D1A7-0492-46A1-8B1E-EFB1876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FF44-A4C4-461E-8D13-237EFB1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37A7-C4B4-484B-BC97-16C9DFA9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0F22-5326-4C91-A39A-7BCF9E05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4FF5-F204-4143-8817-C3419B6E46E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4F73-B850-472F-A846-794DB72F6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7465-BAF6-46F9-BD3A-BF0AFC7D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79FE59-2D84-457E-9B71-2451DCA8C839}"/>
              </a:ext>
            </a:extLst>
          </p:cNvPr>
          <p:cNvSpPr/>
          <p:nvPr/>
        </p:nvSpPr>
        <p:spPr>
          <a:xfrm>
            <a:off x="3379714" y="2456927"/>
            <a:ext cx="685800" cy="685800"/>
          </a:xfrm>
          <a:prstGeom prst="ellipse">
            <a:avLst/>
          </a:prstGeom>
          <a:solidFill>
            <a:srgbClr val="0021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14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8A29C9-30F3-456B-B190-A524BB94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" y="420860"/>
            <a:ext cx="6012356" cy="2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6AA41D-E7CA-463B-A489-BA71DEEA84FD}"/>
              </a:ext>
            </a:extLst>
          </p:cNvPr>
          <p:cNvSpPr/>
          <p:nvPr/>
        </p:nvSpPr>
        <p:spPr>
          <a:xfrm>
            <a:off x="3379714" y="3485626"/>
            <a:ext cx="685800" cy="685800"/>
          </a:xfrm>
          <a:prstGeom prst="rect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9BE73-1965-4A6D-BDBA-15D121F0C069}"/>
              </a:ext>
            </a:extLst>
          </p:cNvPr>
          <p:cNvSpPr/>
          <p:nvPr/>
        </p:nvSpPr>
        <p:spPr>
          <a:xfrm>
            <a:off x="3379714" y="4510481"/>
            <a:ext cx="685800" cy="685800"/>
          </a:xfrm>
          <a:prstGeom prst="rect">
            <a:avLst/>
          </a:prstGeom>
          <a:noFill/>
          <a:ln w="38100"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3CF400-5807-411F-A210-B5B421FD0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9830" r="3386"/>
          <a:stretch/>
        </p:blipFill>
        <p:spPr bwMode="auto">
          <a:xfrm>
            <a:off x="7304367" y="780175"/>
            <a:ext cx="2191971" cy="1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8A7B07-3E64-4E65-A3C0-5DB1CC90C255}"/>
              </a:ext>
            </a:extLst>
          </p:cNvPr>
          <p:cNvSpPr/>
          <p:nvPr/>
        </p:nvSpPr>
        <p:spPr>
          <a:xfrm>
            <a:off x="3233410" y="5427678"/>
            <a:ext cx="978408" cy="484632"/>
          </a:xfrm>
          <a:prstGeom prst="rightArrow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6BB47-618D-4C92-8E18-2B4CC423EF96}"/>
              </a:ext>
            </a:extLst>
          </p:cNvPr>
          <p:cNvGrpSpPr/>
          <p:nvPr/>
        </p:nvGrpSpPr>
        <p:grpSpPr>
          <a:xfrm>
            <a:off x="1324980" y="371737"/>
            <a:ext cx="5095875" cy="5829300"/>
            <a:chOff x="1324980" y="371737"/>
            <a:chExt cx="5095875" cy="58293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5AD754-5DFB-49AC-9DAF-A6EA2523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980" y="371737"/>
              <a:ext cx="5095875" cy="582930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E7A08FB-671F-47F5-8992-C40AF895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3538278" y="263199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9CE7B7-590C-40D9-A034-C9F6A4D99602}"/>
              </a:ext>
            </a:extLst>
          </p:cNvPr>
          <p:cNvGrpSpPr/>
          <p:nvPr/>
        </p:nvGrpSpPr>
        <p:grpSpPr>
          <a:xfrm>
            <a:off x="3767137" y="661987"/>
            <a:ext cx="4657725" cy="5534025"/>
            <a:chOff x="3767137" y="661987"/>
            <a:chExt cx="4657725" cy="55340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FCF69B-CCD4-46A8-AD45-E892B713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661987"/>
              <a:ext cx="4657725" cy="5534025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987FEF-40F7-48DF-AC4C-F13BC7D5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86955" y="4591321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0AD9A8-830C-4CE9-B536-FC02AC6654C3}"/>
              </a:ext>
            </a:extLst>
          </p:cNvPr>
          <p:cNvGrpSpPr/>
          <p:nvPr/>
        </p:nvGrpSpPr>
        <p:grpSpPr>
          <a:xfrm>
            <a:off x="3767137" y="219075"/>
            <a:ext cx="4657725" cy="6419850"/>
            <a:chOff x="3767137" y="219075"/>
            <a:chExt cx="4657725" cy="6419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13AA40-819A-4D25-A597-AA14435C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219075"/>
              <a:ext cx="4657725" cy="641985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993E5F4-B070-4944-8496-AB31C558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68294" y="103635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5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FBFC76-A8C1-4000-99EA-17C73936DD98}"/>
              </a:ext>
            </a:extLst>
          </p:cNvPr>
          <p:cNvGrpSpPr/>
          <p:nvPr/>
        </p:nvGrpSpPr>
        <p:grpSpPr>
          <a:xfrm>
            <a:off x="1980065" y="261257"/>
            <a:ext cx="8231870" cy="6335486"/>
            <a:chOff x="1980065" y="261257"/>
            <a:chExt cx="8231870" cy="6335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13DC83-240D-4E4B-899A-5EE621B71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065" y="261257"/>
              <a:ext cx="8231870" cy="633548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341DBE-CD9C-4D72-A7E4-98B238107318}"/>
                </a:ext>
              </a:extLst>
            </p:cNvPr>
            <p:cNvSpPr/>
            <p:nvPr/>
          </p:nvSpPr>
          <p:spPr>
            <a:xfrm>
              <a:off x="2108718" y="2845838"/>
              <a:ext cx="2659225" cy="81176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8F053-4E3D-4F91-9A2B-4FC8BB917450}"/>
                </a:ext>
              </a:extLst>
            </p:cNvPr>
            <p:cNvSpPr/>
            <p:nvPr/>
          </p:nvSpPr>
          <p:spPr>
            <a:xfrm>
              <a:off x="2108718" y="3682768"/>
              <a:ext cx="2659225" cy="118284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7B24-B9BA-476B-A942-EBF149209079}"/>
              </a:ext>
            </a:extLst>
          </p:cNvPr>
          <p:cNvSpPr/>
          <p:nvPr/>
        </p:nvSpPr>
        <p:spPr>
          <a:xfrm>
            <a:off x="2108718" y="1314037"/>
            <a:ext cx="2659225" cy="15066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C0149-C399-42B2-A250-EE6E9C7C6BF6}"/>
              </a:ext>
            </a:extLst>
          </p:cNvPr>
          <p:cNvSpPr/>
          <p:nvPr/>
        </p:nvSpPr>
        <p:spPr>
          <a:xfrm>
            <a:off x="2108718" y="986246"/>
            <a:ext cx="2659225" cy="3026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9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Giannini</dc:creator>
  <cp:lastModifiedBy>Michael Giannini</cp:lastModifiedBy>
  <cp:revision>13</cp:revision>
  <dcterms:created xsi:type="dcterms:W3CDTF">2020-06-12T22:20:05Z</dcterms:created>
  <dcterms:modified xsi:type="dcterms:W3CDTF">2020-06-23T22:57:41Z</dcterms:modified>
</cp:coreProperties>
</file>