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7fd46563c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7fd46563c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7fd46563c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7fd46563c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7fd46563c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7fd46563c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7fd46563c_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7fd46563c_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7fd46563c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7fd46563c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7fd46563c_5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7fd46563c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7fd46563c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7fd46563c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7fd46563c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7fd46563c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7fd46563c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7fd46563c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7fd46563c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7fd46563c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7fd46563c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7fd46563c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7fd46563c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7fd46563c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7fd46563c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7fd46563c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7fd46563c_3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7fd46563c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kaggle.com/code/szelee/a-real-disaster-leaked-label/data" TargetMode="External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lmnet.stanford.edu/articles/glmnet.html" TargetMode="External"/><Relationship Id="rId4" Type="http://schemas.openxmlformats.org/officeDocument/2006/relationships/hyperlink" Target="https://towardsdatascience.com/the-f1-score-bec2bbc38aa6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74708" y="2413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 885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63525" y="2293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635850" y="3182300"/>
            <a:ext cx="187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Grantham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Nguyen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Jiaqi Chen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 results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38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Best EN</a:t>
            </a:r>
            <a:r>
              <a:rPr lang="en" sz="1600"/>
              <a:t> mixing parameter</a:t>
            </a:r>
            <a:r>
              <a:rPr lang="en" sz="1600"/>
              <a:t> (</a:t>
            </a:r>
            <a:r>
              <a:rPr lang="en" sz="1600"/>
              <a:t>ɑ): 0.087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“Ridge-regression” like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Best shrinkage parameter (λ): 0</a:t>
            </a:r>
            <a:r>
              <a:rPr lang="en" sz="1600"/>
              <a:t>.086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Selects 5% of all terms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Estimated prediction error (</a:t>
            </a:r>
            <a:r>
              <a:rPr lang="en" sz="1600"/>
              <a:t>10-fold CV)</a:t>
            </a:r>
            <a:r>
              <a:rPr lang="en" sz="1600"/>
              <a:t>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0.8375 (SE: 0.00827)</a:t>
            </a:r>
            <a:endParaRPr sz="1600"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7700" y="1414225"/>
            <a:ext cx="5016350" cy="2538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terms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428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4,705 selected terms out of </a:t>
            </a:r>
            <a:r>
              <a:rPr lang="en"/>
              <a:t>91,686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Non-disaster (𝛽&lt;0): 421 terms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Disaster (𝛽&gt;0): 4284 terms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clear cut-off in importance among selected terms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975" y="76199"/>
            <a:ext cx="4159256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25" y="84650"/>
            <a:ext cx="8681948" cy="521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on test set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best model on test data with target: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https://www.kaggle.com/code/szelee/a-real-disaster-leaked-label/data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F1 Score: 0.8337 → 97th place!!! (70th if we ignore perfect scores)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Google Shape;136;p25"/>
          <p:cNvGrpSpPr/>
          <p:nvPr/>
        </p:nvGrpSpPr>
        <p:grpSpPr>
          <a:xfrm>
            <a:off x="1304400" y="2571750"/>
            <a:ext cx="6208002" cy="1622552"/>
            <a:chOff x="1296300" y="2946325"/>
            <a:chExt cx="6208002" cy="1622552"/>
          </a:xfrm>
        </p:grpSpPr>
        <p:pic>
          <p:nvPicPr>
            <p:cNvPr id="137" name="Google Shape;137;p25"/>
            <p:cNvPicPr preferRelativeResize="0"/>
            <p:nvPr/>
          </p:nvPicPr>
          <p:blipFill rotWithShape="1">
            <a:blip r:embed="rId4">
              <a:alphaModFix/>
            </a:blip>
            <a:srcRect b="51595" l="22289" r="9483" t="21432"/>
            <a:stretch/>
          </p:blipFill>
          <p:spPr>
            <a:xfrm>
              <a:off x="1346150" y="2946325"/>
              <a:ext cx="6158152" cy="16225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5"/>
            <p:cNvSpPr/>
            <p:nvPr/>
          </p:nvSpPr>
          <p:spPr>
            <a:xfrm>
              <a:off x="5338200" y="2962525"/>
              <a:ext cx="689700" cy="697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5"/>
            <p:cNvSpPr/>
            <p:nvPr/>
          </p:nvSpPr>
          <p:spPr>
            <a:xfrm>
              <a:off x="1296300" y="2962525"/>
              <a:ext cx="689700" cy="697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Trevor Hastie, </a:t>
            </a:r>
            <a:r>
              <a:rPr lang="en"/>
              <a:t>J</a:t>
            </a:r>
            <a:r>
              <a:rPr lang="en"/>
              <a:t>unyang Qian, Kenneth Tay, An Introduction to glmnet,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https://glmnet.stanford.edu/articles/glmnet.html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[2] Joos Korstanje, The F1 score,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https://towardsdatascience.com/the-f1-score-bec2bbc38aa6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1541425" y="2285400"/>
            <a:ext cx="590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91525"/>
            <a:ext cx="8520600" cy="31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Place as high as we can on Kaggle leaderboard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Get the highest possible F1 score on test set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approach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inputs: TF-IDF weighted unigrams, bigrams (quanteda)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Classification: Elastic Net penalized logistic regression (glmnet)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 tuning and evaluation: 10-fold CV (caret, MLmetrics)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Prediction on test set: F1 Score (MLmetrics, tidyverse)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set - train (7613 observations)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825" y="1241299"/>
            <a:ext cx="7800352" cy="312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set - test (3263 observations)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37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50" y="1071549"/>
            <a:ext cx="7563527" cy="313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R quanteda package 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Combine train and test tweets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Process tweets: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All lowercase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Remove url, punctuation, symbols, stopwords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Tokenize: unigram and bigrams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Quantization: created count vectors then applied tf-idf weighting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Result: DTM of 91,686 predictors with 99.98% sparsity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223000"/>
            <a:ext cx="8520600" cy="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- </a:t>
            </a:r>
            <a:r>
              <a:rPr lang="en"/>
              <a:t>generalized linear models (GLMs) with the elastic net penalty [1]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98900"/>
            <a:ext cx="8520600" cy="36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625" y="1198900"/>
            <a:ext cx="5979739" cy="36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245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F1 score [2]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514" y="886050"/>
            <a:ext cx="5102967" cy="225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1352700" y="3372650"/>
            <a:ext cx="6438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 F1 score gives equal weight to Precision and Recall,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model will obtain a high F1 score if both Precision and Recall are high;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model will obtain a low F1 score if both Precision and Recall are low;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model will obtain a medium F1 score if one of Precision and Recall is low and the other is high.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 procedure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438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84"/>
              <a:t>Memory Problem–cannot search over grid which is too large</a:t>
            </a:r>
            <a:endParaRPr sz="468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84"/>
              <a:t>Search alpha x lambda grid from 0 to 1 by .1</a:t>
            </a:r>
            <a:endParaRPr sz="468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84"/>
              <a:t>Find that .1 is best for both alpha and lambda</a:t>
            </a:r>
            <a:endParaRPr sz="468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68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68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84"/>
              <a:t>Iteratively search smaller grids, arriving at the best alpha and lambda:</a:t>
            </a:r>
            <a:br>
              <a:rPr lang="en" sz="4684"/>
            </a:br>
            <a:r>
              <a:rPr lang="en" sz="4684"/>
              <a:t>Alpha: .087</a:t>
            </a:r>
            <a:br>
              <a:rPr lang="en" sz="4684"/>
            </a:br>
            <a:r>
              <a:rPr lang="en" sz="4684"/>
              <a:t>Lambda: .086</a:t>
            </a:r>
            <a:endParaRPr sz="4684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400" y="1152477"/>
            <a:ext cx="4387800" cy="2204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