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A299-F618-ED49-A442-4E3C1DC8E5FE}" type="datetimeFigureOut">
              <a:rPr lang="en-US" smtClean="0"/>
              <a:t>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D342-5C37-CD40-B802-7D50673E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NeoDynamic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Harrison</dc:creator>
  <cp:lastModifiedBy>Michael Harrison</cp:lastModifiedBy>
  <cp:revision>1</cp:revision>
  <dcterms:created xsi:type="dcterms:W3CDTF">2015-09-04T07:01:50Z</dcterms:created>
  <dcterms:modified xsi:type="dcterms:W3CDTF">2015-09-04T07:02:27Z</dcterms:modified>
</cp:coreProperties>
</file>