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9" r:id="rId4"/>
    <p:sldId id="281" r:id="rId5"/>
    <p:sldId id="283" r:id="rId6"/>
    <p:sldId id="284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888B-374F-4286-E670-AC76A390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3FED9-4A7E-1C94-DFD8-1E597E564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BF03A-1FE6-3898-18A4-E0E6A1DE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B3D0-A880-7E70-C2F5-70772EA3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0C289-F3A0-C862-AE53-0CB23892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FB4D-A9BF-1144-5CF7-BBB0BBF4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598FC-8881-F210-3C09-BDEC9F6C3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6CF1-8E4A-9DA9-673C-90F81B23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C3F47-4898-44E8-7420-29ADCE51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6ED38-3EE9-F1A9-6E9D-3DCE563E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5E3D4-6D81-383F-F907-C0FED7A11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21792-0E46-6E90-0DD9-7598DA1B0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A625-9DFB-7D1D-7B76-11D62CC9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CAD2-D477-EBB0-2D7E-71C1C5E4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F615-8D74-9F6D-23B2-C673B18A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0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DF98-26CD-2519-F074-C3CC34CC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BE94-ACCC-2EDA-C1C4-2A3B2227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23B9-F44E-7933-D6D7-DF97F96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E19A-EF59-020F-45D4-F3D512DB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827C-C107-25E9-0560-B7933630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2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FA3-AF62-034F-56BE-650574DA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C9C9-C0F9-9F35-36A4-01D67001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D08B0-0EE7-9917-2FD1-2B8CF0EE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7E9D-A917-DA00-B28A-7C6867B7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9212-78AE-86BB-3D00-FA8D1A6B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4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B602-159E-2A08-8FAC-9553823F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6E0A-ABCF-66CA-FFDC-2692E2211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7739E-5178-73CC-6356-F57AE9CAE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43A74-9154-B4CD-5276-D783BB06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88400-055C-FAC3-DF05-AAB64E20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5F9F6-E2FF-7218-453B-84D17638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0C75-25F4-48B5-7F02-51FD36E4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785CA-A513-C6F3-EDB1-CA909673C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30050-AACC-F599-74D8-DBA5ED18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05E03-1E72-F33B-6B6B-CFFDAB073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637F3-C9E8-FEFD-9255-770B903C3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3BB06-F0D3-664C-8372-4259C359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204E5-CF82-2065-52A8-DFE3BD41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72B22-0779-4F44-F7F5-7F79BCA2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C2A2-7770-1E47-8848-1071369F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37993-3BFC-38E1-D2E8-C81C5F78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AFBAB-439A-2015-CAFF-81BFFF78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18A83-2B8F-6FB3-AECF-09E65896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288B8-5C02-B478-C321-D6D6B3AB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48259-EB04-B9A4-A279-C2DD7AF3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0DA36-C3BD-4CC1-5D0E-7672437F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19F7-DA9B-97F6-AC4D-A5C5CF88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9F94-4E28-B568-6399-D01132765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DECC7-E10B-6071-9555-3F2862CBD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EF700-8D1E-2666-2D70-D86B98DE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28F87-BBB3-B950-FE24-E6827372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5088F-65D7-0712-60E7-42BD6192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82DC-DA64-9A1B-1BA9-247DFDB8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46BF1-CC7C-978E-D711-EA42A9232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9E3A0-7DBD-05E5-D1E0-FC6902870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4D140-81B3-D9FE-766A-0D6BC111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8023F-79DA-61E2-CB28-BA11AC08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18B80-0452-0F74-B619-1FAF4095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4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7D4E3-5CFB-AD15-0B93-95415393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EC6DF-6386-F0F6-5CCC-E85C4BD1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0713-8CCD-0A72-B726-C3B6F7EDF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89273-3691-4824-BB1F-3AD5640309D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8E5D-E9B9-990B-722E-28616CC05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958B-03D2-2836-F169-3B685CF9E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9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F356-5CBD-934E-774C-CC681444B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and logical inferences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724F6-B60C-B177-DCA0-D26BAE150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5</a:t>
            </a:r>
          </a:p>
          <a:p>
            <a:r>
              <a:rPr lang="en-US" dirty="0"/>
              <a:t>Dimitri </a:t>
            </a:r>
            <a:r>
              <a:rPr lang="en-US" dirty="0" err="1"/>
              <a:t>Didmanidze</a:t>
            </a:r>
            <a:r>
              <a:rPr lang="en-US" dirty="0"/>
              <a:t>, Michael High</a:t>
            </a:r>
          </a:p>
          <a:p>
            <a:r>
              <a:rPr lang="en-US" dirty="0"/>
              <a:t>Dr. </a:t>
            </a:r>
            <a:r>
              <a:rPr lang="en-US" dirty="0" err="1"/>
              <a:t>McCartin</a:t>
            </a:r>
            <a:r>
              <a:rPr lang="en-US" dirty="0"/>
              <a:t>-Lim</a:t>
            </a:r>
          </a:p>
        </p:txBody>
      </p:sp>
    </p:spTree>
    <p:extLst>
      <p:ext uri="{BB962C8B-B14F-4D97-AF65-F5344CB8AC3E}">
        <p14:creationId xmlns:p14="http://schemas.microsoft.com/office/powerpoint/2010/main" val="110161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9674-B98D-6A78-395A-0EAC74B1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2024743"/>
            <a:ext cx="3667039" cy="1278294"/>
          </a:xfrm>
        </p:spPr>
        <p:txBody>
          <a:bodyPr>
            <a:normAutofit/>
          </a:bodyPr>
          <a:lstStyle/>
          <a:p>
            <a:r>
              <a:rPr lang="en-US" sz="3600" dirty="0"/>
              <a:t>Initial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D2299C-A982-8EF7-256B-4ADF3875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4189445"/>
            <a:ext cx="3667036" cy="2028476"/>
          </a:xfrm>
        </p:spPr>
        <p:txBody>
          <a:bodyPr>
            <a:normAutofit/>
          </a:bodyPr>
          <a:lstStyle/>
          <a:p>
            <a:r>
              <a:rPr lang="en-US" sz="1800" dirty="0"/>
              <a:t>GPT-3 Davinci and AI21 j1-jumbo both appear to complete basic inferences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0B522-4427-56F6-EDEE-5001E82A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24" y="1954402"/>
            <a:ext cx="7422776" cy="2560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254AC0-487F-F270-C825-630CD9FDB537}"/>
              </a:ext>
            </a:extLst>
          </p:cNvPr>
          <p:cNvSpPr txBox="1"/>
          <p:nvPr/>
        </p:nvSpPr>
        <p:spPr>
          <a:xfrm>
            <a:off x="1500922" y="569167"/>
            <a:ext cx="6270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764519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C687-254E-E770-5A7F-D997141D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2" y="1784351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/>
              <a:t>Experiments with Babbage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6791D9CB-EC77-2604-5566-9FE665CF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4005944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Testing the feasibility of smaller models</a:t>
            </a:r>
          </a:p>
          <a:p>
            <a:r>
              <a:rPr lang="en-US" sz="1800" dirty="0"/>
              <a:t>Possibility of moving to the OPT model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9A5BF0-247E-5264-1A16-A142339B6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" r="36666" b="2"/>
          <a:stretch/>
        </p:blipFill>
        <p:spPr bwMode="auto">
          <a:xfrm>
            <a:off x="4882231" y="353961"/>
            <a:ext cx="6992053" cy="62139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86EFF-EC8B-DD52-294A-F1C405459F2C}"/>
              </a:ext>
            </a:extLst>
          </p:cNvPr>
          <p:cNvSpPr txBox="1"/>
          <p:nvPr/>
        </p:nvSpPr>
        <p:spPr>
          <a:xfrm>
            <a:off x="1500922" y="569167"/>
            <a:ext cx="6270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906087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DF76-9F2A-0C94-B49B-86162DC4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GPT-3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C804-8D74-4718-CD86-BE44C784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AI21 studio’s Jurassic models</a:t>
            </a:r>
          </a:p>
          <a:p>
            <a:r>
              <a:rPr lang="en-US" dirty="0"/>
              <a:t>Meta’s OPT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855EA-7A3D-84F2-CB65-C9BF82FAF6AC}"/>
              </a:ext>
            </a:extLst>
          </p:cNvPr>
          <p:cNvSpPr txBox="1"/>
          <p:nvPr/>
        </p:nvSpPr>
        <p:spPr>
          <a:xfrm>
            <a:off x="7369877" y="2998113"/>
            <a:ext cx="6270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42903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F7B44-540E-D7BD-7FA9-270E6AE0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This week</a:t>
            </a:r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C778-B6EF-4810-F84B-57AF7F07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Transition to Jurassic</a:t>
            </a:r>
          </a:p>
          <a:p>
            <a:r>
              <a:rPr lang="en-US" sz="2000" dirty="0">
                <a:solidFill>
                  <a:schemeClr val="bg1"/>
                </a:solidFill>
              </a:rPr>
              <a:t>Unification under Dimitri’s prompt formatting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Separation into inference categories based on Natural Deduction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Test Jurassic Jumbo model performance by category</a:t>
            </a:r>
          </a:p>
          <a:p>
            <a:r>
              <a:rPr lang="en-US" sz="2000" dirty="0">
                <a:solidFill>
                  <a:schemeClr val="bg1"/>
                </a:solidFill>
              </a:rPr>
              <a:t>OPT model – work in progress (fine-tuning?)</a:t>
            </a:r>
          </a:p>
          <a:p>
            <a:r>
              <a:rPr lang="en-US" sz="2000" dirty="0">
                <a:solidFill>
                  <a:schemeClr val="bg1"/>
                </a:solidFill>
              </a:rPr>
              <a:t>Jurassic models can also be fine tuned</a:t>
            </a: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lastic dinosaurs">
            <a:extLst>
              <a:ext uri="{FF2B5EF4-FFF2-40B4-BE49-F238E27FC236}">
                <a16:creationId xmlns:a16="http://schemas.microsoft.com/office/drawing/2014/main" id="{C49ECFC3-D451-D1C1-5029-963F1778D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82" r="7698" b="-1"/>
          <a:stretch/>
        </p:blipFill>
        <p:spPr>
          <a:xfrm>
            <a:off x="6525453" y="0"/>
            <a:ext cx="4635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7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DAB4-2EAE-7E92-86D8-51E857F6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Jurassic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599CC4-BCC2-D525-B54C-2D3D392A1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Still accessing an API, but more sustainable than GPT-3</a:t>
            </a:r>
          </a:p>
          <a:p>
            <a:r>
              <a:rPr lang="en-US" sz="2000" dirty="0"/>
              <a:t>Possibility of fine-tuning</a:t>
            </a:r>
          </a:p>
          <a:p>
            <a:r>
              <a:rPr lang="en-US" sz="2000" dirty="0"/>
              <a:t>Similar performance to GPT-3 models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2C89D-B80E-1A87-51AD-4C5E92106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1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56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46EF491-815A-08A9-69FA-EE957BE0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430" y="4247184"/>
            <a:ext cx="6946260" cy="197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834F6-A0F4-788A-0891-31F06F15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Natural deduction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92DC7-0ADD-6AF8-4421-7ABABACA0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52517"/>
            <a:ext cx="4014216" cy="3602501"/>
          </a:xfrm>
          <a:prstGeom prst="rect">
            <a:avLst/>
          </a:pr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9AA69-5E89-1165-EE62-E9703102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7" y="4149598"/>
            <a:ext cx="3922993" cy="20988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B286-D0DA-675A-D76E-33D9B2C86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r>
              <a:rPr lang="en-US" sz="2200"/>
              <a:t>A deductive system allowing the construction of proofs of tautologies in a step-by-step fashion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29065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E1869-CA39-0010-EFA3-E4F87AC3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Testing by category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9D3CC0-2452-9D59-3656-9F86FB52ADC0}"/>
              </a:ext>
            </a:extLst>
          </p:cNvPr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Strong performances vs weak performances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Reformatting of test structure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Automation of testing and prompt configuration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Possible bias created by prompt order to be solved with randomization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34BA4-E7B2-131A-018C-49EDED094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453" y="0"/>
            <a:ext cx="5520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F7B44-540E-D7BD-7FA9-270E6AE0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endParaRPr lang="en-US" sz="38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C778-B6EF-4810-F84B-57AF7F07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Questions?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Code examples?</a:t>
            </a: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lastic dinosaurs">
            <a:extLst>
              <a:ext uri="{FF2B5EF4-FFF2-40B4-BE49-F238E27FC236}">
                <a16:creationId xmlns:a16="http://schemas.microsoft.com/office/drawing/2014/main" id="{C49ECFC3-D451-D1C1-5029-963F1778D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82" r="7698" b="-1"/>
          <a:stretch/>
        </p:blipFill>
        <p:spPr>
          <a:xfrm>
            <a:off x="6525453" y="0"/>
            <a:ext cx="4635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2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pres1</Template>
  <TotalTime>1447</TotalTime>
  <Words>166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AI and logical inferences</vt:lpstr>
      <vt:lpstr>Initial Results</vt:lpstr>
      <vt:lpstr>Experiments with Babbage</vt:lpstr>
      <vt:lpstr>Alternatives to GPT-3</vt:lpstr>
      <vt:lpstr>This week</vt:lpstr>
      <vt:lpstr>Jurassic</vt:lpstr>
      <vt:lpstr>Natural deduction</vt:lpstr>
      <vt:lpstr>Testing by category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logical inferences</dc:title>
  <dc:creator>Michael High</dc:creator>
  <cp:lastModifiedBy>Michael High</cp:lastModifiedBy>
  <cp:revision>4</cp:revision>
  <dcterms:created xsi:type="dcterms:W3CDTF">2022-07-08T02:40:34Z</dcterms:created>
  <dcterms:modified xsi:type="dcterms:W3CDTF">2022-07-09T02:51:02Z</dcterms:modified>
</cp:coreProperties>
</file>