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0" r:id="rId4"/>
    <p:sldId id="277" r:id="rId5"/>
    <p:sldId id="278" r:id="rId6"/>
    <p:sldId id="267" r:id="rId7"/>
    <p:sldId id="282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888B-374F-4286-E670-AC76A390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FED9-4A7E-1C94-DFD8-1E597E56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F03A-1FE6-3898-18A4-E0E6A1DE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B3D0-A880-7E70-C2F5-70772EA3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C289-F3A0-C862-AE53-0CB23892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FB4D-A9BF-1144-5CF7-BBB0BBF4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98FC-8881-F210-3C09-BDEC9F6C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6CF1-8E4A-9DA9-673C-90F81B23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C3F47-4898-44E8-7420-29ADCE5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ED38-3EE9-F1A9-6E9D-3DCE563E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5E3D4-6D81-383F-F907-C0FED7A1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1792-0E46-6E90-0DD9-7598DA1B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A625-9DFB-7D1D-7B76-11D62CC9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AD2-D477-EBB0-2D7E-71C1C5E4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615-8D74-9F6D-23B2-C673B18A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F98-26CD-2519-F074-C3CC34CC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BE94-ACCC-2EDA-C1C4-2A3B2227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23B9-F44E-7933-D6D7-DF97F96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E19A-EF59-020F-45D4-F3D512D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827C-C107-25E9-0560-B7933630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FA3-AF62-034F-56BE-650574DA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C9C9-C0F9-9F35-36A4-01D67001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08B0-0EE7-9917-2FD1-2B8CF0EE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7E9D-A917-DA00-B28A-7C6867B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9212-78AE-86BB-3D00-FA8D1A6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602-159E-2A08-8FAC-9553823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6E0A-ABCF-66CA-FFDC-2692E221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7739E-5178-73CC-6356-F57AE9CA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3A74-9154-B4CD-5276-D783BB06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8400-055C-FAC3-DF05-AAB64E20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F9F6-E2FF-7218-453B-84D17638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C75-25F4-48B5-7F02-51FD36E4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5CA-A513-C6F3-EDB1-CA909673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30050-AACC-F599-74D8-DBA5ED18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05E03-1E72-F33B-6B6B-CFFDAB073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637F3-C9E8-FEFD-9255-770B903C3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3BB06-F0D3-664C-8372-4259C35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204E5-CF82-2065-52A8-DFE3BD41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72B22-0779-4F44-F7F5-7F79BCA2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2A2-7770-1E47-8848-1071369F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37993-3BFC-38E1-D2E8-C81C5F78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FBAB-439A-2015-CAFF-81BFFF78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8A83-2B8F-6FB3-AECF-09E65896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288B8-5C02-B478-C321-D6D6B3AB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259-EB04-B9A4-A279-C2DD7AF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DA36-C3BD-4CC1-5D0E-7672437F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19F7-DA9B-97F6-AC4D-A5C5CF88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9F94-4E28-B568-6399-D0113276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ECC7-E10B-6071-9555-3F2862CBD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F700-8D1E-2666-2D70-D86B98D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8F87-BBB3-B950-FE24-E6827372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088F-65D7-0712-60E7-42BD619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2DC-DA64-9A1B-1BA9-247DFDB8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46BF1-CC7C-978E-D711-EA42A923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E3A0-7DBD-05E5-D1E0-FC690287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D140-81B3-D9FE-766A-0D6BC11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023F-79DA-61E2-CB28-BA11AC0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18B80-0452-0F74-B619-1FAF409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7D4E3-5CFB-AD15-0B93-95415393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C6DF-6386-F0F6-5CCC-E85C4BD1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0713-8CCD-0A72-B726-C3B6F7ED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9273-3691-4824-BB1F-3AD5640309D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8E5D-E9B9-990B-722E-28616CC0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958B-03D2-2836-F169-3B685CF9E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BA5C-E56C-490B-BD7F-C2DC961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F356-5CBD-934E-774C-CC681444B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and logical 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24F6-B60C-B177-DCA0-D26BAE150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Dimitri </a:t>
            </a:r>
            <a:r>
              <a:rPr lang="en-US" dirty="0" err="1"/>
              <a:t>Didmanidze</a:t>
            </a:r>
            <a:r>
              <a:rPr lang="en-US" dirty="0"/>
              <a:t>, Michael High</a:t>
            </a:r>
          </a:p>
          <a:p>
            <a:r>
              <a:rPr lang="en-US" dirty="0"/>
              <a:t>Dr. </a:t>
            </a:r>
            <a:r>
              <a:rPr lang="en-US" dirty="0" err="1"/>
              <a:t>McCartin</a:t>
            </a:r>
            <a:r>
              <a:rPr lang="en-US" dirty="0"/>
              <a:t>-Lim</a:t>
            </a:r>
          </a:p>
        </p:txBody>
      </p:sp>
    </p:spTree>
    <p:extLst>
      <p:ext uri="{BB962C8B-B14F-4D97-AF65-F5344CB8AC3E}">
        <p14:creationId xmlns:p14="http://schemas.microsoft.com/office/powerpoint/2010/main" val="110161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2ED-BD61-45EF-AD48-FC77910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>
                <a:effectLst/>
                <a:latin typeface="Arial" panose="020B0604020202020204" pitchFamily="34" charset="0"/>
              </a:rPr>
              <a:t>Like RNNs and LSTMs transformer uses encoder/decoders and attention</a:t>
            </a:r>
            <a:br>
              <a:rPr lang="en-US" sz="1700" b="0">
                <a:effectLst/>
              </a:rPr>
            </a:br>
            <a:br>
              <a:rPr lang="en-US" sz="1700"/>
            </a:br>
            <a:endParaRPr lang="en-US" sz="1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ED9-B221-43C5-9CCF-44DF01D2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rial"/>
                <a:cs typeface="Arial"/>
              </a:rPr>
              <a:t>Though, Transformer is not recurrent</a:t>
            </a:r>
            <a:endParaRPr lang="en-US" sz="1800" b="0">
              <a:effectLst/>
              <a:latin typeface="Arial"/>
              <a:cs typeface="Arial"/>
            </a:endParaRPr>
          </a:p>
          <a:p>
            <a:r>
              <a:rPr lang="en-US" sz="1800"/>
              <a:t>This means the training process is easily parallelizable.</a:t>
            </a:r>
            <a:br>
              <a:rPr lang="en-US" sz="1800"/>
            </a:br>
            <a:endParaRPr lang="en-US" sz="1800"/>
          </a:p>
        </p:txBody>
      </p:sp>
      <p:sp>
        <p:nvSpPr>
          <p:cNvPr id="8199" name="Rectangle 819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Diagram&#10;&#10;Description automatically generated">
            <a:extLst>
              <a:ext uri="{FF2B5EF4-FFF2-40B4-BE49-F238E27FC236}">
                <a16:creationId xmlns:a16="http://schemas.microsoft.com/office/drawing/2014/main" id="{B6A34797-2B0A-4184-8A36-6E82312E2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0" r="5" b="14479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2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6BEB-8B8C-5FA4-10BF-3BB62F3B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In-Context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265F1-145E-3B78-70A8-22D8F736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Made possible with transformer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E13174-7E25-B963-8E82-92EF500E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26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298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Rectangle 1742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6" name="Rectangle 1742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3CB45-12AE-46C3-A11B-8C465B3B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GPT-3 by </a:t>
            </a:r>
            <a:r>
              <a:rPr lang="en-US" sz="2100" dirty="0" err="1">
                <a:solidFill>
                  <a:schemeClr val="bg1"/>
                </a:solidFill>
              </a:rPr>
              <a:t>O</a:t>
            </a:r>
            <a:r>
              <a:rPr lang="en-US" sz="21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penAI</a:t>
            </a:r>
            <a:br>
              <a:rPr lang="en-US" sz="21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D27604E8-E3F0-4EA2-9B56-8285E4F9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" r="3" b="2479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Content Placeholder 17413">
            <a:extLst>
              <a:ext uri="{FF2B5EF4-FFF2-40B4-BE49-F238E27FC236}">
                <a16:creationId xmlns:a16="http://schemas.microsoft.com/office/drawing/2014/main" id="{AEA3360C-B27C-5E3D-EC1F-8BB0B474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>
                <a:latin typeface="+mj-lt"/>
                <a:ea typeface="+mj-ea"/>
                <a:cs typeface="+mj-cs"/>
              </a:rPr>
              <a:t>Trained on hundreds of billions of words</a:t>
            </a:r>
            <a:br>
              <a:rPr lang="en-US" sz="2200">
                <a:latin typeface="+mj-lt"/>
                <a:ea typeface="+mj-ea"/>
                <a:cs typeface="+mj-cs"/>
              </a:rPr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260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127B-D776-3BA8-7F62-BC34C355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GPT-3 models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AEEC7E5-61F8-1E35-1011-000C94C1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Davinci: 175B parameters</a:t>
            </a:r>
          </a:p>
          <a:p>
            <a:r>
              <a:rPr lang="en-US" sz="1800" dirty="0"/>
              <a:t>Curie: 6.7B parameters</a:t>
            </a:r>
          </a:p>
          <a:p>
            <a:r>
              <a:rPr lang="en-US" sz="1800" dirty="0"/>
              <a:t>Babbage: 1.3B parameters</a:t>
            </a:r>
          </a:p>
          <a:p>
            <a:r>
              <a:rPr lang="en-US" sz="1800" dirty="0"/>
              <a:t>Ada: 350M parameters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956C9-4907-3CD5-37CE-CA9B987C3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r="2" b="2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7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8CB4-10F0-41FC-4F55-9EE4F1B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Open AI GPT-3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1CDB6-6DD3-5091-BEDA-D331E7F7C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8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3C3E2F8-6898-3231-87A7-C85A68DB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API doesn’t offer any extra features from the playground, but it can make running lots of tests more efficient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674-B98D-6A78-395A-0EAC74B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Initial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2299C-A982-8EF7-256B-4ADF3875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GPT-3 Davinci and AI21 j1-jumbo both appear to complete basic inferences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0B522-4427-56F6-EDEE-5001E82A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4" y="1954402"/>
            <a:ext cx="7422776" cy="25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C687-254E-E770-5A7F-D997141D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Experiments with Babbage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791D9CB-EC77-2604-5566-9FE665CF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Testing the feasibility of smaller models</a:t>
            </a:r>
          </a:p>
          <a:p>
            <a:r>
              <a:rPr lang="en-US" sz="1800" dirty="0"/>
              <a:t>Possibility of moving to the OPT model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A5BF0-247E-5264-1A16-A142339B6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r="36666" b="2"/>
          <a:stretch/>
        </p:blipFill>
        <p:spPr bwMode="auto">
          <a:xfrm>
            <a:off x="4882231" y="353961"/>
            <a:ext cx="6992053" cy="62139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8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DF76-9F2A-0C94-B49B-86162DC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C804-8D74-4718-CD86-BE44C784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AI21 studio’s Jurassic models</a:t>
            </a:r>
          </a:p>
          <a:p>
            <a:r>
              <a:rPr lang="en-US" dirty="0"/>
              <a:t>Meta’s OPT models</a:t>
            </a:r>
          </a:p>
        </p:txBody>
      </p:sp>
    </p:spTree>
    <p:extLst>
      <p:ext uri="{BB962C8B-B14F-4D97-AF65-F5344CB8AC3E}">
        <p14:creationId xmlns:p14="http://schemas.microsoft.com/office/powerpoint/2010/main" val="14290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 and logical inferences</vt:lpstr>
      <vt:lpstr>Like RNNs and LSTMs transformer uses encoder/decoders and attention  </vt:lpstr>
      <vt:lpstr>In-Context Learning</vt:lpstr>
      <vt:lpstr>GPT-3 by OpenAI   </vt:lpstr>
      <vt:lpstr>GPT-3 models</vt:lpstr>
      <vt:lpstr>Open AI GPT-3 API</vt:lpstr>
      <vt:lpstr>Initial Results</vt:lpstr>
      <vt:lpstr>Experiments with Babbage</vt:lpstr>
      <vt:lpstr>Alternatives to GPT-3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logical inferences</dc:title>
  <dc:creator>Michael High</dc:creator>
  <cp:lastModifiedBy>Michael High</cp:lastModifiedBy>
  <cp:revision>3</cp:revision>
  <dcterms:created xsi:type="dcterms:W3CDTF">2022-06-24T10:42:52Z</dcterms:created>
  <dcterms:modified xsi:type="dcterms:W3CDTF">2022-06-24T12:40:29Z</dcterms:modified>
</cp:coreProperties>
</file>