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69" r:id="rId2"/>
    <p:sldId id="270" r:id="rId3"/>
  </p:sldIdLst>
  <p:sldSz cx="6480175" cy="28797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82614" autoAdjust="0"/>
  </p:normalViewPr>
  <p:slideViewPr>
    <p:cSldViewPr snapToGrid="0">
      <p:cViewPr>
        <p:scale>
          <a:sx n="125" d="100"/>
          <a:sy n="125" d="100"/>
        </p:scale>
        <p:origin x="845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DCB11-7C8F-4DF3-AAAF-6BDD1876932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68500" y="857250"/>
            <a:ext cx="52070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F76A4-4082-4CA7-8F24-880888E2D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s8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flaticon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https://icons8.com/icons/set/truck-top-down</a:t>
            </a:r>
          </a:p>
          <a:p>
            <a:pPr lvl="0"/>
            <a:r>
              <a:rPr lang="en-US" dirty="0">
                <a:hlinkClick r:id="rId3"/>
              </a:rPr>
              <a:t>www.icons8.com</a:t>
            </a:r>
            <a:r>
              <a:rPr lang="en-US" dirty="0"/>
              <a:t>: cyclist, walking</a:t>
            </a:r>
          </a:p>
          <a:p>
            <a:pPr lvl="0"/>
            <a:r>
              <a:rPr lang="en-US" dirty="0">
                <a:hlinkClick r:id="rId4"/>
              </a:rPr>
              <a:t>www.flaticon.com</a:t>
            </a:r>
            <a:r>
              <a:rPr lang="en-US" dirty="0"/>
              <a:t> user </a:t>
            </a:r>
            <a:r>
              <a:rPr lang="en-US" dirty="0" err="1"/>
              <a:t>freepik</a:t>
            </a:r>
            <a:r>
              <a:rPr lang="en-US" dirty="0"/>
              <a:t>: bush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76A4-4082-4CA7-8F24-880888E2D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89DF-7C87-4F65-9868-559F2AC6CA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8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201E46E6-83C3-F36B-2CB7-6AEC9F9A4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200" y="206828"/>
            <a:ext cx="124800" cy="187200"/>
          </a:xfrm>
          <a:prstGeom prst="rect">
            <a:avLst/>
          </a:prstGeom>
        </p:spPr>
      </p:pic>
      <p:grpSp>
        <p:nvGrpSpPr>
          <p:cNvPr id="10" name="Scene">
            <a:extLst>
              <a:ext uri="{FF2B5EF4-FFF2-40B4-BE49-F238E27FC236}">
                <a16:creationId xmlns:a16="http://schemas.microsoft.com/office/drawing/2014/main" id="{CF32B7AD-C30D-3011-9641-245B65407690}"/>
              </a:ext>
            </a:extLst>
          </p:cNvPr>
          <p:cNvGrpSpPr/>
          <p:nvPr/>
        </p:nvGrpSpPr>
        <p:grpSpPr>
          <a:xfrm>
            <a:off x="-529366" y="-947422"/>
            <a:ext cx="7010064" cy="4142979"/>
            <a:chOff x="1" y="171454"/>
            <a:chExt cx="12178437" cy="7197504"/>
          </a:xfrm>
        </p:grpSpPr>
        <p:sp>
          <p:nvSpPr>
            <p:cNvPr id="11" name="Rechteck 5">
              <a:extLst>
                <a:ext uri="{FF2B5EF4-FFF2-40B4-BE49-F238E27FC236}">
                  <a16:creationId xmlns:a16="http://schemas.microsoft.com/office/drawing/2014/main" id="{148F28F4-9F06-1C3E-F249-F584B042EC81}"/>
                </a:ext>
              </a:extLst>
            </p:cNvPr>
            <p:cNvSpPr/>
            <p:nvPr/>
          </p:nvSpPr>
          <p:spPr>
            <a:xfrm>
              <a:off x="1" y="3768690"/>
              <a:ext cx="12178437" cy="1368151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hteck 6">
              <a:extLst>
                <a:ext uri="{FF2B5EF4-FFF2-40B4-BE49-F238E27FC236}">
                  <a16:creationId xmlns:a16="http://schemas.microsoft.com/office/drawing/2014/main" id="{76117AF6-E12D-83A2-54FD-14B8122748BB}"/>
                </a:ext>
              </a:extLst>
            </p:cNvPr>
            <p:cNvSpPr/>
            <p:nvPr/>
          </p:nvSpPr>
          <p:spPr>
            <a:xfrm rot="5400000">
              <a:off x="2348238" y="3122134"/>
              <a:ext cx="7197504" cy="129614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Auto OuT">
              <a:extLst>
                <a:ext uri="{FF2B5EF4-FFF2-40B4-BE49-F238E27FC236}">
                  <a16:creationId xmlns:a16="http://schemas.microsoft.com/office/drawing/2014/main" id="{55EF7455-2773-9446-6A6F-A648672E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771" y="4508496"/>
              <a:ext cx="756184" cy="37506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51A46E-3755-CE42-763F-5601ABA3C949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>
              <a:off x="1" y="4452765"/>
              <a:ext cx="4571999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93B008-B9BD-C68A-2EA2-A87B8F44B37F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7375357" y="4452765"/>
              <a:ext cx="4803081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2661DA-4107-A7F0-9107-B628656A2A7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5946989" y="171454"/>
              <a:ext cx="0" cy="2987713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05F151-A9AB-2E0C-C6C3-21C111D64F59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5946989" y="5751091"/>
              <a:ext cx="0" cy="161786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190B383-7AFA-92AA-AEEC-332DCC7B663A}"/>
                </a:ext>
              </a:extLst>
            </p:cNvPr>
            <p:cNvGrpSpPr/>
            <p:nvPr/>
          </p:nvGrpSpPr>
          <p:grpSpPr>
            <a:xfrm>
              <a:off x="5497448" y="3282644"/>
              <a:ext cx="899083" cy="486454"/>
              <a:chOff x="5483902" y="3220703"/>
              <a:chExt cx="899664" cy="48645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76B2902-99ED-B3F0-D328-CE2ED857A6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2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41FF13-8C54-3AAD-D30C-AF2F75B8B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2FA8ACC-5BCD-1AF4-3035-BBF8970E0D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31124E7-096E-E20F-7AFF-6BFB61C32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26E71EB-2ACB-446F-6D42-1FEF318739A3}"/>
                </a:ext>
              </a:extLst>
            </p:cNvPr>
            <p:cNvGrpSpPr/>
            <p:nvPr/>
          </p:nvGrpSpPr>
          <p:grpSpPr>
            <a:xfrm>
              <a:off x="5497448" y="5136839"/>
              <a:ext cx="899083" cy="486454"/>
              <a:chOff x="5483902" y="3220703"/>
              <a:chExt cx="899664" cy="48645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3067616-6BCA-9319-142D-483DAC7D3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2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C696200-9377-DC01-5E84-F3042130FB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C02F42C-E677-106D-40FB-6E7766006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1D637-8A53-3A74-CB53-0C42CAF20A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CB477A7-7607-9446-DB90-57EC9848B00A}"/>
                </a:ext>
              </a:extLst>
            </p:cNvPr>
            <p:cNvGrpSpPr/>
            <p:nvPr/>
          </p:nvGrpSpPr>
          <p:grpSpPr>
            <a:xfrm rot="16200000">
              <a:off x="4606148" y="4202753"/>
              <a:ext cx="899082" cy="486454"/>
              <a:chOff x="5483901" y="3220702"/>
              <a:chExt cx="899665" cy="48645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D2CAB66-FF86-B150-2513-4B6F3B83A9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1" y="3220702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C6B2E23-77D6-8704-99C2-6453E29887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FAF503-E172-BD25-10CC-7C7B29F1D7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A474EBB-2B83-23C1-6BBB-874D67A98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82192E-495F-E7E2-B0EB-98E3020DA58A}"/>
                </a:ext>
              </a:extLst>
            </p:cNvPr>
            <p:cNvGrpSpPr/>
            <p:nvPr/>
          </p:nvGrpSpPr>
          <p:grpSpPr>
            <a:xfrm rot="16200000">
              <a:off x="6388743" y="4206146"/>
              <a:ext cx="899083" cy="486454"/>
              <a:chOff x="5483901" y="3220702"/>
              <a:chExt cx="899665" cy="48645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D65E0A2-0DA2-25B7-B358-E05B36252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1" y="3220702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E47D085-D3F8-271A-42D7-0993E9712F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FE65BF3-796E-2123-2D08-CAB709D13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4DF4035-5DA6-617D-C1B0-653443C5F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4D16D12-E1ED-5BA6-80A6-8441057FEAD4}"/>
              </a:ext>
            </a:extLst>
          </p:cNvPr>
          <p:cNvSpPr/>
          <p:nvPr/>
        </p:nvSpPr>
        <p:spPr>
          <a:xfrm>
            <a:off x="-757446" y="-1724221"/>
            <a:ext cx="2210092" cy="243154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28000"/>
                </a:schemeClr>
              </a:gs>
              <a:gs pos="81000">
                <a:srgbClr val="002060">
                  <a:alpha val="13000"/>
                </a:srgbClr>
              </a:gs>
              <a:gs pos="0">
                <a:schemeClr val="accent5">
                  <a:lumMod val="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CABCEB-8F9E-D583-0EE2-9CA2FF9438F8}"/>
              </a:ext>
            </a:extLst>
          </p:cNvPr>
          <p:cNvSpPr/>
          <p:nvPr/>
        </p:nvSpPr>
        <p:spPr>
          <a:xfrm rot="10800000">
            <a:off x="3068464" y="2244540"/>
            <a:ext cx="155679" cy="29370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1D698B-1E3A-BEB3-BB73-205DCA272A2C}"/>
              </a:ext>
            </a:extLst>
          </p:cNvPr>
          <p:cNvSpPr txBox="1"/>
          <p:nvPr/>
        </p:nvSpPr>
        <p:spPr>
          <a:xfrm>
            <a:off x="3207297" y="2092325"/>
            <a:ext cx="11409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(FP)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625458-A390-50D2-92D0-FCB4A0D24099}"/>
              </a:ext>
            </a:extLst>
          </p:cNvPr>
          <p:cNvSpPr txBox="1"/>
          <p:nvPr/>
        </p:nvSpPr>
        <p:spPr>
          <a:xfrm>
            <a:off x="1758419" y="248579"/>
            <a:ext cx="8011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</a:p>
          <a:p>
            <a:pPr algn="r"/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(FN)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F0EF5-451E-56AB-861C-45EC474D03D4}"/>
              </a:ext>
            </a:extLst>
          </p:cNvPr>
          <p:cNvSpPr txBox="1"/>
          <p:nvPr/>
        </p:nvSpPr>
        <p:spPr>
          <a:xfrm rot="1864865">
            <a:off x="3036436" y="1336335"/>
            <a:ext cx="10021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(TP)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151EA67-F660-4B02-B2F5-19A9EE6C94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1" y="119152"/>
            <a:ext cx="522309" cy="52230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9690E28-84C1-1E8C-0A0D-1C431C796B46}"/>
              </a:ext>
            </a:extLst>
          </p:cNvPr>
          <p:cNvSpPr/>
          <p:nvPr/>
        </p:nvSpPr>
        <p:spPr>
          <a:xfrm>
            <a:off x="255503" y="180213"/>
            <a:ext cx="194589" cy="23452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E33AF6A-A7E7-9267-6F5D-78F08BFE6D15}"/>
              </a:ext>
            </a:extLst>
          </p:cNvPr>
          <p:cNvCxnSpPr>
            <a:cxnSpLocks/>
          </p:cNvCxnSpPr>
          <p:nvPr/>
        </p:nvCxnSpPr>
        <p:spPr>
          <a:xfrm flipH="1">
            <a:off x="643762" y="1198968"/>
            <a:ext cx="13599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OuT">
            <a:extLst>
              <a:ext uri="{FF2B5EF4-FFF2-40B4-BE49-F238E27FC236}">
                <a16:creationId xmlns:a16="http://schemas.microsoft.com/office/drawing/2014/main" id="{8F0AB073-EB8E-6963-9F32-3CA022A0E977}"/>
              </a:ext>
            </a:extLst>
          </p:cNvPr>
          <p:cNvSpPr txBox="1"/>
          <p:nvPr/>
        </p:nvSpPr>
        <p:spPr>
          <a:xfrm>
            <a:off x="205527" y="1710420"/>
            <a:ext cx="423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6E7C5F-019F-C6B9-37A6-08B7BC989A82}"/>
              </a:ext>
            </a:extLst>
          </p:cNvPr>
          <p:cNvSpPr/>
          <p:nvPr/>
        </p:nvSpPr>
        <p:spPr>
          <a:xfrm>
            <a:off x="5517773" y="1003060"/>
            <a:ext cx="1421054" cy="124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Kreisausschnitt Rand">
            <a:extLst>
              <a:ext uri="{FF2B5EF4-FFF2-40B4-BE49-F238E27FC236}">
                <a16:creationId xmlns:a16="http://schemas.microsoft.com/office/drawing/2014/main" id="{79BB9FC4-66FD-614E-7DD4-1DA6DDE0F4EA}"/>
              </a:ext>
            </a:extLst>
          </p:cNvPr>
          <p:cNvSpPr/>
          <p:nvPr/>
        </p:nvSpPr>
        <p:spPr>
          <a:xfrm>
            <a:off x="5650162" y="115234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79000">
                <a:srgbClr val="ED7D31">
                  <a:alpha val="40000"/>
                </a:srgbClr>
              </a:gs>
              <a:gs pos="63000">
                <a:srgbClr val="ED7D31">
                  <a:alpha val="0"/>
                </a:srgbClr>
              </a:gs>
            </a:gsLst>
            <a:path path="rect">
              <a:fillToRect l="50000" t="50000" r="50000" b="50000"/>
            </a:path>
            <a:tileRect/>
          </a:gradFill>
          <a:ln w="12700" cmpd="sng">
            <a:solidFill>
              <a:schemeClr val="accent2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FOV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hteck 4">
            <a:extLst>
              <a:ext uri="{FF2B5EF4-FFF2-40B4-BE49-F238E27FC236}">
                <a16:creationId xmlns:a16="http://schemas.microsoft.com/office/drawing/2014/main" id="{DEDFA3EC-B9F1-0151-90CE-FEB2044556F8}"/>
              </a:ext>
            </a:extLst>
          </p:cNvPr>
          <p:cNvSpPr/>
          <p:nvPr/>
        </p:nvSpPr>
        <p:spPr>
          <a:xfrm>
            <a:off x="5650162" y="713793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6">
                  <a:alpha val="37000"/>
                </a:schemeClr>
              </a:gs>
              <a:gs pos="88000">
                <a:schemeClr val="accent6">
                  <a:alpha val="6000"/>
                </a:schemeClr>
              </a:gs>
              <a:gs pos="77000">
                <a:schemeClr val="accent6">
                  <a:alpha val="2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FOV </a:t>
            </a:r>
            <a:r>
              <a:rPr lang="de-DE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endParaRPr lang="de-DE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C4D790-1A01-9BA8-D8F0-DB7CA984FD3B}"/>
              </a:ext>
            </a:extLst>
          </p:cNvPr>
          <p:cNvSpPr/>
          <p:nvPr/>
        </p:nvSpPr>
        <p:spPr>
          <a:xfrm>
            <a:off x="5650162" y="414514"/>
            <a:ext cx="772512" cy="20171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7B812D-9210-8508-18AF-314AEA2C15B1}"/>
              </a:ext>
            </a:extLst>
          </p:cNvPr>
          <p:cNvSpPr/>
          <p:nvPr/>
        </p:nvSpPr>
        <p:spPr>
          <a:xfrm>
            <a:off x="5650162" y="1013072"/>
            <a:ext cx="772512" cy="20171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D3A6086-43C5-E65D-B3E6-DC8848991007}"/>
              </a:ext>
            </a:extLst>
          </p:cNvPr>
          <p:cNvCxnSpPr>
            <a:cxnSpLocks/>
          </p:cNvCxnSpPr>
          <p:nvPr/>
        </p:nvCxnSpPr>
        <p:spPr>
          <a:xfrm>
            <a:off x="5573262" y="52039"/>
            <a:ext cx="0" cy="27432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43648BF-11CA-61A9-B314-BC31492BE326}"/>
              </a:ext>
            </a:extLst>
          </p:cNvPr>
          <p:cNvSpPr/>
          <p:nvPr/>
        </p:nvSpPr>
        <p:spPr>
          <a:xfrm>
            <a:off x="5644454" y="1312352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28000"/>
                </a:schemeClr>
              </a:gs>
              <a:gs pos="81000">
                <a:srgbClr val="002060">
                  <a:alpha val="13000"/>
                </a:srgbClr>
              </a:gs>
              <a:gs pos="0">
                <a:schemeClr val="accent5">
                  <a:lumMod val="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No-Test Area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C1CBAF-2C64-94F8-E70E-0726D4DF55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5164114" y="1111018"/>
            <a:ext cx="248471" cy="40723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FA3596F-8761-C26F-679D-F0E91638AB89}"/>
              </a:ext>
            </a:extLst>
          </p:cNvPr>
          <p:cNvGrpSpPr/>
          <p:nvPr/>
        </p:nvGrpSpPr>
        <p:grpSpPr>
          <a:xfrm>
            <a:off x="-4303014" y="-3023016"/>
            <a:ext cx="9360000" cy="9360000"/>
            <a:chOff x="-1584000" y="-1584000"/>
            <a:chExt cx="9360000" cy="9360000"/>
          </a:xfrm>
        </p:grpSpPr>
        <p:sp>
          <p:nvSpPr>
            <p:cNvPr id="64" name="Kreis Rand">
              <a:extLst>
                <a:ext uri="{FF2B5EF4-FFF2-40B4-BE49-F238E27FC236}">
                  <a16:creationId xmlns:a16="http://schemas.microsoft.com/office/drawing/2014/main" id="{39D1C7FB-C6FF-7913-461E-257388D1CA9D}"/>
                </a:ext>
              </a:extLst>
            </p:cNvPr>
            <p:cNvSpPr/>
            <p:nvPr/>
          </p:nvSpPr>
          <p:spPr>
            <a:xfrm rot="5400000">
              <a:off x="1" y="1"/>
              <a:ext cx="6192000" cy="6192000"/>
            </a:xfrm>
            <a:prstGeom prst="arc">
              <a:avLst>
                <a:gd name="adj1" fmla="val 17335265"/>
                <a:gd name="adj2" fmla="val 14868702"/>
              </a:avLst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Kreis Fill">
              <a:extLst>
                <a:ext uri="{FF2B5EF4-FFF2-40B4-BE49-F238E27FC236}">
                  <a16:creationId xmlns:a16="http://schemas.microsoft.com/office/drawing/2014/main" id="{DFC76BC5-35A0-5F78-3144-6FC95BC10021}"/>
                </a:ext>
              </a:extLst>
            </p:cNvPr>
            <p:cNvSpPr/>
            <p:nvPr/>
          </p:nvSpPr>
          <p:spPr>
            <a:xfrm rot="5400000">
              <a:off x="0" y="0"/>
              <a:ext cx="6192000" cy="6192000"/>
            </a:xfrm>
            <a:prstGeom prst="pie">
              <a:avLst>
                <a:gd name="adj1" fmla="val 17335130"/>
                <a:gd name="adj2" fmla="val 14875746"/>
              </a:avLst>
            </a:prstGeom>
            <a:gradFill flip="none" rotWithShape="1">
              <a:gsLst>
                <a:gs pos="100000">
                  <a:schemeClr val="accent2"/>
                </a:gs>
                <a:gs pos="79000">
                  <a:srgbClr val="ED7D31">
                    <a:alpha val="40000"/>
                  </a:srgbClr>
                </a:gs>
                <a:gs pos="63000">
                  <a:srgbClr val="ED7D3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Kreisausschnitt Fill">
              <a:extLst>
                <a:ext uri="{FF2B5EF4-FFF2-40B4-BE49-F238E27FC236}">
                  <a16:creationId xmlns:a16="http://schemas.microsoft.com/office/drawing/2014/main" id="{2066A192-6CBF-02B7-ECC7-F6DDE1D83AAE}"/>
                </a:ext>
              </a:extLst>
            </p:cNvPr>
            <p:cNvSpPr/>
            <p:nvPr/>
          </p:nvSpPr>
          <p:spPr>
            <a:xfrm rot="5400000">
              <a:off x="-1584000" y="-1584000"/>
              <a:ext cx="9360000" cy="9360000"/>
            </a:xfrm>
            <a:prstGeom prst="pie">
              <a:avLst>
                <a:gd name="adj1" fmla="val 14847695"/>
                <a:gd name="adj2" fmla="val 17376452"/>
              </a:avLst>
            </a:prstGeom>
            <a:gradFill flip="none" rotWithShape="1">
              <a:gsLst>
                <a:gs pos="100000">
                  <a:schemeClr val="accent2"/>
                </a:gs>
                <a:gs pos="89000">
                  <a:srgbClr val="ED7D31">
                    <a:alpha val="40000"/>
                  </a:srgbClr>
                </a:gs>
                <a:gs pos="64000">
                  <a:srgbClr val="ED7D3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Kreisausschnitt Rand">
              <a:extLst>
                <a:ext uri="{FF2B5EF4-FFF2-40B4-BE49-F238E27FC236}">
                  <a16:creationId xmlns:a16="http://schemas.microsoft.com/office/drawing/2014/main" id="{BA356A6F-19F2-921F-B589-ADCF522E4A0F}"/>
                </a:ext>
              </a:extLst>
            </p:cNvPr>
            <p:cNvSpPr/>
            <p:nvPr/>
          </p:nvSpPr>
          <p:spPr>
            <a:xfrm rot="5400000">
              <a:off x="-1584000" y="-1584000"/>
              <a:ext cx="9360000" cy="9360000"/>
            </a:xfrm>
            <a:prstGeom prst="arc">
              <a:avLst>
                <a:gd name="adj1" fmla="val 14844955"/>
                <a:gd name="adj2" fmla="val 17372137"/>
              </a:avLst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Kreisausschnitt Radial oben">
              <a:extLst>
                <a:ext uri="{FF2B5EF4-FFF2-40B4-BE49-F238E27FC236}">
                  <a16:creationId xmlns:a16="http://schemas.microsoft.com/office/drawing/2014/main" id="{23CFDD5A-111C-6B35-2FDF-BD0B8C8468B0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V="1">
              <a:off x="5962735" y="1304818"/>
              <a:ext cx="1455207" cy="621973"/>
            </a:xfrm>
            <a:prstGeom prst="line">
              <a:avLst/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Kreisausschnitt Radial unten">
              <a:extLst>
                <a:ext uri="{FF2B5EF4-FFF2-40B4-BE49-F238E27FC236}">
                  <a16:creationId xmlns:a16="http://schemas.microsoft.com/office/drawing/2014/main" id="{EE8D4509-E194-70AA-0D2C-7A3FB62CFA91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6024712" y="4099927"/>
              <a:ext cx="1480988" cy="562561"/>
            </a:xfrm>
            <a:prstGeom prst="line">
              <a:avLst/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82" name="Graphic 81">
            <a:extLst>
              <a:ext uri="{FF2B5EF4-FFF2-40B4-BE49-F238E27FC236}">
                <a16:creationId xmlns:a16="http://schemas.microsoft.com/office/drawing/2014/main" id="{5940C770-8E41-02A0-EB69-CEDFD1D1C4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10800000">
            <a:off x="2542166" y="355068"/>
            <a:ext cx="161749" cy="30821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BDEF641-A22E-86AF-3E67-0B518B6B2FC2}"/>
              </a:ext>
            </a:extLst>
          </p:cNvPr>
          <p:cNvSpPr/>
          <p:nvPr/>
        </p:nvSpPr>
        <p:spPr>
          <a:xfrm>
            <a:off x="2532398" y="358152"/>
            <a:ext cx="184026" cy="29139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E28A045-7483-9712-E2A1-002E45C1E6E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3884" y="1574214"/>
            <a:ext cx="484827" cy="27055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8FE4A57-F196-63F7-2DA7-E4FA3C27A5F8}"/>
              </a:ext>
            </a:extLst>
          </p:cNvPr>
          <p:cNvSpPr/>
          <p:nvPr/>
        </p:nvSpPr>
        <p:spPr>
          <a:xfrm rot="5400000">
            <a:off x="3997253" y="1451983"/>
            <a:ext cx="270930" cy="51198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D18778-7D97-1481-8199-EB943646EFF8}"/>
              </a:ext>
            </a:extLst>
          </p:cNvPr>
          <p:cNvSpPr/>
          <p:nvPr/>
        </p:nvSpPr>
        <p:spPr>
          <a:xfrm rot="10800000">
            <a:off x="3899054" y="1580285"/>
            <a:ext cx="113861" cy="26315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CA2F46-1542-9BC3-E8B0-3C18CD9EBFE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230403">
            <a:off x="2794638" y="1155565"/>
            <a:ext cx="484827" cy="270551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551DDDB-3B8F-24DF-F0D1-320FDFFACB7C}"/>
              </a:ext>
            </a:extLst>
          </p:cNvPr>
          <p:cNvSpPr/>
          <p:nvPr/>
        </p:nvSpPr>
        <p:spPr>
          <a:xfrm rot="1964872">
            <a:off x="2896737" y="1042747"/>
            <a:ext cx="273620" cy="50443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7DF76E-6E4E-BC28-5972-193DECB51312}"/>
              </a:ext>
            </a:extLst>
          </p:cNvPr>
          <p:cNvSpPr/>
          <p:nvPr/>
        </p:nvSpPr>
        <p:spPr>
          <a:xfrm rot="2066158">
            <a:off x="2886087" y="1067146"/>
            <a:ext cx="251508" cy="45563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37F5999-D802-5948-E07B-3AF835B432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3716915" y="1163606"/>
            <a:ext cx="162000" cy="30868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FCDFD2F-F481-0282-F364-70395620E44A}"/>
              </a:ext>
            </a:extLst>
          </p:cNvPr>
          <p:cNvSpPr/>
          <p:nvPr/>
        </p:nvSpPr>
        <p:spPr>
          <a:xfrm rot="5400000">
            <a:off x="3709266" y="1157234"/>
            <a:ext cx="182855" cy="32027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4703613-00DD-BB7D-2ECB-E2F5724F158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585423" y="1060802"/>
            <a:ext cx="162000" cy="30868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24FCF94-2D0A-A32F-C4D8-0828AEF73F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831943" y="896755"/>
            <a:ext cx="162000" cy="30868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82BBE59-58CB-89A5-2866-14D7DD75AFC9}"/>
              </a:ext>
            </a:extLst>
          </p:cNvPr>
          <p:cNvSpPr/>
          <p:nvPr/>
        </p:nvSpPr>
        <p:spPr>
          <a:xfrm rot="5400000">
            <a:off x="579570" y="1068713"/>
            <a:ext cx="183906" cy="29529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6E0E7D-F0ED-592C-CECB-1A755BFCDD75}"/>
              </a:ext>
            </a:extLst>
          </p:cNvPr>
          <p:cNvSpPr/>
          <p:nvPr/>
        </p:nvSpPr>
        <p:spPr>
          <a:xfrm rot="5400000">
            <a:off x="823421" y="900345"/>
            <a:ext cx="175789" cy="29529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188BFE-4D45-1556-006D-2C8675326228}"/>
              </a:ext>
            </a:extLst>
          </p:cNvPr>
          <p:cNvSpPr/>
          <p:nvPr/>
        </p:nvSpPr>
        <p:spPr>
          <a:xfrm rot="10800000">
            <a:off x="779665" y="1103095"/>
            <a:ext cx="240808" cy="1839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59AA54C1-3BEC-89F2-C318-23633C985A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228748" y="149521"/>
            <a:ext cx="124800" cy="187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3A51E58-3880-CA29-28BE-6D987C87617C}"/>
              </a:ext>
            </a:extLst>
          </p:cNvPr>
          <p:cNvSpPr/>
          <p:nvPr/>
        </p:nvSpPr>
        <p:spPr>
          <a:xfrm>
            <a:off x="3220739" y="127144"/>
            <a:ext cx="155611" cy="22792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8314C3CA-2BAC-FD91-9EB0-9BA43164A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4739325" y="979418"/>
            <a:ext cx="124800" cy="1872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D6090EBB-3C3D-15A7-DCFC-43E4E29BB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4739325" y="1929698"/>
            <a:ext cx="124800" cy="1872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7E631CAE-18AD-B555-28E3-654D824FF39D}"/>
              </a:ext>
            </a:extLst>
          </p:cNvPr>
          <p:cNvSpPr/>
          <p:nvPr/>
        </p:nvSpPr>
        <p:spPr>
          <a:xfrm rot="10800000">
            <a:off x="4696850" y="1960346"/>
            <a:ext cx="210970" cy="13693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V Ref">
            <a:extLst>
              <a:ext uri="{FF2B5EF4-FFF2-40B4-BE49-F238E27FC236}">
                <a16:creationId xmlns:a16="http://schemas.microsoft.com/office/drawing/2014/main" id="{4DDC50FA-2E12-25E6-AE73-E682E7F6DAE6}"/>
              </a:ext>
            </a:extLst>
          </p:cNvPr>
          <p:cNvSpPr/>
          <p:nvPr/>
        </p:nvSpPr>
        <p:spPr>
          <a:xfrm>
            <a:off x="75284" y="83511"/>
            <a:ext cx="4535054" cy="2545882"/>
          </a:xfrm>
          <a:prstGeom prst="rect">
            <a:avLst/>
          </a:prstGeom>
          <a:gradFill flip="none" rotWithShape="1">
            <a:gsLst>
              <a:gs pos="100000">
                <a:schemeClr val="accent6">
                  <a:alpha val="37000"/>
                </a:schemeClr>
              </a:gs>
              <a:gs pos="88000">
                <a:schemeClr val="accent6">
                  <a:alpha val="6000"/>
                </a:schemeClr>
              </a:gs>
              <a:gs pos="77000">
                <a:schemeClr val="accent6">
                  <a:alpha val="2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OuT">
            <a:extLst>
              <a:ext uri="{FF2B5EF4-FFF2-40B4-BE49-F238E27FC236}">
                <a16:creationId xmlns:a16="http://schemas.microsoft.com/office/drawing/2014/main" id="{4148D05E-942A-7AAB-3EAE-304C6FE9BB0A}"/>
              </a:ext>
            </a:extLst>
          </p:cNvPr>
          <p:cNvSpPr txBox="1"/>
          <p:nvPr/>
        </p:nvSpPr>
        <p:spPr>
          <a:xfrm>
            <a:off x="2769945" y="124356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46" name="Text OuT">
            <a:extLst>
              <a:ext uri="{FF2B5EF4-FFF2-40B4-BE49-F238E27FC236}">
                <a16:creationId xmlns:a16="http://schemas.microsoft.com/office/drawing/2014/main" id="{87A31620-E5D6-1E45-201F-9DBB0C06185D}"/>
              </a:ext>
            </a:extLst>
          </p:cNvPr>
          <p:cNvSpPr txBox="1"/>
          <p:nvPr/>
        </p:nvSpPr>
        <p:spPr>
          <a:xfrm>
            <a:off x="2950972" y="225972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50" name="Text OuT">
            <a:extLst>
              <a:ext uri="{FF2B5EF4-FFF2-40B4-BE49-F238E27FC236}">
                <a16:creationId xmlns:a16="http://schemas.microsoft.com/office/drawing/2014/main" id="{7629B6DC-AD95-0614-FE8C-92A50C020E0C}"/>
              </a:ext>
            </a:extLst>
          </p:cNvPr>
          <p:cNvSpPr txBox="1"/>
          <p:nvPr/>
        </p:nvSpPr>
        <p:spPr>
          <a:xfrm>
            <a:off x="2383678" y="568146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51" name="Text OuT">
            <a:extLst>
              <a:ext uri="{FF2B5EF4-FFF2-40B4-BE49-F238E27FC236}">
                <a16:creationId xmlns:a16="http://schemas.microsoft.com/office/drawing/2014/main" id="{0FD32765-1F15-EE3E-766E-29EAC86C7E1B}"/>
              </a:ext>
            </a:extLst>
          </p:cNvPr>
          <p:cNvSpPr txBox="1"/>
          <p:nvPr/>
        </p:nvSpPr>
        <p:spPr>
          <a:xfrm>
            <a:off x="3204297" y="122426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57" name="Text OuT">
            <a:extLst>
              <a:ext uri="{FF2B5EF4-FFF2-40B4-BE49-F238E27FC236}">
                <a16:creationId xmlns:a16="http://schemas.microsoft.com/office/drawing/2014/main" id="{F7E23A19-397B-7EB6-018B-EEF4C72E39F9}"/>
              </a:ext>
            </a:extLst>
          </p:cNvPr>
          <p:cNvSpPr txBox="1"/>
          <p:nvPr/>
        </p:nvSpPr>
        <p:spPr>
          <a:xfrm>
            <a:off x="214443" y="279738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67" name="Text OuT">
            <a:extLst>
              <a:ext uri="{FF2B5EF4-FFF2-40B4-BE49-F238E27FC236}">
                <a16:creationId xmlns:a16="http://schemas.microsoft.com/office/drawing/2014/main" id="{F6A2046E-75C8-D9A3-5313-36BF940FDDDA}"/>
              </a:ext>
            </a:extLst>
          </p:cNvPr>
          <p:cNvSpPr txBox="1"/>
          <p:nvPr/>
        </p:nvSpPr>
        <p:spPr>
          <a:xfrm>
            <a:off x="711555" y="1080568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69" name="Text OuT">
            <a:extLst>
              <a:ext uri="{FF2B5EF4-FFF2-40B4-BE49-F238E27FC236}">
                <a16:creationId xmlns:a16="http://schemas.microsoft.com/office/drawing/2014/main" id="{29A63060-30D3-6E66-BDEA-A9160403DAEF}"/>
              </a:ext>
            </a:extLst>
          </p:cNvPr>
          <p:cNvSpPr txBox="1"/>
          <p:nvPr/>
        </p:nvSpPr>
        <p:spPr>
          <a:xfrm>
            <a:off x="3713962" y="1115391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70" name="Text OuT">
            <a:extLst>
              <a:ext uri="{FF2B5EF4-FFF2-40B4-BE49-F238E27FC236}">
                <a16:creationId xmlns:a16="http://schemas.microsoft.com/office/drawing/2014/main" id="{5A988D3E-B535-7CB8-08F9-959B9642E424}"/>
              </a:ext>
            </a:extLst>
          </p:cNvPr>
          <p:cNvSpPr txBox="1"/>
          <p:nvPr/>
        </p:nvSpPr>
        <p:spPr>
          <a:xfrm>
            <a:off x="3908624" y="159040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71" name="Text OuT">
            <a:extLst>
              <a:ext uri="{FF2B5EF4-FFF2-40B4-BE49-F238E27FC236}">
                <a16:creationId xmlns:a16="http://schemas.microsoft.com/office/drawing/2014/main" id="{D8774764-3239-86A2-4D01-C5C31BD7B967}"/>
              </a:ext>
            </a:extLst>
          </p:cNvPr>
          <p:cNvSpPr txBox="1"/>
          <p:nvPr/>
        </p:nvSpPr>
        <p:spPr>
          <a:xfrm>
            <a:off x="4605750" y="2044355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</a:t>
            </a:r>
          </a:p>
        </p:txBody>
      </p:sp>
      <p:sp>
        <p:nvSpPr>
          <p:cNvPr id="72" name="Text OuT">
            <a:extLst>
              <a:ext uri="{FF2B5EF4-FFF2-40B4-BE49-F238E27FC236}">
                <a16:creationId xmlns:a16="http://schemas.microsoft.com/office/drawing/2014/main" id="{6F4FAAE1-5502-AD72-BFD3-6EF1926E7473}"/>
              </a:ext>
            </a:extLst>
          </p:cNvPr>
          <p:cNvSpPr txBox="1"/>
          <p:nvPr/>
        </p:nvSpPr>
        <p:spPr>
          <a:xfrm>
            <a:off x="4639144" y="104451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</a:t>
            </a:r>
          </a:p>
        </p:txBody>
      </p:sp>
      <p:sp>
        <p:nvSpPr>
          <p:cNvPr id="78" name="Text OuT">
            <a:extLst>
              <a:ext uri="{FF2B5EF4-FFF2-40B4-BE49-F238E27FC236}">
                <a16:creationId xmlns:a16="http://schemas.microsoft.com/office/drawing/2014/main" id="{45F86FCC-EE21-DD6B-4ED9-E1769803493B}"/>
              </a:ext>
            </a:extLst>
          </p:cNvPr>
          <p:cNvSpPr txBox="1"/>
          <p:nvPr/>
        </p:nvSpPr>
        <p:spPr>
          <a:xfrm>
            <a:off x="5132050" y="1201513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3015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1D9E4859-DAE9-D36B-46D4-C19977B4D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6747" y="127144"/>
            <a:ext cx="196770" cy="219574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F2F7C53-F6DC-0B53-8E54-B5B47F841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48" y="1202010"/>
            <a:ext cx="475703" cy="475703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D41CD8B-1716-C2F7-BD41-AD82797785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3118" y="1198969"/>
            <a:ext cx="274136" cy="2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3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72</Words>
  <Application>Microsoft Office PowerPoint</Application>
  <PresentationFormat>Custom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Hoß</dc:creator>
  <cp:lastModifiedBy>Michael Hoß</cp:lastModifiedBy>
  <cp:revision>110</cp:revision>
  <dcterms:created xsi:type="dcterms:W3CDTF">2020-06-21T13:45:15Z</dcterms:created>
  <dcterms:modified xsi:type="dcterms:W3CDTF">2023-02-24T13:42:44Z</dcterms:modified>
</cp:coreProperties>
</file>