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94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153047E-6E6E-4CEC-AE79-504C68A16FA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88568" autoAdjust="0"/>
  </p:normalViewPr>
  <p:slideViewPr>
    <p:cSldViewPr snapToGrid="0">
      <p:cViewPr>
        <p:scale>
          <a:sx n="300" d="100"/>
          <a:sy n="300" d="100"/>
        </p:scale>
        <p:origin x="2202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248A3-7AFA-42A8-AC66-C1BC58F224A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5884-D87C-441E-ADDB-0DAC456D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89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78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67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56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45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34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23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12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reaction time is acceptable?</a:t>
            </a:r>
          </a:p>
          <a:p>
            <a:endParaRPr lang="en-US" dirty="0"/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Extrapolate </a:t>
            </a:r>
            <a:r>
              <a:rPr lang="en-US" sz="7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 Ref.?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FN?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delay?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delay?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5884-D87C-441E-ADDB-0DAC456D2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0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7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1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631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7" userDrawn="1">
          <p15:clr>
            <a:srgbClr val="FBAE40"/>
          </p15:clr>
        </p15:guide>
        <p15:guide id="2" pos="10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2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0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1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9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3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1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9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66">
            <a:extLst>
              <a:ext uri="{FF2B5EF4-FFF2-40B4-BE49-F238E27FC236}">
                <a16:creationId xmlns:a16="http://schemas.microsoft.com/office/drawing/2014/main" id="{F92999A0-75CA-D00C-CD1A-2A5F7A30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8412"/>
              </p:ext>
            </p:extLst>
          </p:nvPr>
        </p:nvGraphicFramePr>
        <p:xfrm>
          <a:off x="89911" y="1"/>
          <a:ext cx="3031482" cy="162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759382252"/>
                    </a:ext>
                  </a:extLst>
                </a:gridCol>
                <a:gridCol w="390237">
                  <a:extLst>
                    <a:ext uri="{9D8B030D-6E8A-4147-A177-3AD203B41FA5}">
                      <a16:colId xmlns:a16="http://schemas.microsoft.com/office/drawing/2014/main" val="92130124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3325271439"/>
                    </a:ext>
                  </a:extLst>
                </a:gridCol>
              </a:tblGrid>
              <a:tr h="542960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200883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918035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5153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BA57F4-08CC-E73C-EBC7-5AA3939A1AE5}"/>
              </a:ext>
            </a:extLst>
          </p:cNvPr>
          <p:cNvCxnSpPr>
            <a:cxnSpLocks/>
          </p:cNvCxnSpPr>
          <p:nvPr/>
        </p:nvCxnSpPr>
        <p:spPr>
          <a:xfrm>
            <a:off x="-1198134" y="-273691"/>
            <a:ext cx="124836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4085F6-301C-BA10-3F1E-BC721DBAA380}"/>
              </a:ext>
            </a:extLst>
          </p:cNvPr>
          <p:cNvSpPr txBox="1"/>
          <p:nvPr/>
        </p:nvSpPr>
        <p:spPr>
          <a:xfrm>
            <a:off x="785185" y="1097807"/>
            <a:ext cx="1387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 or delayed TP?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E66E2-F9B2-6992-2A39-413BCB0723CD}"/>
              </a:ext>
            </a:extLst>
          </p:cNvPr>
          <p:cNvCxnSpPr>
            <a:cxnSpLocks/>
          </p:cNvCxnSpPr>
          <p:nvPr/>
        </p:nvCxnSpPr>
        <p:spPr>
          <a:xfrm>
            <a:off x="80963" y="1625718"/>
            <a:ext cx="30908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DC75B-9585-0A9F-E83F-2C98FAD5D496}"/>
              </a:ext>
            </a:extLst>
          </p:cNvPr>
          <p:cNvCxnSpPr>
            <a:cxnSpLocks/>
          </p:cNvCxnSpPr>
          <p:nvPr/>
        </p:nvCxnSpPr>
        <p:spPr>
          <a:xfrm>
            <a:off x="3791001" y="1342552"/>
            <a:ext cx="12924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24E013-11C0-4776-CCB7-A7FF6A59EB02}"/>
              </a:ext>
            </a:extLst>
          </p:cNvPr>
          <p:cNvCxnSpPr>
            <a:cxnSpLocks/>
          </p:cNvCxnSpPr>
          <p:nvPr/>
        </p:nvCxnSpPr>
        <p:spPr>
          <a:xfrm>
            <a:off x="3506960" y="1432236"/>
            <a:ext cx="157647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0D744-F6E8-93D2-A91A-4FDE93658720}"/>
              </a:ext>
            </a:extLst>
          </p:cNvPr>
          <p:cNvCxnSpPr>
            <a:cxnSpLocks/>
          </p:cNvCxnSpPr>
          <p:nvPr/>
        </p:nvCxnSpPr>
        <p:spPr>
          <a:xfrm>
            <a:off x="4445187" y="777918"/>
            <a:ext cx="11567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33B07A-2C45-27C7-92C2-265CF8F4A9B5}"/>
              </a:ext>
            </a:extLst>
          </p:cNvPr>
          <p:cNvCxnSpPr>
            <a:cxnSpLocks/>
          </p:cNvCxnSpPr>
          <p:nvPr/>
        </p:nvCxnSpPr>
        <p:spPr>
          <a:xfrm>
            <a:off x="3537381" y="868121"/>
            <a:ext cx="124777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7FA46-577F-F5C0-302C-D4E7E2431E8D}"/>
              </a:ext>
            </a:extLst>
          </p:cNvPr>
          <p:cNvCxnSpPr>
            <a:cxnSpLocks/>
          </p:cNvCxnSpPr>
          <p:nvPr/>
        </p:nvCxnSpPr>
        <p:spPr>
          <a:xfrm>
            <a:off x="3537381" y="777918"/>
            <a:ext cx="75692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B5E129-C8F7-00A2-8764-D3135A7CEA50}"/>
              </a:ext>
            </a:extLst>
          </p:cNvPr>
          <p:cNvCxnSpPr>
            <a:cxnSpLocks/>
          </p:cNvCxnSpPr>
          <p:nvPr/>
        </p:nvCxnSpPr>
        <p:spPr>
          <a:xfrm>
            <a:off x="5037330" y="868121"/>
            <a:ext cx="56459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26594-7EFA-A7B0-2415-D61C99805CCA}"/>
              </a:ext>
            </a:extLst>
          </p:cNvPr>
          <p:cNvCxnSpPr>
            <a:cxnSpLocks/>
          </p:cNvCxnSpPr>
          <p:nvPr/>
        </p:nvCxnSpPr>
        <p:spPr>
          <a:xfrm>
            <a:off x="-1114341" y="-410710"/>
            <a:ext cx="108732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7A43E-3B42-3D1D-F486-E94FB6653D45}"/>
              </a:ext>
            </a:extLst>
          </p:cNvPr>
          <p:cNvCxnSpPr>
            <a:cxnSpLocks/>
          </p:cNvCxnSpPr>
          <p:nvPr/>
        </p:nvCxnSpPr>
        <p:spPr>
          <a:xfrm flipV="1">
            <a:off x="-1114341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89DFB8-C4BE-DD67-4A81-47030AEF4B2E}"/>
              </a:ext>
            </a:extLst>
          </p:cNvPr>
          <p:cNvCxnSpPr>
            <a:cxnSpLocks/>
          </p:cNvCxnSpPr>
          <p:nvPr/>
        </p:nvCxnSpPr>
        <p:spPr>
          <a:xfrm flipV="1">
            <a:off x="-959009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A9E5D1-7EB8-04EE-43B9-D66F54B18B08}"/>
              </a:ext>
            </a:extLst>
          </p:cNvPr>
          <p:cNvCxnSpPr>
            <a:cxnSpLocks/>
          </p:cNvCxnSpPr>
          <p:nvPr/>
        </p:nvCxnSpPr>
        <p:spPr>
          <a:xfrm flipV="1">
            <a:off x="-80367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E47319-8853-B032-E700-0D587CC64AF6}"/>
              </a:ext>
            </a:extLst>
          </p:cNvPr>
          <p:cNvCxnSpPr>
            <a:cxnSpLocks/>
          </p:cNvCxnSpPr>
          <p:nvPr/>
        </p:nvCxnSpPr>
        <p:spPr>
          <a:xfrm flipV="1">
            <a:off x="-648346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60133-26DA-2693-CFE1-CDD496CFDC0F}"/>
              </a:ext>
            </a:extLst>
          </p:cNvPr>
          <p:cNvCxnSpPr>
            <a:cxnSpLocks/>
          </p:cNvCxnSpPr>
          <p:nvPr/>
        </p:nvCxnSpPr>
        <p:spPr>
          <a:xfrm flipV="1">
            <a:off x="-493014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C33F-F682-BB89-44D2-C8DDF4F7744B}"/>
              </a:ext>
            </a:extLst>
          </p:cNvPr>
          <p:cNvCxnSpPr>
            <a:cxnSpLocks/>
          </p:cNvCxnSpPr>
          <p:nvPr/>
        </p:nvCxnSpPr>
        <p:spPr>
          <a:xfrm flipV="1">
            <a:off x="-337682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A61B2-F6D3-B1DB-B413-0B6F27273554}"/>
              </a:ext>
            </a:extLst>
          </p:cNvPr>
          <p:cNvCxnSpPr>
            <a:cxnSpLocks/>
          </p:cNvCxnSpPr>
          <p:nvPr/>
        </p:nvCxnSpPr>
        <p:spPr>
          <a:xfrm flipV="1">
            <a:off x="-182350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7D10CE-AAD7-C9CE-B04C-190B4262A697}"/>
              </a:ext>
            </a:extLst>
          </p:cNvPr>
          <p:cNvCxnSpPr>
            <a:cxnSpLocks/>
          </p:cNvCxnSpPr>
          <p:nvPr/>
        </p:nvCxnSpPr>
        <p:spPr>
          <a:xfrm flipV="1">
            <a:off x="-2701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094E7F-9DF3-FF9B-CF13-627AD271A223}"/>
              </a:ext>
            </a:extLst>
          </p:cNvPr>
          <p:cNvCxnSpPr>
            <a:cxnSpLocks/>
          </p:cNvCxnSpPr>
          <p:nvPr/>
        </p:nvCxnSpPr>
        <p:spPr>
          <a:xfrm flipV="1">
            <a:off x="-119242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CCE20B-3AF6-1258-3CA2-E8F1D65E772F}"/>
              </a:ext>
            </a:extLst>
          </p:cNvPr>
          <p:cNvCxnSpPr>
            <a:cxnSpLocks/>
          </p:cNvCxnSpPr>
          <p:nvPr/>
        </p:nvCxnSpPr>
        <p:spPr>
          <a:xfrm flipV="1">
            <a:off x="-1037090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9DE77C-B494-4D18-646A-FB1443BCE899}"/>
              </a:ext>
            </a:extLst>
          </p:cNvPr>
          <p:cNvCxnSpPr>
            <a:cxnSpLocks/>
          </p:cNvCxnSpPr>
          <p:nvPr/>
        </p:nvCxnSpPr>
        <p:spPr>
          <a:xfrm flipV="1">
            <a:off x="-881758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980AE1-1BD3-8E1F-B141-F1D9C3FD652A}"/>
              </a:ext>
            </a:extLst>
          </p:cNvPr>
          <p:cNvCxnSpPr>
            <a:cxnSpLocks/>
          </p:cNvCxnSpPr>
          <p:nvPr/>
        </p:nvCxnSpPr>
        <p:spPr>
          <a:xfrm flipV="1">
            <a:off x="-726426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B41F8E-B545-E570-908D-E963928801B9}"/>
              </a:ext>
            </a:extLst>
          </p:cNvPr>
          <p:cNvCxnSpPr>
            <a:cxnSpLocks/>
          </p:cNvCxnSpPr>
          <p:nvPr/>
        </p:nvCxnSpPr>
        <p:spPr>
          <a:xfrm flipV="1">
            <a:off x="-571094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F77271-FCC9-36EA-CD98-7DCF61F85E48}"/>
              </a:ext>
            </a:extLst>
          </p:cNvPr>
          <p:cNvCxnSpPr>
            <a:cxnSpLocks/>
          </p:cNvCxnSpPr>
          <p:nvPr/>
        </p:nvCxnSpPr>
        <p:spPr>
          <a:xfrm flipV="1">
            <a:off x="-41576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09441-4754-8BC8-5A2D-A5CA9C5EDC00}"/>
              </a:ext>
            </a:extLst>
          </p:cNvPr>
          <p:cNvCxnSpPr>
            <a:cxnSpLocks/>
          </p:cNvCxnSpPr>
          <p:nvPr/>
        </p:nvCxnSpPr>
        <p:spPr>
          <a:xfrm flipV="1">
            <a:off x="-260431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661DF1-A4F7-6068-A9E5-AC7A1001EA66}"/>
              </a:ext>
            </a:extLst>
          </p:cNvPr>
          <p:cNvCxnSpPr>
            <a:cxnSpLocks/>
          </p:cNvCxnSpPr>
          <p:nvPr/>
        </p:nvCxnSpPr>
        <p:spPr>
          <a:xfrm flipV="1">
            <a:off x="-105099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B9A2C-233B-6884-FE2F-EA54FB654C54}"/>
              </a:ext>
            </a:extLst>
          </p:cNvPr>
          <p:cNvCxnSpPr>
            <a:cxnSpLocks/>
          </p:cNvCxnSpPr>
          <p:nvPr/>
        </p:nvCxnSpPr>
        <p:spPr>
          <a:xfrm flipV="1">
            <a:off x="50233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/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3DF1BDF-6E49-5953-2062-CF78911E0BB4}"/>
              </a:ext>
            </a:extLst>
          </p:cNvPr>
          <p:cNvSpPr/>
          <p:nvPr/>
        </p:nvSpPr>
        <p:spPr>
          <a:xfrm>
            <a:off x="4232836" y="693552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FE62E-6349-39D0-3E81-77CC5A43C8C0}"/>
              </a:ext>
            </a:extLst>
          </p:cNvPr>
          <p:cNvSpPr txBox="1"/>
          <p:nvPr/>
        </p:nvSpPr>
        <p:spPr>
          <a:xfrm>
            <a:off x="613424" y="533190"/>
            <a:ext cx="2172087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up tracks for better matching?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43D88C-720C-C42C-17E3-BDFE55246A4F}"/>
              </a:ext>
            </a:extLst>
          </p:cNvPr>
          <p:cNvSpPr txBox="1"/>
          <p:nvPr/>
        </p:nvSpPr>
        <p:spPr>
          <a:xfrm>
            <a:off x="2093455" y="72041"/>
            <a:ext cx="1103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synchronization?</a:t>
            </a:r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790A3E-0EDB-BD1C-978D-692682FAC130}"/>
              </a:ext>
            </a:extLst>
          </p:cNvPr>
          <p:cNvSpPr/>
          <p:nvPr/>
        </p:nvSpPr>
        <p:spPr>
          <a:xfrm>
            <a:off x="4831439" y="691723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0C6FA6-5D8F-052A-B1FE-C32495C17B5D}"/>
              </a:ext>
            </a:extLst>
          </p:cNvPr>
          <p:cNvSpPr/>
          <p:nvPr/>
        </p:nvSpPr>
        <p:spPr>
          <a:xfrm>
            <a:off x="3506960" y="1249027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891E7-E0AF-4F7E-BFD1-7D0C21BFDEFC}"/>
              </a:ext>
            </a:extLst>
          </p:cNvPr>
          <p:cNvSpPr txBox="1"/>
          <p:nvPr/>
        </p:nvSpPr>
        <p:spPr>
          <a:xfrm>
            <a:off x="-1247873" y="-99460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0202B-2E42-A355-9B8C-E21353BE2C06}"/>
              </a:ext>
            </a:extLst>
          </p:cNvPr>
          <p:cNvSpPr txBox="1"/>
          <p:nvPr/>
        </p:nvSpPr>
        <p:spPr>
          <a:xfrm>
            <a:off x="-1507599" y="18725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0C2FF-2B05-7017-B6F7-2A2B04D6215F}"/>
              </a:ext>
            </a:extLst>
          </p:cNvPr>
          <p:cNvSpPr txBox="1"/>
          <p:nvPr/>
        </p:nvSpPr>
        <p:spPr>
          <a:xfrm>
            <a:off x="-1235952" y="109633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C8BB1-48E6-0595-774D-BC2FDA94B0A9}"/>
              </a:ext>
            </a:extLst>
          </p:cNvPr>
          <p:cNvSpPr txBox="1"/>
          <p:nvPr/>
        </p:nvSpPr>
        <p:spPr>
          <a:xfrm>
            <a:off x="2243073" y="-587764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OuT_b1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C4029-DE01-7051-F72D-E01B067CF80F}"/>
              </a:ext>
            </a:extLst>
          </p:cNvPr>
          <p:cNvSpPr txBox="1"/>
          <p:nvPr/>
        </p:nvSpPr>
        <p:spPr>
          <a:xfrm>
            <a:off x="2705532" y="-44028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OuT_b2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06DFD-164F-11FF-C470-22659955C783}"/>
              </a:ext>
            </a:extLst>
          </p:cNvPr>
          <p:cNvSpPr txBox="1"/>
          <p:nvPr/>
        </p:nvSpPr>
        <p:spPr>
          <a:xfrm>
            <a:off x="2251200" y="-479825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ReS_b1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015725-A8EB-49E3-B5FB-57FCDC3BCE76}"/>
              </a:ext>
            </a:extLst>
          </p:cNvPr>
          <p:cNvSpPr txBox="1"/>
          <p:nvPr/>
        </p:nvSpPr>
        <p:spPr>
          <a:xfrm>
            <a:off x="2740932" y="-373020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ReS_b2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62FDCA-A66E-66F5-7DD4-BE0B49F316F3}"/>
              </a:ext>
            </a:extLst>
          </p:cNvPr>
          <p:cNvSpPr/>
          <p:nvPr/>
        </p:nvSpPr>
        <p:spPr>
          <a:xfrm>
            <a:off x="271091" y="-514350"/>
            <a:ext cx="502693" cy="3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B6214789-3DB9-E3AF-FBC2-52348BCC274A}"/>
              </a:ext>
            </a:extLst>
          </p:cNvPr>
          <p:cNvSpPr txBox="1"/>
          <p:nvPr/>
        </p:nvSpPr>
        <p:spPr>
          <a:xfrm>
            <a:off x="354069" y="-416427"/>
            <a:ext cx="544599" cy="1590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">
                <a:schemeClr val="bg1"/>
              </a:gs>
              <a:gs pos="37000">
                <a:srgbClr val="FFFFFF">
                  <a:alpha val="47000"/>
                </a:srgbClr>
              </a:gs>
              <a:gs pos="8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OuT_b2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55F1A1-9648-221D-B280-36302E12C82E}"/>
              </a:ext>
            </a:extLst>
          </p:cNvPr>
          <p:cNvSpPr txBox="1"/>
          <p:nvPr/>
        </p:nvSpPr>
        <p:spPr>
          <a:xfrm>
            <a:off x="906795" y="-554697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OuT_c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15FD13-553C-5F62-3C4F-09C77E76BB35}"/>
              </a:ext>
            </a:extLst>
          </p:cNvPr>
          <p:cNvSpPr txBox="1"/>
          <p:nvPr/>
        </p:nvSpPr>
        <p:spPr>
          <a:xfrm>
            <a:off x="1185391" y="-57160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ReS_c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/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𝑅𝑒𝑆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BCAAD8-54E3-2096-93B7-9112BF5DF63D}"/>
              </a:ext>
            </a:extLst>
          </p:cNvPr>
          <p:cNvCxnSpPr>
            <a:cxnSpLocks/>
          </p:cNvCxnSpPr>
          <p:nvPr/>
        </p:nvCxnSpPr>
        <p:spPr>
          <a:xfrm>
            <a:off x="550336" y="2214424"/>
            <a:ext cx="262466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25FAD-FA7E-DE78-6CB2-7AED4C2F7C45}"/>
              </a:ext>
            </a:extLst>
          </p:cNvPr>
          <p:cNvCxnSpPr>
            <a:cxnSpLocks/>
          </p:cNvCxnSpPr>
          <p:nvPr/>
        </p:nvCxnSpPr>
        <p:spPr>
          <a:xfrm flipV="1">
            <a:off x="55287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77A26D-1092-646F-2015-15F287F8992A}"/>
              </a:ext>
            </a:extLst>
          </p:cNvPr>
          <p:cNvCxnSpPr>
            <a:cxnSpLocks/>
          </p:cNvCxnSpPr>
          <p:nvPr/>
        </p:nvCxnSpPr>
        <p:spPr>
          <a:xfrm flipV="1">
            <a:off x="70702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FE9E7D-C15B-E322-2333-D693EC232188}"/>
              </a:ext>
            </a:extLst>
          </p:cNvPr>
          <p:cNvCxnSpPr>
            <a:cxnSpLocks/>
          </p:cNvCxnSpPr>
          <p:nvPr/>
        </p:nvCxnSpPr>
        <p:spPr>
          <a:xfrm flipV="1">
            <a:off x="86117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5A3689-E499-1404-72BF-E1633F40AE1C}"/>
              </a:ext>
            </a:extLst>
          </p:cNvPr>
          <p:cNvCxnSpPr>
            <a:cxnSpLocks/>
          </p:cNvCxnSpPr>
          <p:nvPr/>
        </p:nvCxnSpPr>
        <p:spPr>
          <a:xfrm flipV="1">
            <a:off x="101533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AFD519-F54F-BC22-F9EA-F0A2D80A7B0F}"/>
              </a:ext>
            </a:extLst>
          </p:cNvPr>
          <p:cNvCxnSpPr>
            <a:cxnSpLocks/>
          </p:cNvCxnSpPr>
          <p:nvPr/>
        </p:nvCxnSpPr>
        <p:spPr>
          <a:xfrm flipV="1">
            <a:off x="116948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9B7980-242A-984D-8BEF-1A501ACAA477}"/>
              </a:ext>
            </a:extLst>
          </p:cNvPr>
          <p:cNvCxnSpPr>
            <a:cxnSpLocks/>
          </p:cNvCxnSpPr>
          <p:nvPr/>
        </p:nvCxnSpPr>
        <p:spPr>
          <a:xfrm flipV="1">
            <a:off x="132363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EDD6B0-D06D-91A8-DFB0-3BF31779973B}"/>
              </a:ext>
            </a:extLst>
          </p:cNvPr>
          <p:cNvCxnSpPr>
            <a:cxnSpLocks/>
          </p:cNvCxnSpPr>
          <p:nvPr/>
        </p:nvCxnSpPr>
        <p:spPr>
          <a:xfrm flipV="1">
            <a:off x="147779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7E5AE1-F0E7-E3E4-57A6-5866244592FF}"/>
              </a:ext>
            </a:extLst>
          </p:cNvPr>
          <p:cNvCxnSpPr>
            <a:cxnSpLocks/>
          </p:cNvCxnSpPr>
          <p:nvPr/>
        </p:nvCxnSpPr>
        <p:spPr>
          <a:xfrm flipV="1">
            <a:off x="1631944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62AF3-3D78-C471-8653-F8500329BC5A}"/>
              </a:ext>
            </a:extLst>
          </p:cNvPr>
          <p:cNvCxnSpPr>
            <a:cxnSpLocks/>
          </p:cNvCxnSpPr>
          <p:nvPr/>
        </p:nvCxnSpPr>
        <p:spPr>
          <a:xfrm flipV="1">
            <a:off x="1786097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EFEB23-D32E-E9E4-D472-B05799D7106A}"/>
              </a:ext>
            </a:extLst>
          </p:cNvPr>
          <p:cNvCxnSpPr>
            <a:cxnSpLocks/>
          </p:cNvCxnSpPr>
          <p:nvPr/>
        </p:nvCxnSpPr>
        <p:spPr>
          <a:xfrm flipV="1">
            <a:off x="1940250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CEB679-C3E5-FBA1-EC9E-EA794D3CCAA8}"/>
              </a:ext>
            </a:extLst>
          </p:cNvPr>
          <p:cNvCxnSpPr>
            <a:cxnSpLocks/>
          </p:cNvCxnSpPr>
          <p:nvPr/>
        </p:nvCxnSpPr>
        <p:spPr>
          <a:xfrm flipV="1">
            <a:off x="209440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501E00-EC6F-CB91-21FE-70BF677626F9}"/>
              </a:ext>
            </a:extLst>
          </p:cNvPr>
          <p:cNvCxnSpPr>
            <a:cxnSpLocks/>
          </p:cNvCxnSpPr>
          <p:nvPr/>
        </p:nvCxnSpPr>
        <p:spPr>
          <a:xfrm flipV="1">
            <a:off x="224855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7181F9-EE24-E106-9E43-095A80F58DE2}"/>
              </a:ext>
            </a:extLst>
          </p:cNvPr>
          <p:cNvCxnSpPr>
            <a:cxnSpLocks/>
          </p:cNvCxnSpPr>
          <p:nvPr/>
        </p:nvCxnSpPr>
        <p:spPr>
          <a:xfrm flipV="1">
            <a:off x="240270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926513-9050-C4B4-49C2-A5945AD07753}"/>
              </a:ext>
            </a:extLst>
          </p:cNvPr>
          <p:cNvCxnSpPr>
            <a:cxnSpLocks/>
          </p:cNvCxnSpPr>
          <p:nvPr/>
        </p:nvCxnSpPr>
        <p:spPr>
          <a:xfrm flipV="1">
            <a:off x="255686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F03D20A-A652-807A-B943-C5472A99E947}"/>
              </a:ext>
            </a:extLst>
          </p:cNvPr>
          <p:cNvCxnSpPr>
            <a:cxnSpLocks/>
          </p:cNvCxnSpPr>
          <p:nvPr/>
        </p:nvCxnSpPr>
        <p:spPr>
          <a:xfrm flipV="1">
            <a:off x="271101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32B335F-4C70-6CCC-2D37-86A221E404DB}"/>
              </a:ext>
            </a:extLst>
          </p:cNvPr>
          <p:cNvCxnSpPr>
            <a:cxnSpLocks/>
          </p:cNvCxnSpPr>
          <p:nvPr/>
        </p:nvCxnSpPr>
        <p:spPr>
          <a:xfrm flipV="1">
            <a:off x="286516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73F095-6001-BB60-5ACD-AFBE36119B48}"/>
              </a:ext>
            </a:extLst>
          </p:cNvPr>
          <p:cNvCxnSpPr>
            <a:cxnSpLocks/>
          </p:cNvCxnSpPr>
          <p:nvPr/>
        </p:nvCxnSpPr>
        <p:spPr>
          <a:xfrm flipV="1">
            <a:off x="301932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1C5DD6D-540D-C954-32ED-6DA096C02A07}"/>
              </a:ext>
            </a:extLst>
          </p:cNvPr>
          <p:cNvCxnSpPr>
            <a:cxnSpLocks/>
          </p:cNvCxnSpPr>
          <p:nvPr/>
        </p:nvCxnSpPr>
        <p:spPr>
          <a:xfrm flipV="1">
            <a:off x="317347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4F0C17-5238-6339-7FA7-F8EA9D517A22}"/>
              </a:ext>
            </a:extLst>
          </p:cNvPr>
          <p:cNvCxnSpPr>
            <a:cxnSpLocks/>
          </p:cNvCxnSpPr>
          <p:nvPr/>
        </p:nvCxnSpPr>
        <p:spPr>
          <a:xfrm>
            <a:off x="550336" y="2116306"/>
            <a:ext cx="262466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82AFBB-CE24-4D99-99CE-81D0D3420D04}"/>
              </a:ext>
            </a:extLst>
          </p:cNvPr>
          <p:cNvCxnSpPr>
            <a:cxnSpLocks/>
          </p:cNvCxnSpPr>
          <p:nvPr/>
        </p:nvCxnSpPr>
        <p:spPr>
          <a:xfrm flipV="1">
            <a:off x="55287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5F7F5D-05E9-1CC3-F997-3186131121D7}"/>
              </a:ext>
            </a:extLst>
          </p:cNvPr>
          <p:cNvCxnSpPr>
            <a:cxnSpLocks/>
          </p:cNvCxnSpPr>
          <p:nvPr/>
        </p:nvCxnSpPr>
        <p:spPr>
          <a:xfrm flipV="1">
            <a:off x="70702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F106F0-A8C3-8429-C097-D8BD401F4512}"/>
              </a:ext>
            </a:extLst>
          </p:cNvPr>
          <p:cNvCxnSpPr>
            <a:cxnSpLocks/>
          </p:cNvCxnSpPr>
          <p:nvPr/>
        </p:nvCxnSpPr>
        <p:spPr>
          <a:xfrm flipV="1">
            <a:off x="86117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4966FE-D1F6-3413-6699-3E627BA5E87C}"/>
              </a:ext>
            </a:extLst>
          </p:cNvPr>
          <p:cNvCxnSpPr>
            <a:cxnSpLocks/>
          </p:cNvCxnSpPr>
          <p:nvPr/>
        </p:nvCxnSpPr>
        <p:spPr>
          <a:xfrm flipV="1">
            <a:off x="101533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576F5C-D90C-CF28-D38F-A3F43CD215E3}"/>
              </a:ext>
            </a:extLst>
          </p:cNvPr>
          <p:cNvCxnSpPr>
            <a:cxnSpLocks/>
          </p:cNvCxnSpPr>
          <p:nvPr/>
        </p:nvCxnSpPr>
        <p:spPr>
          <a:xfrm flipV="1">
            <a:off x="116948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3E76F5-4CED-2889-5440-8AA2149A9670}"/>
              </a:ext>
            </a:extLst>
          </p:cNvPr>
          <p:cNvCxnSpPr>
            <a:cxnSpLocks/>
          </p:cNvCxnSpPr>
          <p:nvPr/>
        </p:nvCxnSpPr>
        <p:spPr>
          <a:xfrm flipV="1">
            <a:off x="132363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287D9A-A2CD-F61F-52F8-379B758A92C0}"/>
              </a:ext>
            </a:extLst>
          </p:cNvPr>
          <p:cNvCxnSpPr>
            <a:cxnSpLocks/>
          </p:cNvCxnSpPr>
          <p:nvPr/>
        </p:nvCxnSpPr>
        <p:spPr>
          <a:xfrm flipV="1">
            <a:off x="147779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5D4D29-AB5E-C1D7-6E9D-ECA8918FC357}"/>
              </a:ext>
            </a:extLst>
          </p:cNvPr>
          <p:cNvCxnSpPr>
            <a:cxnSpLocks/>
          </p:cNvCxnSpPr>
          <p:nvPr/>
        </p:nvCxnSpPr>
        <p:spPr>
          <a:xfrm flipV="1">
            <a:off x="1631944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2863B5-4E5D-A9C2-EE54-832DD46C911D}"/>
              </a:ext>
            </a:extLst>
          </p:cNvPr>
          <p:cNvCxnSpPr>
            <a:cxnSpLocks/>
          </p:cNvCxnSpPr>
          <p:nvPr/>
        </p:nvCxnSpPr>
        <p:spPr>
          <a:xfrm flipV="1">
            <a:off x="1786097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1BC8A4-4E47-E02F-4D26-ECC89928106E}"/>
              </a:ext>
            </a:extLst>
          </p:cNvPr>
          <p:cNvCxnSpPr>
            <a:cxnSpLocks/>
          </p:cNvCxnSpPr>
          <p:nvPr/>
        </p:nvCxnSpPr>
        <p:spPr>
          <a:xfrm flipV="1">
            <a:off x="1940250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6C2996-18EC-177B-A942-5F65B3027F45}"/>
              </a:ext>
            </a:extLst>
          </p:cNvPr>
          <p:cNvCxnSpPr>
            <a:cxnSpLocks/>
          </p:cNvCxnSpPr>
          <p:nvPr/>
        </p:nvCxnSpPr>
        <p:spPr>
          <a:xfrm flipV="1">
            <a:off x="209440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33230B-E610-F3A7-4602-71FC71951B28}"/>
              </a:ext>
            </a:extLst>
          </p:cNvPr>
          <p:cNvCxnSpPr>
            <a:cxnSpLocks/>
          </p:cNvCxnSpPr>
          <p:nvPr/>
        </p:nvCxnSpPr>
        <p:spPr>
          <a:xfrm flipV="1">
            <a:off x="224855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1C749B-FBB2-E9FA-3FDD-032C8AB10ADD}"/>
              </a:ext>
            </a:extLst>
          </p:cNvPr>
          <p:cNvCxnSpPr>
            <a:cxnSpLocks/>
          </p:cNvCxnSpPr>
          <p:nvPr/>
        </p:nvCxnSpPr>
        <p:spPr>
          <a:xfrm flipV="1">
            <a:off x="240270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F00F19-D46C-2356-E8D1-679D7F750E59}"/>
              </a:ext>
            </a:extLst>
          </p:cNvPr>
          <p:cNvCxnSpPr>
            <a:cxnSpLocks/>
          </p:cNvCxnSpPr>
          <p:nvPr/>
        </p:nvCxnSpPr>
        <p:spPr>
          <a:xfrm flipV="1">
            <a:off x="255686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90D2CF-0C60-D84A-E5F4-44ADB362FB45}"/>
              </a:ext>
            </a:extLst>
          </p:cNvPr>
          <p:cNvCxnSpPr>
            <a:cxnSpLocks/>
          </p:cNvCxnSpPr>
          <p:nvPr/>
        </p:nvCxnSpPr>
        <p:spPr>
          <a:xfrm flipV="1">
            <a:off x="271101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A0BB7FB-418F-C52E-3ED9-E07FCCC62480}"/>
              </a:ext>
            </a:extLst>
          </p:cNvPr>
          <p:cNvCxnSpPr>
            <a:cxnSpLocks/>
          </p:cNvCxnSpPr>
          <p:nvPr/>
        </p:nvCxnSpPr>
        <p:spPr>
          <a:xfrm flipV="1">
            <a:off x="286516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492D15A-40A8-5F50-1229-1D35237D2123}"/>
              </a:ext>
            </a:extLst>
          </p:cNvPr>
          <p:cNvCxnSpPr>
            <a:cxnSpLocks/>
          </p:cNvCxnSpPr>
          <p:nvPr/>
        </p:nvCxnSpPr>
        <p:spPr>
          <a:xfrm flipV="1">
            <a:off x="301932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079F71-7C83-3C6E-525A-DD3A12F6A65A}"/>
              </a:ext>
            </a:extLst>
          </p:cNvPr>
          <p:cNvCxnSpPr>
            <a:cxnSpLocks/>
          </p:cNvCxnSpPr>
          <p:nvPr/>
        </p:nvCxnSpPr>
        <p:spPr>
          <a:xfrm flipV="1">
            <a:off x="317347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/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/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/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3357DF-BC63-164D-0A8C-9F1B92430F6B}"/>
              </a:ext>
            </a:extLst>
          </p:cNvPr>
          <p:cNvCxnSpPr>
            <a:cxnSpLocks/>
          </p:cNvCxnSpPr>
          <p:nvPr/>
        </p:nvCxnSpPr>
        <p:spPr>
          <a:xfrm>
            <a:off x="718187" y="357791"/>
            <a:ext cx="138991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C2A4A7-EC45-5F0F-708B-F5F9F919C577}"/>
              </a:ext>
            </a:extLst>
          </p:cNvPr>
          <p:cNvCxnSpPr>
            <a:cxnSpLocks/>
          </p:cNvCxnSpPr>
          <p:nvPr/>
        </p:nvCxnSpPr>
        <p:spPr>
          <a:xfrm flipV="1">
            <a:off x="72548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4EB5BE-C41B-D31B-985E-26D0FE210E8C}"/>
              </a:ext>
            </a:extLst>
          </p:cNvPr>
          <p:cNvCxnSpPr>
            <a:cxnSpLocks/>
          </p:cNvCxnSpPr>
          <p:nvPr/>
        </p:nvCxnSpPr>
        <p:spPr>
          <a:xfrm flipV="1">
            <a:off x="874877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C48981-A739-F8C0-12AD-01C038AFB13F}"/>
              </a:ext>
            </a:extLst>
          </p:cNvPr>
          <p:cNvCxnSpPr>
            <a:cxnSpLocks/>
          </p:cNvCxnSpPr>
          <p:nvPr/>
        </p:nvCxnSpPr>
        <p:spPr>
          <a:xfrm flipV="1">
            <a:off x="1029030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66666A-FE9E-56B2-CE12-B3083F4B29C5}"/>
              </a:ext>
            </a:extLst>
          </p:cNvPr>
          <p:cNvCxnSpPr>
            <a:cxnSpLocks/>
          </p:cNvCxnSpPr>
          <p:nvPr/>
        </p:nvCxnSpPr>
        <p:spPr>
          <a:xfrm flipV="1">
            <a:off x="1183183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F26815-925B-B05E-70B5-D32699CA845E}"/>
              </a:ext>
            </a:extLst>
          </p:cNvPr>
          <p:cNvCxnSpPr>
            <a:cxnSpLocks/>
          </p:cNvCxnSpPr>
          <p:nvPr/>
        </p:nvCxnSpPr>
        <p:spPr>
          <a:xfrm flipV="1">
            <a:off x="133733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32A3C54-0262-5C0E-7F75-B20728726CB5}"/>
              </a:ext>
            </a:extLst>
          </p:cNvPr>
          <p:cNvCxnSpPr>
            <a:cxnSpLocks/>
          </p:cNvCxnSpPr>
          <p:nvPr/>
        </p:nvCxnSpPr>
        <p:spPr>
          <a:xfrm flipV="1">
            <a:off x="1491489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8A40D6-2AC1-56A7-D6EA-394ACDCE111C}"/>
              </a:ext>
            </a:extLst>
          </p:cNvPr>
          <p:cNvCxnSpPr>
            <a:cxnSpLocks/>
          </p:cNvCxnSpPr>
          <p:nvPr/>
        </p:nvCxnSpPr>
        <p:spPr>
          <a:xfrm flipV="1">
            <a:off x="1645642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C428CB-A501-0D31-81F8-52DAC896097E}"/>
              </a:ext>
            </a:extLst>
          </p:cNvPr>
          <p:cNvCxnSpPr>
            <a:cxnSpLocks/>
          </p:cNvCxnSpPr>
          <p:nvPr/>
        </p:nvCxnSpPr>
        <p:spPr>
          <a:xfrm flipV="1">
            <a:off x="1799795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6BFCE7-C160-25A7-AAA8-DAE8EF7A2EAA}"/>
              </a:ext>
            </a:extLst>
          </p:cNvPr>
          <p:cNvCxnSpPr>
            <a:cxnSpLocks/>
          </p:cNvCxnSpPr>
          <p:nvPr/>
        </p:nvCxnSpPr>
        <p:spPr>
          <a:xfrm flipV="1">
            <a:off x="1953948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5B87F6-9482-8A2D-AD25-3963ABA6F927}"/>
              </a:ext>
            </a:extLst>
          </p:cNvPr>
          <p:cNvCxnSpPr>
            <a:cxnSpLocks/>
          </p:cNvCxnSpPr>
          <p:nvPr/>
        </p:nvCxnSpPr>
        <p:spPr>
          <a:xfrm>
            <a:off x="800737" y="259673"/>
            <a:ext cx="12326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E03E835-289C-EDBD-2EB6-8CAF40273C75}"/>
              </a:ext>
            </a:extLst>
          </p:cNvPr>
          <p:cNvCxnSpPr>
            <a:cxnSpLocks/>
          </p:cNvCxnSpPr>
          <p:nvPr/>
        </p:nvCxnSpPr>
        <p:spPr>
          <a:xfrm flipV="1">
            <a:off x="803274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A2A810-90E6-06EA-4D27-1D370CBB7C29}"/>
              </a:ext>
            </a:extLst>
          </p:cNvPr>
          <p:cNvCxnSpPr>
            <a:cxnSpLocks/>
          </p:cNvCxnSpPr>
          <p:nvPr/>
        </p:nvCxnSpPr>
        <p:spPr>
          <a:xfrm flipV="1">
            <a:off x="957427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F5051-3A41-A289-7D8F-83A4339767FF}"/>
              </a:ext>
            </a:extLst>
          </p:cNvPr>
          <p:cNvCxnSpPr>
            <a:cxnSpLocks/>
          </p:cNvCxnSpPr>
          <p:nvPr/>
        </p:nvCxnSpPr>
        <p:spPr>
          <a:xfrm flipV="1">
            <a:off x="1111580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9D12C6-83D3-0B1A-8111-90AD87421790}"/>
              </a:ext>
            </a:extLst>
          </p:cNvPr>
          <p:cNvCxnSpPr>
            <a:cxnSpLocks/>
          </p:cNvCxnSpPr>
          <p:nvPr/>
        </p:nvCxnSpPr>
        <p:spPr>
          <a:xfrm flipV="1">
            <a:off x="1265733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04E0E01-8EFF-6467-6C03-FB69553EF880}"/>
              </a:ext>
            </a:extLst>
          </p:cNvPr>
          <p:cNvCxnSpPr>
            <a:cxnSpLocks/>
          </p:cNvCxnSpPr>
          <p:nvPr/>
        </p:nvCxnSpPr>
        <p:spPr>
          <a:xfrm flipV="1">
            <a:off x="1419886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6463B3-A0C0-D1D5-522C-A286B59E767D}"/>
              </a:ext>
            </a:extLst>
          </p:cNvPr>
          <p:cNvCxnSpPr>
            <a:cxnSpLocks/>
          </p:cNvCxnSpPr>
          <p:nvPr/>
        </p:nvCxnSpPr>
        <p:spPr>
          <a:xfrm flipV="1">
            <a:off x="1574039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F3830E-162D-9327-2AFE-1EB9D2FD7164}"/>
              </a:ext>
            </a:extLst>
          </p:cNvPr>
          <p:cNvCxnSpPr>
            <a:cxnSpLocks/>
          </p:cNvCxnSpPr>
          <p:nvPr/>
        </p:nvCxnSpPr>
        <p:spPr>
          <a:xfrm flipV="1">
            <a:off x="1728192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1C1987-A175-67AD-DC43-82C1B2978856}"/>
              </a:ext>
            </a:extLst>
          </p:cNvPr>
          <p:cNvCxnSpPr>
            <a:cxnSpLocks/>
          </p:cNvCxnSpPr>
          <p:nvPr/>
        </p:nvCxnSpPr>
        <p:spPr>
          <a:xfrm flipV="1">
            <a:off x="1882345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/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blipFill>
                <a:blip r:embed="rId8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A2DD9BA-70FA-BBDF-F25E-F82276DD7A92}"/>
              </a:ext>
            </a:extLst>
          </p:cNvPr>
          <p:cNvCxnSpPr>
            <a:cxnSpLocks/>
          </p:cNvCxnSpPr>
          <p:nvPr/>
        </p:nvCxnSpPr>
        <p:spPr>
          <a:xfrm>
            <a:off x="727105" y="953378"/>
            <a:ext cx="122981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2CADFD4-D65E-2F19-8042-67F94AA60D4F}"/>
              </a:ext>
            </a:extLst>
          </p:cNvPr>
          <p:cNvCxnSpPr>
            <a:cxnSpLocks/>
          </p:cNvCxnSpPr>
          <p:nvPr/>
        </p:nvCxnSpPr>
        <p:spPr>
          <a:xfrm flipV="1">
            <a:off x="72710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6E0E382-F7C6-12EE-32D2-0860EDCABFF9}"/>
              </a:ext>
            </a:extLst>
          </p:cNvPr>
          <p:cNvCxnSpPr>
            <a:cxnSpLocks/>
          </p:cNvCxnSpPr>
          <p:nvPr/>
        </p:nvCxnSpPr>
        <p:spPr>
          <a:xfrm flipV="1">
            <a:off x="88125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DE40C9-5A7A-CDFB-227D-1208FBEC8589}"/>
              </a:ext>
            </a:extLst>
          </p:cNvPr>
          <p:cNvCxnSpPr>
            <a:cxnSpLocks/>
          </p:cNvCxnSpPr>
          <p:nvPr/>
        </p:nvCxnSpPr>
        <p:spPr>
          <a:xfrm flipV="1">
            <a:off x="103541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506A03-FED7-D492-7D27-FA04F5C7070C}"/>
              </a:ext>
            </a:extLst>
          </p:cNvPr>
          <p:cNvCxnSpPr>
            <a:cxnSpLocks/>
          </p:cNvCxnSpPr>
          <p:nvPr/>
        </p:nvCxnSpPr>
        <p:spPr>
          <a:xfrm flipV="1">
            <a:off x="1189564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2FFC-6BCA-9D61-DC29-7DAB6B235C5F}"/>
              </a:ext>
            </a:extLst>
          </p:cNvPr>
          <p:cNvCxnSpPr>
            <a:cxnSpLocks/>
          </p:cNvCxnSpPr>
          <p:nvPr/>
        </p:nvCxnSpPr>
        <p:spPr>
          <a:xfrm flipV="1">
            <a:off x="1343717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ED08FE-2E6D-BD43-F7B9-0055C4F89A85}"/>
              </a:ext>
            </a:extLst>
          </p:cNvPr>
          <p:cNvCxnSpPr>
            <a:cxnSpLocks/>
          </p:cNvCxnSpPr>
          <p:nvPr/>
        </p:nvCxnSpPr>
        <p:spPr>
          <a:xfrm flipV="1">
            <a:off x="1497870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B383BF-069A-54D2-EA94-6140E7892AAB}"/>
              </a:ext>
            </a:extLst>
          </p:cNvPr>
          <p:cNvCxnSpPr>
            <a:cxnSpLocks/>
          </p:cNvCxnSpPr>
          <p:nvPr/>
        </p:nvCxnSpPr>
        <p:spPr>
          <a:xfrm flipV="1">
            <a:off x="1652023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C70C61-A2AD-A595-7548-08CA04F2E010}"/>
              </a:ext>
            </a:extLst>
          </p:cNvPr>
          <p:cNvCxnSpPr>
            <a:cxnSpLocks/>
          </p:cNvCxnSpPr>
          <p:nvPr/>
        </p:nvCxnSpPr>
        <p:spPr>
          <a:xfrm flipV="1">
            <a:off x="1806176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85F9A38-B028-7295-1283-7147CB5978D8}"/>
              </a:ext>
            </a:extLst>
          </p:cNvPr>
          <p:cNvCxnSpPr>
            <a:cxnSpLocks/>
          </p:cNvCxnSpPr>
          <p:nvPr/>
        </p:nvCxnSpPr>
        <p:spPr>
          <a:xfrm flipV="1">
            <a:off x="2114482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DDDF80-DCAE-7893-8574-E4DB7617C7B3}"/>
              </a:ext>
            </a:extLst>
          </p:cNvPr>
          <p:cNvCxnSpPr>
            <a:cxnSpLocks/>
          </p:cNvCxnSpPr>
          <p:nvPr/>
        </p:nvCxnSpPr>
        <p:spPr>
          <a:xfrm flipV="1">
            <a:off x="226863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4D2DD2B-8AF5-3E98-A651-B84823DCBFDE}"/>
              </a:ext>
            </a:extLst>
          </p:cNvPr>
          <p:cNvCxnSpPr>
            <a:cxnSpLocks/>
          </p:cNvCxnSpPr>
          <p:nvPr/>
        </p:nvCxnSpPr>
        <p:spPr>
          <a:xfrm flipV="1">
            <a:off x="242278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B0D55E6-6466-B9CD-4B14-FC78B8982FA2}"/>
              </a:ext>
            </a:extLst>
          </p:cNvPr>
          <p:cNvCxnSpPr>
            <a:cxnSpLocks/>
          </p:cNvCxnSpPr>
          <p:nvPr/>
        </p:nvCxnSpPr>
        <p:spPr>
          <a:xfrm flipV="1">
            <a:off x="257694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17112F-0EDF-EF80-8EDA-D98AC4A8BC75}"/>
              </a:ext>
            </a:extLst>
          </p:cNvPr>
          <p:cNvCxnSpPr>
            <a:cxnSpLocks/>
          </p:cNvCxnSpPr>
          <p:nvPr/>
        </p:nvCxnSpPr>
        <p:spPr>
          <a:xfrm>
            <a:off x="727105" y="855260"/>
            <a:ext cx="6149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D078190-9645-1ED7-0C15-5B08E3F2BDEA}"/>
              </a:ext>
            </a:extLst>
          </p:cNvPr>
          <p:cNvCxnSpPr>
            <a:cxnSpLocks/>
          </p:cNvCxnSpPr>
          <p:nvPr/>
        </p:nvCxnSpPr>
        <p:spPr>
          <a:xfrm flipV="1">
            <a:off x="72710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32FB387-95A9-D86B-D2EB-905847BD4638}"/>
              </a:ext>
            </a:extLst>
          </p:cNvPr>
          <p:cNvCxnSpPr>
            <a:cxnSpLocks/>
          </p:cNvCxnSpPr>
          <p:nvPr/>
        </p:nvCxnSpPr>
        <p:spPr>
          <a:xfrm flipV="1">
            <a:off x="88125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28A1FB3-ACA2-1F4E-6C77-0134294A2718}"/>
              </a:ext>
            </a:extLst>
          </p:cNvPr>
          <p:cNvCxnSpPr>
            <a:cxnSpLocks/>
          </p:cNvCxnSpPr>
          <p:nvPr/>
        </p:nvCxnSpPr>
        <p:spPr>
          <a:xfrm flipV="1">
            <a:off x="103541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B16AC1A-BE12-0CDA-42E6-6517377D7A1D}"/>
              </a:ext>
            </a:extLst>
          </p:cNvPr>
          <p:cNvCxnSpPr>
            <a:cxnSpLocks/>
          </p:cNvCxnSpPr>
          <p:nvPr/>
        </p:nvCxnSpPr>
        <p:spPr>
          <a:xfrm flipV="1">
            <a:off x="1497870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DF9B65-8D27-6EA5-ED3F-BBF51C7857F8}"/>
              </a:ext>
            </a:extLst>
          </p:cNvPr>
          <p:cNvCxnSpPr>
            <a:cxnSpLocks/>
          </p:cNvCxnSpPr>
          <p:nvPr/>
        </p:nvCxnSpPr>
        <p:spPr>
          <a:xfrm flipV="1">
            <a:off x="1652023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59B1E92-1648-27C5-EA8C-1956EF7AE754}"/>
              </a:ext>
            </a:extLst>
          </p:cNvPr>
          <p:cNvCxnSpPr>
            <a:cxnSpLocks/>
          </p:cNvCxnSpPr>
          <p:nvPr/>
        </p:nvCxnSpPr>
        <p:spPr>
          <a:xfrm flipV="1">
            <a:off x="1806176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3C6B73E-6ACC-A6D5-42B8-4310E8CD2700}"/>
              </a:ext>
            </a:extLst>
          </p:cNvPr>
          <p:cNvCxnSpPr>
            <a:cxnSpLocks/>
          </p:cNvCxnSpPr>
          <p:nvPr/>
        </p:nvCxnSpPr>
        <p:spPr>
          <a:xfrm flipV="1">
            <a:off x="1960329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C7754E9-A40D-E9CB-CC75-DDCDAF68F140}"/>
              </a:ext>
            </a:extLst>
          </p:cNvPr>
          <p:cNvCxnSpPr>
            <a:cxnSpLocks/>
          </p:cNvCxnSpPr>
          <p:nvPr/>
        </p:nvCxnSpPr>
        <p:spPr>
          <a:xfrm flipV="1">
            <a:off x="2114482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6D5AF1A-14AD-4B01-412B-581AEC0FC5AF}"/>
              </a:ext>
            </a:extLst>
          </p:cNvPr>
          <p:cNvCxnSpPr>
            <a:cxnSpLocks/>
          </p:cNvCxnSpPr>
          <p:nvPr/>
        </p:nvCxnSpPr>
        <p:spPr>
          <a:xfrm flipV="1">
            <a:off x="226863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D29C703-59BA-0998-A624-15CBB01D5BA7}"/>
              </a:ext>
            </a:extLst>
          </p:cNvPr>
          <p:cNvCxnSpPr>
            <a:cxnSpLocks/>
          </p:cNvCxnSpPr>
          <p:nvPr/>
        </p:nvCxnSpPr>
        <p:spPr>
          <a:xfrm flipV="1">
            <a:off x="242278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40A3E1F-1ED0-3530-80B4-9FA368FC50EF}"/>
              </a:ext>
            </a:extLst>
          </p:cNvPr>
          <p:cNvCxnSpPr>
            <a:cxnSpLocks/>
          </p:cNvCxnSpPr>
          <p:nvPr/>
        </p:nvCxnSpPr>
        <p:spPr>
          <a:xfrm flipV="1">
            <a:off x="257694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/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0" marR="0" lvl="0" indent="0" algn="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/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blipFill>
                <a:blip r:embed="rId10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D2AD6F-E232-EF9F-F5C0-2261AEE98DF6}"/>
              </a:ext>
            </a:extLst>
          </p:cNvPr>
          <p:cNvCxnSpPr>
            <a:cxnSpLocks/>
          </p:cNvCxnSpPr>
          <p:nvPr/>
        </p:nvCxnSpPr>
        <p:spPr>
          <a:xfrm>
            <a:off x="1497870" y="854756"/>
            <a:ext cx="12332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DB384C8-81EC-6258-970D-AEC9D02D3BC7}"/>
              </a:ext>
            </a:extLst>
          </p:cNvPr>
          <p:cNvCxnSpPr>
            <a:cxnSpLocks/>
          </p:cNvCxnSpPr>
          <p:nvPr/>
        </p:nvCxnSpPr>
        <p:spPr>
          <a:xfrm>
            <a:off x="2111077" y="953378"/>
            <a:ext cx="62001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/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  <a:p>
                <a:pPr marL="0" marR="0" lvl="0" indent="0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94DC150-0790-A590-0E83-10C2C12BCDD1}"/>
              </a:ext>
            </a:extLst>
          </p:cNvPr>
          <p:cNvCxnSpPr>
            <a:cxnSpLocks/>
          </p:cNvCxnSpPr>
          <p:nvPr/>
        </p:nvCxnSpPr>
        <p:spPr>
          <a:xfrm flipV="1">
            <a:off x="1188000" y="79593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42527EC-569F-1F16-CE3C-5E740F9AF59D}"/>
              </a:ext>
            </a:extLst>
          </p:cNvPr>
          <p:cNvCxnSpPr>
            <a:cxnSpLocks/>
          </p:cNvCxnSpPr>
          <p:nvPr/>
        </p:nvCxnSpPr>
        <p:spPr>
          <a:xfrm>
            <a:off x="727105" y="1496263"/>
            <a:ext cx="22922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4CEFA2D-2094-1055-FD16-C7A92447ABAE}"/>
              </a:ext>
            </a:extLst>
          </p:cNvPr>
          <p:cNvCxnSpPr>
            <a:cxnSpLocks/>
          </p:cNvCxnSpPr>
          <p:nvPr/>
        </p:nvCxnSpPr>
        <p:spPr>
          <a:xfrm flipV="1">
            <a:off x="72964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7DA0FCF-B277-6D33-9517-276B73D86CEF}"/>
              </a:ext>
            </a:extLst>
          </p:cNvPr>
          <p:cNvCxnSpPr>
            <a:cxnSpLocks/>
          </p:cNvCxnSpPr>
          <p:nvPr/>
        </p:nvCxnSpPr>
        <p:spPr>
          <a:xfrm flipV="1">
            <a:off x="88379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EEE657A-1681-7E12-3466-111A43F1FDD2}"/>
              </a:ext>
            </a:extLst>
          </p:cNvPr>
          <p:cNvCxnSpPr>
            <a:cxnSpLocks/>
          </p:cNvCxnSpPr>
          <p:nvPr/>
        </p:nvCxnSpPr>
        <p:spPr>
          <a:xfrm flipV="1">
            <a:off x="103794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214AC38-8E79-554B-BF9B-84F9B336B359}"/>
              </a:ext>
            </a:extLst>
          </p:cNvPr>
          <p:cNvCxnSpPr>
            <a:cxnSpLocks/>
          </p:cNvCxnSpPr>
          <p:nvPr/>
        </p:nvCxnSpPr>
        <p:spPr>
          <a:xfrm flipV="1">
            <a:off x="119210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7DD61BE-C8D4-729B-5CD5-011FBEB64746}"/>
              </a:ext>
            </a:extLst>
          </p:cNvPr>
          <p:cNvCxnSpPr>
            <a:cxnSpLocks/>
          </p:cNvCxnSpPr>
          <p:nvPr/>
        </p:nvCxnSpPr>
        <p:spPr>
          <a:xfrm flipV="1">
            <a:off x="1346254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8AC4886-4EB3-9586-8594-E6E2D114ABB2}"/>
              </a:ext>
            </a:extLst>
          </p:cNvPr>
          <p:cNvCxnSpPr>
            <a:cxnSpLocks/>
          </p:cNvCxnSpPr>
          <p:nvPr/>
        </p:nvCxnSpPr>
        <p:spPr>
          <a:xfrm flipV="1">
            <a:off x="1500407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AC660A8-06A0-E612-993D-FDB34C66630B}"/>
              </a:ext>
            </a:extLst>
          </p:cNvPr>
          <p:cNvCxnSpPr>
            <a:cxnSpLocks/>
          </p:cNvCxnSpPr>
          <p:nvPr/>
        </p:nvCxnSpPr>
        <p:spPr>
          <a:xfrm flipV="1">
            <a:off x="1654560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7DF6A0-5D84-72FF-FCCA-B90A70C2475A}"/>
              </a:ext>
            </a:extLst>
          </p:cNvPr>
          <p:cNvCxnSpPr>
            <a:cxnSpLocks/>
          </p:cNvCxnSpPr>
          <p:nvPr/>
        </p:nvCxnSpPr>
        <p:spPr>
          <a:xfrm flipV="1">
            <a:off x="1808713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1A7162-40B9-3531-79D7-EE8C4E16FFAA}"/>
              </a:ext>
            </a:extLst>
          </p:cNvPr>
          <p:cNvCxnSpPr>
            <a:cxnSpLocks/>
          </p:cNvCxnSpPr>
          <p:nvPr/>
        </p:nvCxnSpPr>
        <p:spPr>
          <a:xfrm flipV="1">
            <a:off x="1962866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EC63D3A-E491-7D92-E434-E29574BA2434}"/>
              </a:ext>
            </a:extLst>
          </p:cNvPr>
          <p:cNvCxnSpPr>
            <a:cxnSpLocks/>
          </p:cNvCxnSpPr>
          <p:nvPr/>
        </p:nvCxnSpPr>
        <p:spPr>
          <a:xfrm flipV="1">
            <a:off x="2117019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4B3293-1BCD-7FC6-A55B-5998E01AE1EF}"/>
              </a:ext>
            </a:extLst>
          </p:cNvPr>
          <p:cNvCxnSpPr>
            <a:cxnSpLocks/>
          </p:cNvCxnSpPr>
          <p:nvPr/>
        </p:nvCxnSpPr>
        <p:spPr>
          <a:xfrm flipV="1">
            <a:off x="227117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1504CDF-5759-E061-7A17-BDE3BEF2D5F7}"/>
              </a:ext>
            </a:extLst>
          </p:cNvPr>
          <p:cNvCxnSpPr>
            <a:cxnSpLocks/>
          </p:cNvCxnSpPr>
          <p:nvPr/>
        </p:nvCxnSpPr>
        <p:spPr>
          <a:xfrm flipV="1">
            <a:off x="242532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65DFC97-20B0-7666-5FCE-744323285515}"/>
              </a:ext>
            </a:extLst>
          </p:cNvPr>
          <p:cNvCxnSpPr>
            <a:cxnSpLocks/>
          </p:cNvCxnSpPr>
          <p:nvPr/>
        </p:nvCxnSpPr>
        <p:spPr>
          <a:xfrm flipV="1">
            <a:off x="257947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1C88AA-D47C-84E0-C275-E792AC7C9187}"/>
              </a:ext>
            </a:extLst>
          </p:cNvPr>
          <p:cNvCxnSpPr>
            <a:cxnSpLocks/>
          </p:cNvCxnSpPr>
          <p:nvPr/>
        </p:nvCxnSpPr>
        <p:spPr>
          <a:xfrm flipV="1">
            <a:off x="273363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2700A90-79AC-045F-6A9E-8F9313261A95}"/>
              </a:ext>
            </a:extLst>
          </p:cNvPr>
          <p:cNvCxnSpPr>
            <a:cxnSpLocks/>
          </p:cNvCxnSpPr>
          <p:nvPr/>
        </p:nvCxnSpPr>
        <p:spPr>
          <a:xfrm>
            <a:off x="881258" y="1398145"/>
            <a:ext cx="21380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99EC10C-0ED8-183F-B168-D429526DB920}"/>
              </a:ext>
            </a:extLst>
          </p:cNvPr>
          <p:cNvCxnSpPr>
            <a:cxnSpLocks/>
          </p:cNvCxnSpPr>
          <p:nvPr/>
        </p:nvCxnSpPr>
        <p:spPr>
          <a:xfrm flipV="1">
            <a:off x="88379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727C264-967C-626B-C098-C3AA1D5B34A6}"/>
              </a:ext>
            </a:extLst>
          </p:cNvPr>
          <p:cNvCxnSpPr>
            <a:cxnSpLocks/>
          </p:cNvCxnSpPr>
          <p:nvPr/>
        </p:nvCxnSpPr>
        <p:spPr>
          <a:xfrm flipV="1">
            <a:off x="103794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CC9D657-8DBD-BB24-2F01-0F02F85CDECD}"/>
              </a:ext>
            </a:extLst>
          </p:cNvPr>
          <p:cNvCxnSpPr>
            <a:cxnSpLocks/>
          </p:cNvCxnSpPr>
          <p:nvPr/>
        </p:nvCxnSpPr>
        <p:spPr>
          <a:xfrm flipV="1">
            <a:off x="119210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200BE03-6EDE-2C72-A437-F327CC231687}"/>
              </a:ext>
            </a:extLst>
          </p:cNvPr>
          <p:cNvCxnSpPr>
            <a:cxnSpLocks/>
          </p:cNvCxnSpPr>
          <p:nvPr/>
        </p:nvCxnSpPr>
        <p:spPr>
          <a:xfrm flipV="1">
            <a:off x="1346254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79EA01F-3FB8-7A82-D1F9-0C4D39AA1D17}"/>
              </a:ext>
            </a:extLst>
          </p:cNvPr>
          <p:cNvCxnSpPr>
            <a:cxnSpLocks/>
          </p:cNvCxnSpPr>
          <p:nvPr/>
        </p:nvCxnSpPr>
        <p:spPr>
          <a:xfrm flipV="1">
            <a:off x="1500407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71E3FDD-8FEB-5003-2FB9-B080784AA856}"/>
              </a:ext>
            </a:extLst>
          </p:cNvPr>
          <p:cNvCxnSpPr>
            <a:cxnSpLocks/>
          </p:cNvCxnSpPr>
          <p:nvPr/>
        </p:nvCxnSpPr>
        <p:spPr>
          <a:xfrm flipV="1">
            <a:off x="1654560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C9168AB-765A-A01F-85C2-A1796E9725BF}"/>
              </a:ext>
            </a:extLst>
          </p:cNvPr>
          <p:cNvCxnSpPr>
            <a:cxnSpLocks/>
          </p:cNvCxnSpPr>
          <p:nvPr/>
        </p:nvCxnSpPr>
        <p:spPr>
          <a:xfrm flipV="1">
            <a:off x="1808713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17E9D8C-B05D-8648-AAC6-84D97ADAE76E}"/>
              </a:ext>
            </a:extLst>
          </p:cNvPr>
          <p:cNvCxnSpPr>
            <a:cxnSpLocks/>
          </p:cNvCxnSpPr>
          <p:nvPr/>
        </p:nvCxnSpPr>
        <p:spPr>
          <a:xfrm flipV="1">
            <a:off x="1962866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A5AE91C-0842-FC4A-495B-04C175503486}"/>
              </a:ext>
            </a:extLst>
          </p:cNvPr>
          <p:cNvCxnSpPr>
            <a:cxnSpLocks/>
          </p:cNvCxnSpPr>
          <p:nvPr/>
        </p:nvCxnSpPr>
        <p:spPr>
          <a:xfrm flipV="1">
            <a:off x="2117019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8645D6E-73D1-2E13-C4C3-C922C4A0CD9A}"/>
              </a:ext>
            </a:extLst>
          </p:cNvPr>
          <p:cNvCxnSpPr>
            <a:cxnSpLocks/>
          </p:cNvCxnSpPr>
          <p:nvPr/>
        </p:nvCxnSpPr>
        <p:spPr>
          <a:xfrm flipV="1">
            <a:off x="2271172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3B7306D-D9F7-33C5-1F42-7B7AB838B71C}"/>
              </a:ext>
            </a:extLst>
          </p:cNvPr>
          <p:cNvCxnSpPr>
            <a:cxnSpLocks/>
          </p:cNvCxnSpPr>
          <p:nvPr/>
        </p:nvCxnSpPr>
        <p:spPr>
          <a:xfrm flipV="1">
            <a:off x="242532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8559D67-0A64-8E02-07EC-18300AC0E29B}"/>
              </a:ext>
            </a:extLst>
          </p:cNvPr>
          <p:cNvCxnSpPr>
            <a:cxnSpLocks/>
          </p:cNvCxnSpPr>
          <p:nvPr/>
        </p:nvCxnSpPr>
        <p:spPr>
          <a:xfrm flipV="1">
            <a:off x="257947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9484F30-DEF7-80B3-FFD7-8C850100ADCF}"/>
              </a:ext>
            </a:extLst>
          </p:cNvPr>
          <p:cNvCxnSpPr>
            <a:cxnSpLocks/>
          </p:cNvCxnSpPr>
          <p:nvPr/>
        </p:nvCxnSpPr>
        <p:spPr>
          <a:xfrm flipV="1">
            <a:off x="273363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1D0C09F3-D24F-3A18-51E7-C9C6DE6918F9}"/>
              </a:ext>
            </a:extLst>
          </p:cNvPr>
          <p:cNvSpPr/>
          <p:nvPr/>
        </p:nvSpPr>
        <p:spPr>
          <a:xfrm>
            <a:off x="-808857" y="1203845"/>
            <a:ext cx="279733" cy="279733"/>
          </a:xfrm>
          <a:prstGeom prst="ellips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6B492179-0982-2B77-F298-DFF4A5FB9BBE}"/>
              </a:ext>
            </a:extLst>
          </p:cNvPr>
          <p:cNvSpPr/>
          <p:nvPr/>
        </p:nvSpPr>
        <p:spPr>
          <a:xfrm>
            <a:off x="1422561" y="764142"/>
            <a:ext cx="627964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2CAD844-5A35-FF5A-AB2F-96516A33325B}"/>
              </a:ext>
            </a:extLst>
          </p:cNvPr>
          <p:cNvCxnSpPr>
            <a:cxnSpLocks/>
          </p:cNvCxnSpPr>
          <p:nvPr/>
        </p:nvCxnSpPr>
        <p:spPr>
          <a:xfrm>
            <a:off x="-891964" y="799610"/>
            <a:ext cx="0" cy="2010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D252C7A-32D6-1ACF-3F6F-5B235EE28391}"/>
              </a:ext>
            </a:extLst>
          </p:cNvPr>
          <p:cNvCxnSpPr>
            <a:cxnSpLocks/>
          </p:cNvCxnSpPr>
          <p:nvPr/>
        </p:nvCxnSpPr>
        <p:spPr>
          <a:xfrm>
            <a:off x="-279983" y="792092"/>
            <a:ext cx="0" cy="11242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EFD6599E-CE8F-73D1-2E02-96F98A6776F6}"/>
              </a:ext>
            </a:extLst>
          </p:cNvPr>
          <p:cNvSpPr/>
          <p:nvPr/>
        </p:nvSpPr>
        <p:spPr>
          <a:xfrm>
            <a:off x="691996" y="1299854"/>
            <a:ext cx="159758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96DA37C-942F-F2DA-EB6C-ECF2D629C220}"/>
              </a:ext>
            </a:extLst>
          </p:cNvPr>
          <p:cNvCxnSpPr>
            <a:cxnSpLocks/>
          </p:cNvCxnSpPr>
          <p:nvPr/>
        </p:nvCxnSpPr>
        <p:spPr>
          <a:xfrm flipV="1">
            <a:off x="3171721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1877B44-6F5C-C195-E8F2-60B5DB9F8DED}"/>
              </a:ext>
            </a:extLst>
          </p:cNvPr>
          <p:cNvCxnSpPr>
            <a:cxnSpLocks/>
          </p:cNvCxnSpPr>
          <p:nvPr/>
        </p:nvCxnSpPr>
        <p:spPr>
          <a:xfrm flipV="1">
            <a:off x="3325878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56C9F18-FE4E-320D-7B4A-A14AD7B6C09A}"/>
              </a:ext>
            </a:extLst>
          </p:cNvPr>
          <p:cNvCxnSpPr>
            <a:cxnSpLocks/>
          </p:cNvCxnSpPr>
          <p:nvPr/>
        </p:nvCxnSpPr>
        <p:spPr>
          <a:xfrm flipV="1">
            <a:off x="3171721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B25D3D8-9F8B-58CF-C215-70EA65719C6D}"/>
              </a:ext>
            </a:extLst>
          </p:cNvPr>
          <p:cNvCxnSpPr>
            <a:cxnSpLocks/>
          </p:cNvCxnSpPr>
          <p:nvPr/>
        </p:nvCxnSpPr>
        <p:spPr>
          <a:xfrm flipV="1">
            <a:off x="3325878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8C8188F-9443-CFAF-C208-2AD4549BA21A}"/>
              </a:ext>
            </a:extLst>
          </p:cNvPr>
          <p:cNvCxnSpPr>
            <a:cxnSpLocks/>
          </p:cNvCxnSpPr>
          <p:nvPr/>
        </p:nvCxnSpPr>
        <p:spPr>
          <a:xfrm flipV="1">
            <a:off x="2883600" y="1435521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A9D2F2C-9BCB-0243-6E47-3DB4B0F56984}"/>
              </a:ext>
            </a:extLst>
          </p:cNvPr>
          <p:cNvCxnSpPr>
            <a:cxnSpLocks/>
          </p:cNvCxnSpPr>
          <p:nvPr/>
        </p:nvCxnSpPr>
        <p:spPr>
          <a:xfrm flipV="1">
            <a:off x="2883600" y="1338321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&amp; Guidelines</dc:title>
  <dc:creator>Michael Hoß</dc:creator>
  <cp:lastModifiedBy>Michael Hoß</cp:lastModifiedBy>
  <cp:revision>445</cp:revision>
  <dcterms:created xsi:type="dcterms:W3CDTF">2022-03-04T09:13:37Z</dcterms:created>
  <dcterms:modified xsi:type="dcterms:W3CDTF">2023-03-16T13:33:07Z</dcterms:modified>
</cp:coreProperties>
</file>