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4" r:id="rId2"/>
  </p:sldIdLst>
  <p:sldSz cx="6480175" cy="18002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4660"/>
  </p:normalViewPr>
  <p:slideViewPr>
    <p:cSldViewPr snapToGrid="0">
      <p:cViewPr varScale="1">
        <p:scale>
          <a:sx n="188" d="100"/>
          <a:sy n="188" d="100"/>
        </p:scale>
        <p:origin x="12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294620"/>
            <a:ext cx="4860131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945535"/>
            <a:ext cx="4860131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3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0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95846"/>
            <a:ext cx="1397288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95846"/>
            <a:ext cx="4110861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9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0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448807"/>
            <a:ext cx="5589151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1204734"/>
            <a:ext cx="5589151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7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479227"/>
            <a:ext cx="2754074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479227"/>
            <a:ext cx="2754074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0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95846"/>
            <a:ext cx="5589151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441305"/>
            <a:ext cx="274141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657582"/>
            <a:ext cx="2741418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441305"/>
            <a:ext cx="275491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657582"/>
            <a:ext cx="2754918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8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20015"/>
            <a:ext cx="2090025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259199"/>
            <a:ext cx="3280589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540067"/>
            <a:ext cx="2090025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1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20015"/>
            <a:ext cx="2090025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259199"/>
            <a:ext cx="3280589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540067"/>
            <a:ext cx="2090025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3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95846"/>
            <a:ext cx="5589151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479227"/>
            <a:ext cx="5589151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1668542"/>
            <a:ext cx="145803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89DF-7C87-4F65-9868-559F2AC6CA20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1668542"/>
            <a:ext cx="218705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1668542"/>
            <a:ext cx="145803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7CCCA-141A-481E-B390-B6B5D9D52C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5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ACAC319B-96C4-F80D-6050-D0A13720F0FF}"/>
              </a:ext>
            </a:extLst>
          </p:cNvPr>
          <p:cNvSpPr/>
          <p:nvPr/>
        </p:nvSpPr>
        <p:spPr>
          <a:xfrm>
            <a:off x="400848" y="142876"/>
            <a:ext cx="4641266" cy="1546666"/>
          </a:xfrm>
          <a:prstGeom prst="rect">
            <a:avLst/>
          </a:prstGeom>
          <a:solidFill>
            <a:srgbClr val="4472C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t">
            <a:noAutofit/>
          </a:bodyPr>
          <a:lstStyle/>
          <a:p>
            <a:pPr algn="ctr"/>
            <a:r>
              <a:rPr lang="en-US" sz="999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Oracle for TPs, FPs, FNs</a:t>
            </a:r>
          </a:p>
        </p:txBody>
      </p:sp>
      <p:sp>
        <p:nvSpPr>
          <p:cNvPr id="33" name="weisser decker über SUT">
            <a:extLst>
              <a:ext uri="{FF2B5EF4-FFF2-40B4-BE49-F238E27FC236}">
                <a16:creationId xmlns:a16="http://schemas.microsoft.com/office/drawing/2014/main" id="{2D755928-EBBD-FBC3-01C7-928CDD2E86A3}"/>
              </a:ext>
            </a:extLst>
          </p:cNvPr>
          <p:cNvSpPr/>
          <p:nvPr/>
        </p:nvSpPr>
        <p:spPr>
          <a:xfrm flipH="1">
            <a:off x="370525" y="1297339"/>
            <a:ext cx="386925" cy="4655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t">
            <a:noAutofit/>
          </a:bodyPr>
          <a:lstStyle/>
          <a:p>
            <a:pPr algn="ctr"/>
            <a:endParaRPr lang="en-US" sz="999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weisser decker über SUT">
            <a:extLst>
              <a:ext uri="{FF2B5EF4-FFF2-40B4-BE49-F238E27FC236}">
                <a16:creationId xmlns:a16="http://schemas.microsoft.com/office/drawing/2014/main" id="{8160462D-4553-6814-D1BD-B2701DEF0BFF}"/>
              </a:ext>
            </a:extLst>
          </p:cNvPr>
          <p:cNvSpPr/>
          <p:nvPr/>
        </p:nvSpPr>
        <p:spPr>
          <a:xfrm flipH="1">
            <a:off x="668570" y="1102853"/>
            <a:ext cx="1469509" cy="697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t">
            <a:noAutofit/>
          </a:bodyPr>
          <a:lstStyle/>
          <a:p>
            <a:pPr algn="ctr"/>
            <a:endParaRPr lang="en-US" sz="999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hteck 3"/>
          <p:cNvSpPr/>
          <p:nvPr/>
        </p:nvSpPr>
        <p:spPr>
          <a:xfrm rot="16200000">
            <a:off x="-428749" y="922653"/>
            <a:ext cx="1256404" cy="2773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>
            <a:noAutofit/>
          </a:bodyPr>
          <a:lstStyle/>
          <a:p>
            <a:pPr algn="ctr"/>
            <a:r>
              <a:rPr lang="de-DE" sz="9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</a:p>
        </p:txBody>
      </p:sp>
      <p:sp>
        <p:nvSpPr>
          <p:cNvPr id="5" name="Rechteck 4"/>
          <p:cNvSpPr/>
          <p:nvPr/>
        </p:nvSpPr>
        <p:spPr>
          <a:xfrm>
            <a:off x="808188" y="429693"/>
            <a:ext cx="1195238" cy="53280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t">
            <a:noAutofit/>
          </a:bodyPr>
          <a:lstStyle/>
          <a:p>
            <a:pPr algn="ctr"/>
            <a:r>
              <a:rPr lang="de-DE" sz="9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System (</a:t>
            </a:r>
            <a:r>
              <a:rPr lang="en-US" sz="999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de-DE" sz="9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hteck 5"/>
          <p:cNvSpPr/>
          <p:nvPr/>
        </p:nvSpPr>
        <p:spPr>
          <a:xfrm>
            <a:off x="802778" y="1159075"/>
            <a:ext cx="1200648" cy="530469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t">
            <a:noAutofit/>
          </a:bodyPr>
          <a:lstStyle/>
          <a:p>
            <a:pPr algn="ctr"/>
            <a:r>
              <a:rPr lang="de-DE" sz="999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Perception</a:t>
            </a:r>
            <a:r>
              <a:rPr lang="de-DE" sz="9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Subsystem </a:t>
            </a:r>
            <a:r>
              <a:rPr lang="de-DE" sz="999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de-DE" sz="9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(</a:t>
            </a:r>
            <a:r>
              <a:rPr lang="de-DE" sz="999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de-DE" sz="9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Rechteck 6"/>
          <p:cNvSpPr/>
          <p:nvPr/>
        </p:nvSpPr>
        <p:spPr>
          <a:xfrm>
            <a:off x="2360613" y="429693"/>
            <a:ext cx="4087367" cy="12636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t">
            <a:noAutofit/>
          </a:bodyPr>
          <a:lstStyle/>
          <a:p>
            <a:pPr algn="ctr"/>
            <a:r>
              <a:rPr lang="de-DE" sz="999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de-DE" sz="9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999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de-DE" sz="9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Test </a:t>
            </a:r>
            <a:r>
              <a:rPr lang="de-DE" sz="999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  <a:endParaRPr lang="de-DE" sz="9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Gerade Verbindung mit Pfeil 22">
            <a:extLst>
              <a:ext uri="{FF2B5EF4-FFF2-40B4-BE49-F238E27FC236}">
                <a16:creationId xmlns:a16="http://schemas.microsoft.com/office/drawing/2014/main" id="{33D86439-4FD1-6AA9-7CEC-EF85F67ED126}"/>
              </a:ext>
            </a:extLst>
          </p:cNvPr>
          <p:cNvCxnSpPr>
            <a:cxnSpLocks/>
          </p:cNvCxnSpPr>
          <p:nvPr/>
        </p:nvCxnSpPr>
        <p:spPr>
          <a:xfrm>
            <a:off x="333537" y="691837"/>
            <a:ext cx="474650" cy="0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38F691-2589-BEB0-1975-277D68A60FD2}"/>
              </a:ext>
            </a:extLst>
          </p:cNvPr>
          <p:cNvSpPr txBox="1"/>
          <p:nvPr/>
        </p:nvSpPr>
        <p:spPr>
          <a:xfrm>
            <a:off x="435032" y="702908"/>
            <a:ext cx="401934" cy="215444"/>
          </a:xfrm>
          <a:prstGeom prst="rect">
            <a:avLst/>
          </a:prstGeom>
          <a:noFill/>
        </p:spPr>
        <p:txBody>
          <a:bodyPr wrap="square" lIns="54000" rIns="54000">
            <a:no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FoV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Gerade Verbindung mit Pfeil 22">
            <a:extLst>
              <a:ext uri="{FF2B5EF4-FFF2-40B4-BE49-F238E27FC236}">
                <a16:creationId xmlns:a16="http://schemas.microsoft.com/office/drawing/2014/main" id="{2389E437-F366-AB37-01FD-D6BE2EFA815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33537" y="1424310"/>
            <a:ext cx="469241" cy="0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70D2EA-A628-85DD-3C0A-CE44CC35B150}"/>
              </a:ext>
            </a:extLst>
          </p:cNvPr>
          <p:cNvSpPr txBox="1"/>
          <p:nvPr/>
        </p:nvSpPr>
        <p:spPr>
          <a:xfrm>
            <a:off x="370526" y="447377"/>
            <a:ext cx="539660" cy="212461"/>
          </a:xfrm>
          <a:prstGeom prst="rect">
            <a:avLst/>
          </a:prstGeom>
          <a:noFill/>
        </p:spPr>
        <p:txBody>
          <a:bodyPr wrap="square" lIns="54000" rIns="54000">
            <a:no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Sensing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582B39-244B-12E6-2252-DACE3B4DF0D4}"/>
              </a:ext>
            </a:extLst>
          </p:cNvPr>
          <p:cNvSpPr txBox="1"/>
          <p:nvPr/>
        </p:nvSpPr>
        <p:spPr>
          <a:xfrm>
            <a:off x="893765" y="760539"/>
            <a:ext cx="1292268" cy="338554"/>
          </a:xfrm>
          <a:prstGeom prst="rect">
            <a:avLst/>
          </a:prstGeom>
          <a:noFill/>
        </p:spPr>
        <p:txBody>
          <a:bodyPr wrap="square" lIns="54000" rIns="54000">
            <a:noAutofit/>
          </a:bodyPr>
          <a:lstStyle/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HW, SW, ML,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Humans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91E204-61CB-9007-5BD0-2D7A0FAFE6F1}"/>
              </a:ext>
            </a:extLst>
          </p:cNvPr>
          <p:cNvSpPr txBox="1"/>
          <p:nvPr/>
        </p:nvSpPr>
        <p:spPr>
          <a:xfrm>
            <a:off x="3427611" y="759252"/>
            <a:ext cx="678154" cy="7702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lIns="54000" rIns="54000">
            <a:no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Gerade Verbindung mit Pfeil 22">
            <a:extLst>
              <a:ext uri="{FF2B5EF4-FFF2-40B4-BE49-F238E27FC236}">
                <a16:creationId xmlns:a16="http://schemas.microsoft.com/office/drawing/2014/main" id="{A6AED09C-6F22-920A-6268-DB4E4BF04D6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003426" y="696095"/>
            <a:ext cx="357187" cy="333411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2">
            <a:extLst>
              <a:ext uri="{FF2B5EF4-FFF2-40B4-BE49-F238E27FC236}">
                <a16:creationId xmlns:a16="http://schemas.microsoft.com/office/drawing/2014/main" id="{82E7028A-E6F1-A40C-D691-E7D862D845A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003426" y="1184943"/>
            <a:ext cx="357187" cy="239367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FB701C-69E3-186A-D717-9B5578278C99}"/>
              </a:ext>
            </a:extLst>
          </p:cNvPr>
          <p:cNvSpPr txBox="1"/>
          <p:nvPr/>
        </p:nvSpPr>
        <p:spPr>
          <a:xfrm>
            <a:off x="4177791" y="758244"/>
            <a:ext cx="724609" cy="7702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lIns="54000" rIns="54000">
            <a:no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relevant areas; </a:t>
            </a:r>
            <a:br>
              <a:rPr lang="en-US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Occlusion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6EE5B4-68BA-76D7-96DD-A2C57BF7599B}"/>
              </a:ext>
            </a:extLst>
          </p:cNvPr>
          <p:cNvSpPr txBox="1"/>
          <p:nvPr/>
        </p:nvSpPr>
        <p:spPr>
          <a:xfrm>
            <a:off x="5142669" y="755493"/>
            <a:ext cx="325670" cy="770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" rIns="0">
            <a:noAutofit/>
          </a:bodyPr>
          <a:lstStyle/>
          <a:p>
            <a: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TPs, </a:t>
            </a:r>
            <a:b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FPs, </a:t>
            </a:r>
            <a:b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FNs</a:t>
            </a:r>
          </a:p>
        </p:txBody>
      </p:sp>
      <p:cxnSp>
        <p:nvCxnSpPr>
          <p:cNvPr id="28" name="Gerade Verbindung mit Pfeil 22">
            <a:extLst>
              <a:ext uri="{FF2B5EF4-FFF2-40B4-BE49-F238E27FC236}">
                <a16:creationId xmlns:a16="http://schemas.microsoft.com/office/drawing/2014/main" id="{A6283BF8-31A7-F4FE-BD09-8EA8DDC796AE}"/>
              </a:ext>
            </a:extLst>
          </p:cNvPr>
          <p:cNvCxnSpPr>
            <a:cxnSpLocks/>
          </p:cNvCxnSpPr>
          <p:nvPr/>
        </p:nvCxnSpPr>
        <p:spPr>
          <a:xfrm>
            <a:off x="2360614" y="1035843"/>
            <a:ext cx="195261" cy="0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22">
            <a:extLst>
              <a:ext uri="{FF2B5EF4-FFF2-40B4-BE49-F238E27FC236}">
                <a16:creationId xmlns:a16="http://schemas.microsoft.com/office/drawing/2014/main" id="{7F69DE72-7CF8-5E09-0A7F-8264C18255B3}"/>
              </a:ext>
            </a:extLst>
          </p:cNvPr>
          <p:cNvCxnSpPr>
            <a:cxnSpLocks/>
          </p:cNvCxnSpPr>
          <p:nvPr/>
        </p:nvCxnSpPr>
        <p:spPr>
          <a:xfrm>
            <a:off x="2360613" y="1185269"/>
            <a:ext cx="198437" cy="0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C9F86E-C34F-CEBC-5C42-B84F64541D94}"/>
              </a:ext>
            </a:extLst>
          </p:cNvPr>
          <p:cNvSpPr txBox="1"/>
          <p:nvPr/>
        </p:nvSpPr>
        <p:spPr>
          <a:xfrm>
            <a:off x="2562823" y="755493"/>
            <a:ext cx="789670" cy="77300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lIns="54000" rIns="54000">
            <a:noAutofit/>
          </a:bodyPr>
          <a:lstStyle/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Common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de-DE" sz="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8" name="Gerade Verbindung mit Pfeil 22">
            <a:extLst>
              <a:ext uri="{FF2B5EF4-FFF2-40B4-BE49-F238E27FC236}">
                <a16:creationId xmlns:a16="http://schemas.microsoft.com/office/drawing/2014/main" id="{CA7E241A-706F-AAFA-8F04-26C4309194C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902400" y="1143371"/>
            <a:ext cx="240269" cy="0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5E2690C-63C0-BC3C-DF1C-1D833D677C92}"/>
              </a:ext>
            </a:extLst>
          </p:cNvPr>
          <p:cNvSpPr txBox="1"/>
          <p:nvPr/>
        </p:nvSpPr>
        <p:spPr>
          <a:xfrm>
            <a:off x="1958102" y="933250"/>
            <a:ext cx="4478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endParaRPr 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0927B0-509D-D874-F2B9-7FC793BACE10}"/>
              </a:ext>
            </a:extLst>
          </p:cNvPr>
          <p:cNvSpPr txBox="1"/>
          <p:nvPr/>
        </p:nvSpPr>
        <p:spPr>
          <a:xfrm>
            <a:off x="5690872" y="755493"/>
            <a:ext cx="665312" cy="770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" rIns="0">
            <a:noAutofit/>
          </a:bodyPr>
          <a:lstStyle/>
          <a:p>
            <a: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b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evaluation</a:t>
            </a:r>
          </a:p>
        </p:txBody>
      </p:sp>
      <p:cxnSp>
        <p:nvCxnSpPr>
          <p:cNvPr id="26" name="Gerade Verbindung mit Pfeil 22">
            <a:extLst>
              <a:ext uri="{FF2B5EF4-FFF2-40B4-BE49-F238E27FC236}">
                <a16:creationId xmlns:a16="http://schemas.microsoft.com/office/drawing/2014/main" id="{4E7F2467-9B37-2972-E35D-EFD726D3CFBD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5468339" y="1140620"/>
            <a:ext cx="222533" cy="0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8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71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Hoß</dc:creator>
  <cp:lastModifiedBy>Michael Hoß</cp:lastModifiedBy>
  <cp:revision>96</cp:revision>
  <dcterms:created xsi:type="dcterms:W3CDTF">2020-06-21T13:45:15Z</dcterms:created>
  <dcterms:modified xsi:type="dcterms:W3CDTF">2023-10-04T16:40:03Z</dcterms:modified>
</cp:coreProperties>
</file>