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64" r:id="rId2"/>
  </p:sldIdLst>
  <p:sldSz cx="6480175" cy="1800225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90" autoAdjust="0"/>
    <p:restoredTop sz="94660"/>
  </p:normalViewPr>
  <p:slideViewPr>
    <p:cSldViewPr snapToGrid="0">
      <p:cViewPr varScale="1">
        <p:scale>
          <a:sx n="188" d="100"/>
          <a:sy n="188" d="100"/>
        </p:scale>
        <p:origin x="120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22" y="294620"/>
            <a:ext cx="4860131" cy="626745"/>
          </a:xfrm>
        </p:spPr>
        <p:txBody>
          <a:bodyPr anchor="b"/>
          <a:lstStyle>
            <a:lvl1pPr algn="ctr">
              <a:defRPr sz="15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22" y="945535"/>
            <a:ext cx="4860131" cy="434638"/>
          </a:xfrm>
        </p:spPr>
        <p:txBody>
          <a:bodyPr/>
          <a:lstStyle>
            <a:lvl1pPr marL="0" indent="0" algn="ctr">
              <a:buNone/>
              <a:defRPr sz="630"/>
            </a:lvl1pPr>
            <a:lvl2pPr marL="120015" indent="0" algn="ctr">
              <a:buNone/>
              <a:defRPr sz="525"/>
            </a:lvl2pPr>
            <a:lvl3pPr marL="240030" indent="0" algn="ctr">
              <a:buNone/>
              <a:defRPr sz="472"/>
            </a:lvl3pPr>
            <a:lvl4pPr marL="360045" indent="0" algn="ctr">
              <a:buNone/>
              <a:defRPr sz="420"/>
            </a:lvl4pPr>
            <a:lvl5pPr marL="480060" indent="0" algn="ctr">
              <a:buNone/>
              <a:defRPr sz="420"/>
            </a:lvl5pPr>
            <a:lvl6pPr marL="600075" indent="0" algn="ctr">
              <a:buNone/>
              <a:defRPr sz="420"/>
            </a:lvl6pPr>
            <a:lvl7pPr marL="720090" indent="0" algn="ctr">
              <a:buNone/>
              <a:defRPr sz="420"/>
            </a:lvl7pPr>
            <a:lvl8pPr marL="840105" indent="0" algn="ctr">
              <a:buNone/>
              <a:defRPr sz="420"/>
            </a:lvl8pPr>
            <a:lvl9pPr marL="960120" indent="0" algn="ctr">
              <a:buNone/>
              <a:defRPr sz="4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389DF-7C87-4F65-9868-559F2AC6CA20}" type="datetimeFigureOut">
              <a:rPr lang="en-US" smtClean="0"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7CCCA-141A-481E-B390-B6B5D9D52C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730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389DF-7C87-4F65-9868-559F2AC6CA20}" type="datetimeFigureOut">
              <a:rPr lang="en-US" smtClean="0"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7CCCA-141A-481E-B390-B6B5D9D52C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203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37375" y="95846"/>
            <a:ext cx="1397288" cy="152560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5512" y="95846"/>
            <a:ext cx="4110861" cy="15256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389DF-7C87-4F65-9868-559F2AC6CA20}" type="datetimeFigureOut">
              <a:rPr lang="en-US" smtClean="0"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7CCCA-141A-481E-B390-B6B5D9D52C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998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389DF-7C87-4F65-9868-559F2AC6CA20}" type="datetimeFigureOut">
              <a:rPr lang="en-US" smtClean="0"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7CCCA-141A-481E-B390-B6B5D9D52C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205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137" y="448807"/>
            <a:ext cx="5589151" cy="748843"/>
          </a:xfrm>
        </p:spPr>
        <p:txBody>
          <a:bodyPr anchor="b"/>
          <a:lstStyle>
            <a:lvl1pPr>
              <a:defRPr sz="15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137" y="1204734"/>
            <a:ext cx="5589151" cy="393799"/>
          </a:xfrm>
        </p:spPr>
        <p:txBody>
          <a:bodyPr/>
          <a:lstStyle>
            <a:lvl1pPr marL="0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1pPr>
            <a:lvl2pPr marL="120015" indent="0">
              <a:buNone/>
              <a:defRPr sz="525">
                <a:solidFill>
                  <a:schemeClr val="tx1">
                    <a:tint val="75000"/>
                  </a:schemeClr>
                </a:solidFill>
              </a:defRPr>
            </a:lvl2pPr>
            <a:lvl3pPr marL="240030" indent="0">
              <a:buNone/>
              <a:defRPr sz="472">
                <a:solidFill>
                  <a:schemeClr val="tx1">
                    <a:tint val="75000"/>
                  </a:schemeClr>
                </a:solidFill>
              </a:defRPr>
            </a:lvl3pPr>
            <a:lvl4pPr marL="36004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4pPr>
            <a:lvl5pPr marL="48006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5pPr>
            <a:lvl6pPr marL="60007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6pPr>
            <a:lvl7pPr marL="72009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7pPr>
            <a:lvl8pPr marL="84010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8pPr>
            <a:lvl9pPr marL="96012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389DF-7C87-4F65-9868-559F2AC6CA20}" type="datetimeFigureOut">
              <a:rPr lang="en-US" smtClean="0"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7CCCA-141A-481E-B390-B6B5D9D52C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072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5512" y="479227"/>
            <a:ext cx="2754074" cy="11422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80589" y="479227"/>
            <a:ext cx="2754074" cy="11422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389DF-7C87-4F65-9868-559F2AC6CA20}" type="datetimeFigureOut">
              <a:rPr lang="en-US" smtClean="0"/>
              <a:t>5/15/2023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7CCCA-141A-481E-B390-B6B5D9D52C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203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95846"/>
            <a:ext cx="5589151" cy="3479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6356" y="441305"/>
            <a:ext cx="2741418" cy="216277"/>
          </a:xfrm>
        </p:spPr>
        <p:txBody>
          <a:bodyPr anchor="b"/>
          <a:lstStyle>
            <a:lvl1pPr marL="0" indent="0">
              <a:buNone/>
              <a:defRPr sz="630" b="1"/>
            </a:lvl1pPr>
            <a:lvl2pPr marL="120015" indent="0">
              <a:buNone/>
              <a:defRPr sz="525" b="1"/>
            </a:lvl2pPr>
            <a:lvl3pPr marL="240030" indent="0">
              <a:buNone/>
              <a:defRPr sz="472" b="1"/>
            </a:lvl3pPr>
            <a:lvl4pPr marL="360045" indent="0">
              <a:buNone/>
              <a:defRPr sz="420" b="1"/>
            </a:lvl4pPr>
            <a:lvl5pPr marL="480060" indent="0">
              <a:buNone/>
              <a:defRPr sz="420" b="1"/>
            </a:lvl5pPr>
            <a:lvl6pPr marL="600075" indent="0">
              <a:buNone/>
              <a:defRPr sz="420" b="1"/>
            </a:lvl6pPr>
            <a:lvl7pPr marL="720090" indent="0">
              <a:buNone/>
              <a:defRPr sz="420" b="1"/>
            </a:lvl7pPr>
            <a:lvl8pPr marL="840105" indent="0">
              <a:buNone/>
              <a:defRPr sz="420" b="1"/>
            </a:lvl8pPr>
            <a:lvl9pPr marL="960120" indent="0">
              <a:buNone/>
              <a:defRPr sz="4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356" y="657582"/>
            <a:ext cx="2741418" cy="9672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589" y="441305"/>
            <a:ext cx="2754918" cy="216277"/>
          </a:xfrm>
        </p:spPr>
        <p:txBody>
          <a:bodyPr anchor="b"/>
          <a:lstStyle>
            <a:lvl1pPr marL="0" indent="0">
              <a:buNone/>
              <a:defRPr sz="630" b="1"/>
            </a:lvl1pPr>
            <a:lvl2pPr marL="120015" indent="0">
              <a:buNone/>
              <a:defRPr sz="525" b="1"/>
            </a:lvl2pPr>
            <a:lvl3pPr marL="240030" indent="0">
              <a:buNone/>
              <a:defRPr sz="472" b="1"/>
            </a:lvl3pPr>
            <a:lvl4pPr marL="360045" indent="0">
              <a:buNone/>
              <a:defRPr sz="420" b="1"/>
            </a:lvl4pPr>
            <a:lvl5pPr marL="480060" indent="0">
              <a:buNone/>
              <a:defRPr sz="420" b="1"/>
            </a:lvl5pPr>
            <a:lvl6pPr marL="600075" indent="0">
              <a:buNone/>
              <a:defRPr sz="420" b="1"/>
            </a:lvl6pPr>
            <a:lvl7pPr marL="720090" indent="0">
              <a:buNone/>
              <a:defRPr sz="420" b="1"/>
            </a:lvl7pPr>
            <a:lvl8pPr marL="840105" indent="0">
              <a:buNone/>
              <a:defRPr sz="420" b="1"/>
            </a:lvl8pPr>
            <a:lvl9pPr marL="960120" indent="0">
              <a:buNone/>
              <a:defRPr sz="4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80589" y="657582"/>
            <a:ext cx="2754918" cy="9672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389DF-7C87-4F65-9868-559F2AC6CA20}" type="datetimeFigureOut">
              <a:rPr lang="en-US" smtClean="0"/>
              <a:t>5/15/2023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7CCCA-141A-481E-B390-B6B5D9D52C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66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389DF-7C87-4F65-9868-559F2AC6CA20}" type="datetimeFigureOut">
              <a:rPr lang="en-US" smtClean="0"/>
              <a:t>5/15/2023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7CCCA-141A-481E-B390-B6B5D9D52C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382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389DF-7C87-4F65-9868-559F2AC6CA20}" type="datetimeFigureOut">
              <a:rPr lang="en-US" smtClean="0"/>
              <a:t>5/15/2023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7CCCA-141A-481E-B390-B6B5D9D52C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70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120015"/>
            <a:ext cx="2090025" cy="420053"/>
          </a:xfrm>
        </p:spPr>
        <p:txBody>
          <a:bodyPr anchor="b"/>
          <a:lstStyle>
            <a:lvl1pPr>
              <a:defRPr sz="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4918" y="259199"/>
            <a:ext cx="3280589" cy="1279327"/>
          </a:xfrm>
        </p:spPr>
        <p:txBody>
          <a:bodyPr/>
          <a:lstStyle>
            <a:lvl1pPr>
              <a:defRPr sz="840"/>
            </a:lvl1pPr>
            <a:lvl2pPr>
              <a:defRPr sz="735"/>
            </a:lvl2pPr>
            <a:lvl3pPr>
              <a:defRPr sz="630"/>
            </a:lvl3pPr>
            <a:lvl4pPr>
              <a:defRPr sz="525"/>
            </a:lvl4pPr>
            <a:lvl5pPr>
              <a:defRPr sz="525"/>
            </a:lvl5pPr>
            <a:lvl6pPr>
              <a:defRPr sz="525"/>
            </a:lvl6pPr>
            <a:lvl7pPr>
              <a:defRPr sz="525"/>
            </a:lvl7pPr>
            <a:lvl8pPr>
              <a:defRPr sz="525"/>
            </a:lvl8pPr>
            <a:lvl9pPr>
              <a:defRPr sz="5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540067"/>
            <a:ext cx="2090025" cy="1000542"/>
          </a:xfrm>
        </p:spPr>
        <p:txBody>
          <a:bodyPr/>
          <a:lstStyle>
            <a:lvl1pPr marL="0" indent="0">
              <a:buNone/>
              <a:defRPr sz="420"/>
            </a:lvl1pPr>
            <a:lvl2pPr marL="120015" indent="0">
              <a:buNone/>
              <a:defRPr sz="368"/>
            </a:lvl2pPr>
            <a:lvl3pPr marL="240030" indent="0">
              <a:buNone/>
              <a:defRPr sz="315"/>
            </a:lvl3pPr>
            <a:lvl4pPr marL="360045" indent="0">
              <a:buNone/>
              <a:defRPr sz="263"/>
            </a:lvl4pPr>
            <a:lvl5pPr marL="480060" indent="0">
              <a:buNone/>
              <a:defRPr sz="263"/>
            </a:lvl5pPr>
            <a:lvl6pPr marL="600075" indent="0">
              <a:buNone/>
              <a:defRPr sz="263"/>
            </a:lvl6pPr>
            <a:lvl7pPr marL="720090" indent="0">
              <a:buNone/>
              <a:defRPr sz="263"/>
            </a:lvl7pPr>
            <a:lvl8pPr marL="840105" indent="0">
              <a:buNone/>
              <a:defRPr sz="263"/>
            </a:lvl8pPr>
            <a:lvl9pPr marL="960120" indent="0">
              <a:buNone/>
              <a:defRPr sz="2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389DF-7C87-4F65-9868-559F2AC6CA20}" type="datetimeFigureOut">
              <a:rPr lang="en-US" smtClean="0"/>
              <a:t>5/15/2023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7CCCA-141A-481E-B390-B6B5D9D52C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017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120015"/>
            <a:ext cx="2090025" cy="420053"/>
          </a:xfrm>
        </p:spPr>
        <p:txBody>
          <a:bodyPr anchor="b"/>
          <a:lstStyle>
            <a:lvl1pPr>
              <a:defRPr sz="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54918" y="259199"/>
            <a:ext cx="3280589" cy="1279327"/>
          </a:xfrm>
        </p:spPr>
        <p:txBody>
          <a:bodyPr anchor="t"/>
          <a:lstStyle>
            <a:lvl1pPr marL="0" indent="0">
              <a:buNone/>
              <a:defRPr sz="840"/>
            </a:lvl1pPr>
            <a:lvl2pPr marL="120015" indent="0">
              <a:buNone/>
              <a:defRPr sz="735"/>
            </a:lvl2pPr>
            <a:lvl3pPr marL="240030" indent="0">
              <a:buNone/>
              <a:defRPr sz="630"/>
            </a:lvl3pPr>
            <a:lvl4pPr marL="360045" indent="0">
              <a:buNone/>
              <a:defRPr sz="525"/>
            </a:lvl4pPr>
            <a:lvl5pPr marL="480060" indent="0">
              <a:buNone/>
              <a:defRPr sz="525"/>
            </a:lvl5pPr>
            <a:lvl6pPr marL="600075" indent="0">
              <a:buNone/>
              <a:defRPr sz="525"/>
            </a:lvl6pPr>
            <a:lvl7pPr marL="720090" indent="0">
              <a:buNone/>
              <a:defRPr sz="525"/>
            </a:lvl7pPr>
            <a:lvl8pPr marL="840105" indent="0">
              <a:buNone/>
              <a:defRPr sz="525"/>
            </a:lvl8pPr>
            <a:lvl9pPr marL="960120" indent="0">
              <a:buNone/>
              <a:defRPr sz="525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540067"/>
            <a:ext cx="2090025" cy="1000542"/>
          </a:xfrm>
        </p:spPr>
        <p:txBody>
          <a:bodyPr/>
          <a:lstStyle>
            <a:lvl1pPr marL="0" indent="0">
              <a:buNone/>
              <a:defRPr sz="420"/>
            </a:lvl1pPr>
            <a:lvl2pPr marL="120015" indent="0">
              <a:buNone/>
              <a:defRPr sz="368"/>
            </a:lvl2pPr>
            <a:lvl3pPr marL="240030" indent="0">
              <a:buNone/>
              <a:defRPr sz="315"/>
            </a:lvl3pPr>
            <a:lvl4pPr marL="360045" indent="0">
              <a:buNone/>
              <a:defRPr sz="263"/>
            </a:lvl4pPr>
            <a:lvl5pPr marL="480060" indent="0">
              <a:buNone/>
              <a:defRPr sz="263"/>
            </a:lvl5pPr>
            <a:lvl6pPr marL="600075" indent="0">
              <a:buNone/>
              <a:defRPr sz="263"/>
            </a:lvl6pPr>
            <a:lvl7pPr marL="720090" indent="0">
              <a:buNone/>
              <a:defRPr sz="263"/>
            </a:lvl7pPr>
            <a:lvl8pPr marL="840105" indent="0">
              <a:buNone/>
              <a:defRPr sz="263"/>
            </a:lvl8pPr>
            <a:lvl9pPr marL="960120" indent="0">
              <a:buNone/>
              <a:defRPr sz="2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389DF-7C87-4F65-9868-559F2AC6CA20}" type="datetimeFigureOut">
              <a:rPr lang="en-US" smtClean="0"/>
              <a:t>5/15/2023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7CCCA-141A-481E-B390-B6B5D9D52C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939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5512" y="95846"/>
            <a:ext cx="5589151" cy="347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5512" y="479227"/>
            <a:ext cx="5589151" cy="1142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5512" y="1668542"/>
            <a:ext cx="1458039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89DF-7C87-4F65-9868-559F2AC6CA20}" type="datetimeFigureOut">
              <a:rPr lang="en-US" smtClean="0"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46558" y="1668542"/>
            <a:ext cx="2187059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6624" y="1668542"/>
            <a:ext cx="1458039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7CCCA-141A-481E-B390-B6B5D9D52C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957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240030" rtl="0" eaLnBrk="1" latinLnBrk="0" hangingPunct="1">
        <a:lnSpc>
          <a:spcPct val="90000"/>
        </a:lnSpc>
        <a:spcBef>
          <a:spcPct val="0"/>
        </a:spcBef>
        <a:buNone/>
        <a:defRPr sz="11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008" indent="-60008" algn="l" defTabSz="24003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735" kern="1200">
          <a:solidFill>
            <a:schemeClr val="tx1"/>
          </a:solidFill>
          <a:latin typeface="+mn-lt"/>
          <a:ea typeface="+mn-ea"/>
          <a:cs typeface="+mn-cs"/>
        </a:defRPr>
      </a:lvl1pPr>
      <a:lvl2pPr marL="18002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2pPr>
      <a:lvl3pPr marL="30003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525" kern="1200">
          <a:solidFill>
            <a:schemeClr val="tx1"/>
          </a:solidFill>
          <a:latin typeface="+mn-lt"/>
          <a:ea typeface="+mn-ea"/>
          <a:cs typeface="+mn-cs"/>
        </a:defRPr>
      </a:lvl3pPr>
      <a:lvl4pPr marL="42005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4pPr>
      <a:lvl5pPr marL="54006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5pPr>
      <a:lvl6pPr marL="66008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6pPr>
      <a:lvl7pPr marL="78009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7pPr>
      <a:lvl8pPr marL="90011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8pPr>
      <a:lvl9pPr marL="102012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1pPr>
      <a:lvl2pPr marL="12001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2pPr>
      <a:lvl3pPr marL="24003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3pPr>
      <a:lvl4pPr marL="36004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4pPr>
      <a:lvl5pPr marL="48006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5pPr>
      <a:lvl6pPr marL="60007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6pPr>
      <a:lvl7pPr marL="72009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7pPr>
      <a:lvl8pPr marL="84010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8pPr>
      <a:lvl9pPr marL="96012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>
            <a:extLst>
              <a:ext uri="{FF2B5EF4-FFF2-40B4-BE49-F238E27FC236}">
                <a16:creationId xmlns:a16="http://schemas.microsoft.com/office/drawing/2014/main" id="{ACAC319B-96C4-F80D-6050-D0A13720F0FF}"/>
              </a:ext>
            </a:extLst>
          </p:cNvPr>
          <p:cNvSpPr/>
          <p:nvPr/>
        </p:nvSpPr>
        <p:spPr>
          <a:xfrm>
            <a:off x="400848" y="142876"/>
            <a:ext cx="4641266" cy="1546666"/>
          </a:xfrm>
          <a:prstGeom prst="rect">
            <a:avLst/>
          </a:prstGeom>
          <a:solidFill>
            <a:srgbClr val="4472C4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rIns="54000" rtlCol="0" anchor="t">
            <a:noAutofit/>
          </a:bodyPr>
          <a:lstStyle/>
          <a:p>
            <a:pPr algn="ctr"/>
            <a:r>
              <a:rPr lang="en-US" sz="999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Oracle for TPs, FPs, FNs</a:t>
            </a:r>
          </a:p>
        </p:txBody>
      </p:sp>
      <p:sp>
        <p:nvSpPr>
          <p:cNvPr id="33" name="weisser decker über SUT">
            <a:extLst>
              <a:ext uri="{FF2B5EF4-FFF2-40B4-BE49-F238E27FC236}">
                <a16:creationId xmlns:a16="http://schemas.microsoft.com/office/drawing/2014/main" id="{2D755928-EBBD-FBC3-01C7-928CDD2E86A3}"/>
              </a:ext>
            </a:extLst>
          </p:cNvPr>
          <p:cNvSpPr/>
          <p:nvPr/>
        </p:nvSpPr>
        <p:spPr>
          <a:xfrm flipH="1">
            <a:off x="370525" y="1297339"/>
            <a:ext cx="386925" cy="4655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rIns="54000" rtlCol="0" anchor="t">
            <a:noAutofit/>
          </a:bodyPr>
          <a:lstStyle/>
          <a:p>
            <a:pPr algn="ctr"/>
            <a:endParaRPr lang="en-US" sz="999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weisser decker über SUT">
            <a:extLst>
              <a:ext uri="{FF2B5EF4-FFF2-40B4-BE49-F238E27FC236}">
                <a16:creationId xmlns:a16="http://schemas.microsoft.com/office/drawing/2014/main" id="{8160462D-4553-6814-D1BD-B2701DEF0BFF}"/>
              </a:ext>
            </a:extLst>
          </p:cNvPr>
          <p:cNvSpPr/>
          <p:nvPr/>
        </p:nvSpPr>
        <p:spPr>
          <a:xfrm flipH="1">
            <a:off x="668570" y="1102853"/>
            <a:ext cx="1469509" cy="69737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rIns="54000" rtlCol="0" anchor="t">
            <a:noAutofit/>
          </a:bodyPr>
          <a:lstStyle/>
          <a:p>
            <a:pPr algn="ctr"/>
            <a:endParaRPr lang="en-US" sz="999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hteck 3"/>
          <p:cNvSpPr/>
          <p:nvPr/>
        </p:nvSpPr>
        <p:spPr>
          <a:xfrm rot="16200000">
            <a:off x="-428749" y="922653"/>
            <a:ext cx="1256404" cy="27737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rIns="54000" rtlCol="0" anchor="ctr">
            <a:noAutofit/>
          </a:bodyPr>
          <a:lstStyle/>
          <a:p>
            <a:pPr algn="ctr"/>
            <a:r>
              <a:rPr lang="de-DE" sz="99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Scenario</a:t>
            </a:r>
          </a:p>
        </p:txBody>
      </p:sp>
      <p:sp>
        <p:nvSpPr>
          <p:cNvPr id="5" name="Rechteck 4"/>
          <p:cNvSpPr/>
          <p:nvPr/>
        </p:nvSpPr>
        <p:spPr>
          <a:xfrm>
            <a:off x="808188" y="429693"/>
            <a:ext cx="1195238" cy="532804"/>
          </a:xfrm>
          <a:prstGeom prst="rect">
            <a:avLst/>
          </a:prstGeom>
          <a:noFill/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rIns="54000" rtlCol="0" anchor="t">
            <a:noAutofit/>
          </a:bodyPr>
          <a:lstStyle/>
          <a:p>
            <a:pPr algn="ctr"/>
            <a:r>
              <a:rPr lang="de-DE" sz="99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 System (</a:t>
            </a:r>
            <a:r>
              <a:rPr lang="en-US" sz="999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</a:t>
            </a:r>
            <a:r>
              <a:rPr lang="de-DE" sz="99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6" name="Rechteck 5"/>
          <p:cNvSpPr/>
          <p:nvPr/>
        </p:nvSpPr>
        <p:spPr>
          <a:xfrm>
            <a:off x="802778" y="1159075"/>
            <a:ext cx="1200648" cy="530469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rIns="54000" rtlCol="0" anchor="t">
            <a:noAutofit/>
          </a:bodyPr>
          <a:lstStyle/>
          <a:p>
            <a:pPr algn="ctr"/>
            <a:r>
              <a:rPr lang="de-DE" sz="999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Perception</a:t>
            </a:r>
            <a:r>
              <a:rPr lang="de-DE" sz="99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Subsystem </a:t>
            </a:r>
            <a:r>
              <a:rPr lang="de-DE" sz="999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</a:t>
            </a:r>
            <a:r>
              <a:rPr lang="de-DE" sz="99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Test (</a:t>
            </a:r>
            <a:r>
              <a:rPr lang="de-DE" sz="999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de-DE" sz="99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7" name="Rechteck 6"/>
          <p:cNvSpPr/>
          <p:nvPr/>
        </p:nvSpPr>
        <p:spPr>
          <a:xfrm>
            <a:off x="2360613" y="429693"/>
            <a:ext cx="4087367" cy="126360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rIns="54000" rtlCol="0" anchor="t">
            <a:noAutofit/>
          </a:bodyPr>
          <a:lstStyle/>
          <a:p>
            <a:pPr algn="ctr"/>
            <a:r>
              <a:rPr lang="de-DE" sz="999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Comparison</a:t>
            </a:r>
            <a:r>
              <a:rPr lang="de-DE" sz="99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de-DE" sz="999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Metrics</a:t>
            </a:r>
            <a:r>
              <a:rPr lang="de-DE" sz="99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Test </a:t>
            </a:r>
            <a:r>
              <a:rPr lang="de-DE" sz="999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Criteria</a:t>
            </a:r>
            <a:endParaRPr lang="de-DE" sz="999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Gerade Verbindung mit Pfeil 22">
            <a:extLst>
              <a:ext uri="{FF2B5EF4-FFF2-40B4-BE49-F238E27FC236}">
                <a16:creationId xmlns:a16="http://schemas.microsoft.com/office/drawing/2014/main" id="{33D86439-4FD1-6AA9-7CEC-EF85F67ED126}"/>
              </a:ext>
            </a:extLst>
          </p:cNvPr>
          <p:cNvCxnSpPr>
            <a:cxnSpLocks/>
          </p:cNvCxnSpPr>
          <p:nvPr/>
        </p:nvCxnSpPr>
        <p:spPr>
          <a:xfrm>
            <a:off x="333537" y="691837"/>
            <a:ext cx="474650" cy="0"/>
          </a:xfrm>
          <a:prstGeom prst="straightConnector1">
            <a:avLst/>
          </a:prstGeom>
          <a:ln w="9525" cap="flat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838F691-2589-BEB0-1975-277D68A60FD2}"/>
              </a:ext>
            </a:extLst>
          </p:cNvPr>
          <p:cNvSpPr txBox="1"/>
          <p:nvPr/>
        </p:nvSpPr>
        <p:spPr>
          <a:xfrm>
            <a:off x="435032" y="702908"/>
            <a:ext cx="401934" cy="215444"/>
          </a:xfrm>
          <a:prstGeom prst="rect">
            <a:avLst/>
          </a:prstGeom>
          <a:noFill/>
        </p:spPr>
        <p:txBody>
          <a:bodyPr wrap="square" lIns="54000" rIns="54000">
            <a:noAutofit/>
          </a:bodyPr>
          <a:lstStyle/>
          <a:p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FoV</a:t>
            </a:r>
            <a:endParaRPr lang="en-US" sz="8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4" name="Gerade Verbindung mit Pfeil 22">
            <a:extLst>
              <a:ext uri="{FF2B5EF4-FFF2-40B4-BE49-F238E27FC236}">
                <a16:creationId xmlns:a16="http://schemas.microsoft.com/office/drawing/2014/main" id="{2389E437-F366-AB37-01FD-D6BE2EFA8155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333537" y="1424310"/>
            <a:ext cx="469241" cy="0"/>
          </a:xfrm>
          <a:prstGeom prst="straightConnector1">
            <a:avLst/>
          </a:prstGeom>
          <a:ln w="9525" cap="flat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670D2EA-A628-85DD-3C0A-CE44CC35B150}"/>
              </a:ext>
            </a:extLst>
          </p:cNvPr>
          <p:cNvSpPr txBox="1"/>
          <p:nvPr/>
        </p:nvSpPr>
        <p:spPr>
          <a:xfrm>
            <a:off x="370526" y="447377"/>
            <a:ext cx="539660" cy="212461"/>
          </a:xfrm>
          <a:prstGeom prst="rect">
            <a:avLst/>
          </a:prstGeom>
          <a:noFill/>
        </p:spPr>
        <p:txBody>
          <a:bodyPr wrap="square" lIns="54000" rIns="54000">
            <a:noAutofit/>
          </a:bodyPr>
          <a:lstStyle/>
          <a:p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Sensing</a:t>
            </a:r>
            <a:endParaRPr lang="en-US" sz="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A582B39-244B-12E6-2252-DACE3B4DF0D4}"/>
              </a:ext>
            </a:extLst>
          </p:cNvPr>
          <p:cNvSpPr txBox="1"/>
          <p:nvPr/>
        </p:nvSpPr>
        <p:spPr>
          <a:xfrm>
            <a:off x="893765" y="760539"/>
            <a:ext cx="1292268" cy="338554"/>
          </a:xfrm>
          <a:prstGeom prst="rect">
            <a:avLst/>
          </a:prstGeom>
          <a:noFill/>
        </p:spPr>
        <p:txBody>
          <a:bodyPr wrap="square" lIns="54000" rIns="54000">
            <a:noAutofit/>
          </a:bodyPr>
          <a:lstStyle/>
          <a:p>
            <a:r>
              <a:rPr lang="de-DE" sz="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HW, SW, ML, </a:t>
            </a:r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Humans</a:t>
            </a:r>
            <a:endParaRPr lang="en-US" sz="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91E204-61CB-9007-5BD0-2D7A0FAFE6F1}"/>
              </a:ext>
            </a:extLst>
          </p:cNvPr>
          <p:cNvSpPr txBox="1"/>
          <p:nvPr/>
        </p:nvSpPr>
        <p:spPr>
          <a:xfrm>
            <a:off x="3427611" y="759252"/>
            <a:ext cx="678154" cy="770253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lIns="54000" rIns="54000">
            <a:noAutofit/>
          </a:bodyPr>
          <a:lstStyle/>
          <a:p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distance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de-DE" sz="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sz="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Multi-</a:t>
            </a:r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matching</a:t>
            </a:r>
            <a:endParaRPr lang="en-US" sz="8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9" name="Gerade Verbindung mit Pfeil 22">
            <a:extLst>
              <a:ext uri="{FF2B5EF4-FFF2-40B4-BE49-F238E27FC236}">
                <a16:creationId xmlns:a16="http://schemas.microsoft.com/office/drawing/2014/main" id="{A6AED09C-6F22-920A-6268-DB4E4BF04D67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003426" y="696095"/>
            <a:ext cx="357187" cy="333411"/>
          </a:xfrm>
          <a:prstGeom prst="straightConnector1">
            <a:avLst/>
          </a:prstGeom>
          <a:ln w="9525" cap="flat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Gerade Verbindung mit Pfeil 22">
            <a:extLst>
              <a:ext uri="{FF2B5EF4-FFF2-40B4-BE49-F238E27FC236}">
                <a16:creationId xmlns:a16="http://schemas.microsoft.com/office/drawing/2014/main" id="{82E7028A-E6F1-A40C-D691-E7D862D845A9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2003426" y="1184943"/>
            <a:ext cx="357187" cy="239367"/>
          </a:xfrm>
          <a:prstGeom prst="straightConnector1">
            <a:avLst/>
          </a:prstGeom>
          <a:ln w="9525" cap="flat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0FB701C-69E3-186A-D717-9B5578278C99}"/>
              </a:ext>
            </a:extLst>
          </p:cNvPr>
          <p:cNvSpPr txBox="1"/>
          <p:nvPr/>
        </p:nvSpPr>
        <p:spPr>
          <a:xfrm>
            <a:off x="4177791" y="758244"/>
            <a:ext cx="724609" cy="770253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lIns="54000" rIns="54000">
            <a:noAutofit/>
          </a:bodyPr>
          <a:lstStyle/>
          <a:p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 relevant areas areas; </a:t>
            </a:r>
            <a:br>
              <a:rPr lang="en-US" sz="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Occlusion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handling</a:t>
            </a:r>
            <a:endParaRPr lang="en-US" sz="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D6EE5B4-68BA-76D7-96DD-A2C57BF7599B}"/>
              </a:ext>
            </a:extLst>
          </p:cNvPr>
          <p:cNvSpPr txBox="1"/>
          <p:nvPr/>
        </p:nvSpPr>
        <p:spPr>
          <a:xfrm>
            <a:off x="5142669" y="755493"/>
            <a:ext cx="325670" cy="7702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54000" rIns="0">
            <a:noAutofit/>
          </a:bodyPr>
          <a:lstStyle/>
          <a:p>
            <a:r>
              <a:rPr lang="en-US" sz="9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TPs, </a:t>
            </a:r>
            <a:br>
              <a:rPr lang="en-US" sz="999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9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FPs, </a:t>
            </a:r>
            <a:br>
              <a:rPr lang="en-US" sz="999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9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FNs</a:t>
            </a:r>
          </a:p>
        </p:txBody>
      </p:sp>
      <p:cxnSp>
        <p:nvCxnSpPr>
          <p:cNvPr id="28" name="Gerade Verbindung mit Pfeil 22">
            <a:extLst>
              <a:ext uri="{FF2B5EF4-FFF2-40B4-BE49-F238E27FC236}">
                <a16:creationId xmlns:a16="http://schemas.microsoft.com/office/drawing/2014/main" id="{A6283BF8-31A7-F4FE-BD09-8EA8DDC796AE}"/>
              </a:ext>
            </a:extLst>
          </p:cNvPr>
          <p:cNvCxnSpPr>
            <a:cxnSpLocks/>
          </p:cNvCxnSpPr>
          <p:nvPr/>
        </p:nvCxnSpPr>
        <p:spPr>
          <a:xfrm>
            <a:off x="2360614" y="1035843"/>
            <a:ext cx="195261" cy="0"/>
          </a:xfrm>
          <a:prstGeom prst="straightConnector1">
            <a:avLst/>
          </a:prstGeom>
          <a:ln w="9525" cap="flat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22">
            <a:extLst>
              <a:ext uri="{FF2B5EF4-FFF2-40B4-BE49-F238E27FC236}">
                <a16:creationId xmlns:a16="http://schemas.microsoft.com/office/drawing/2014/main" id="{7F69DE72-7CF8-5E09-0A7F-8264C18255B3}"/>
              </a:ext>
            </a:extLst>
          </p:cNvPr>
          <p:cNvCxnSpPr>
            <a:cxnSpLocks/>
          </p:cNvCxnSpPr>
          <p:nvPr/>
        </p:nvCxnSpPr>
        <p:spPr>
          <a:xfrm>
            <a:off x="2360613" y="1185269"/>
            <a:ext cx="198437" cy="0"/>
          </a:xfrm>
          <a:prstGeom prst="straightConnector1">
            <a:avLst/>
          </a:prstGeom>
          <a:ln w="9525" cap="flat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FC9F86E-C34F-CEBC-5C42-B84F64541D94}"/>
              </a:ext>
            </a:extLst>
          </p:cNvPr>
          <p:cNvSpPr txBox="1"/>
          <p:nvPr/>
        </p:nvSpPr>
        <p:spPr>
          <a:xfrm>
            <a:off x="2562823" y="755493"/>
            <a:ext cx="789670" cy="773006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lIns="54000" rIns="54000">
            <a:noAutofit/>
          </a:bodyPr>
          <a:lstStyle/>
          <a:p>
            <a:r>
              <a:rPr lang="de-DE" sz="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Temporal </a:t>
            </a:r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synchronization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Common </a:t>
            </a:r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coordinate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endParaRPr lang="de-DE" sz="8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8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68" name="Gerade Verbindung mit Pfeil 22">
            <a:extLst>
              <a:ext uri="{FF2B5EF4-FFF2-40B4-BE49-F238E27FC236}">
                <a16:creationId xmlns:a16="http://schemas.microsoft.com/office/drawing/2014/main" id="{CA7E241A-706F-AAFA-8F04-26C4309194C9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4902400" y="1143371"/>
            <a:ext cx="240269" cy="0"/>
          </a:xfrm>
          <a:prstGeom prst="straightConnector1">
            <a:avLst/>
          </a:prstGeom>
          <a:ln w="9525" cap="flat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45E2690C-63C0-BC3C-DF1C-1D833D677C92}"/>
              </a:ext>
            </a:extLst>
          </p:cNvPr>
          <p:cNvSpPr txBox="1"/>
          <p:nvPr/>
        </p:nvSpPr>
        <p:spPr>
          <a:xfrm>
            <a:off x="1958102" y="933250"/>
            <a:ext cx="44783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de-DE" sz="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lists</a:t>
            </a:r>
            <a:endParaRPr lang="en-US" sz="8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10927B0-509D-D874-F2B9-7FC793BACE10}"/>
              </a:ext>
            </a:extLst>
          </p:cNvPr>
          <p:cNvSpPr txBox="1"/>
          <p:nvPr/>
        </p:nvSpPr>
        <p:spPr>
          <a:xfrm>
            <a:off x="5690872" y="755493"/>
            <a:ext cx="665312" cy="7702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54000" rIns="0">
            <a:noAutofit/>
          </a:bodyPr>
          <a:lstStyle/>
          <a:p>
            <a:r>
              <a:rPr lang="en-US" sz="9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</a:t>
            </a:r>
            <a:br>
              <a:rPr lang="en-US" sz="999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9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further evaluation</a:t>
            </a:r>
          </a:p>
        </p:txBody>
      </p:sp>
      <p:cxnSp>
        <p:nvCxnSpPr>
          <p:cNvPr id="26" name="Gerade Verbindung mit Pfeil 22">
            <a:extLst>
              <a:ext uri="{FF2B5EF4-FFF2-40B4-BE49-F238E27FC236}">
                <a16:creationId xmlns:a16="http://schemas.microsoft.com/office/drawing/2014/main" id="{4E7F2467-9B37-2972-E35D-EFD726D3CFBD}"/>
              </a:ext>
            </a:extLst>
          </p:cNvPr>
          <p:cNvCxnSpPr>
            <a:cxnSpLocks/>
            <a:stCxn id="27" idx="3"/>
            <a:endCxn id="24" idx="1"/>
          </p:cNvCxnSpPr>
          <p:nvPr/>
        </p:nvCxnSpPr>
        <p:spPr>
          <a:xfrm>
            <a:off x="5468339" y="1140620"/>
            <a:ext cx="222533" cy="0"/>
          </a:xfrm>
          <a:prstGeom prst="straightConnector1">
            <a:avLst/>
          </a:prstGeom>
          <a:ln w="9525" cap="flat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3883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71</Words>
  <Application>Microsoft Office PowerPoint</Application>
  <PresentationFormat>Custom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>ika RWTH Aachen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Michael Hoß</dc:creator>
  <cp:lastModifiedBy>Michael Hoß</cp:lastModifiedBy>
  <cp:revision>94</cp:revision>
  <dcterms:created xsi:type="dcterms:W3CDTF">2020-06-21T13:45:15Z</dcterms:created>
  <dcterms:modified xsi:type="dcterms:W3CDTF">2023-05-15T08:22:41Z</dcterms:modified>
</cp:coreProperties>
</file>