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"/>
  </p:notesMasterIdLst>
  <p:sldIdLst>
    <p:sldId id="294" r:id="rId2"/>
  </p:sldIdLst>
  <p:sldSz cx="3240088" cy="18002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sentation" id="{5153047E-6E6E-4CEC-AE79-504C68A16FAC}">
          <p14:sldIdLst>
            <p14:sldId id="29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2CC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21" autoAdjust="0"/>
    <p:restoredTop sz="88568" autoAdjust="0"/>
  </p:normalViewPr>
  <p:slideViewPr>
    <p:cSldViewPr snapToGrid="0">
      <p:cViewPr varScale="1">
        <p:scale>
          <a:sx n="400" d="100"/>
          <a:sy n="400" d="100"/>
        </p:scale>
        <p:origin x="2034" y="7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5248A3-7AFA-42A8-AC66-C1BC58F224A4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52463" y="1143000"/>
            <a:ext cx="55530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D85884-D87C-441E-ADDB-0DAC456D2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190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41781" rtl="0" eaLnBrk="1" latinLnBrk="0" hangingPunct="1">
      <a:defRPr sz="317" kern="1200">
        <a:solidFill>
          <a:schemeClr val="tx1"/>
        </a:solidFill>
        <a:latin typeface="+mn-lt"/>
        <a:ea typeface="+mn-ea"/>
        <a:cs typeface="+mn-cs"/>
      </a:defRPr>
    </a:lvl1pPr>
    <a:lvl2pPr marL="120890" algn="l" defTabSz="241781" rtl="0" eaLnBrk="1" latinLnBrk="0" hangingPunct="1">
      <a:defRPr sz="317" kern="1200">
        <a:solidFill>
          <a:schemeClr val="tx1"/>
        </a:solidFill>
        <a:latin typeface="+mn-lt"/>
        <a:ea typeface="+mn-ea"/>
        <a:cs typeface="+mn-cs"/>
      </a:defRPr>
    </a:lvl2pPr>
    <a:lvl3pPr marL="241781" algn="l" defTabSz="241781" rtl="0" eaLnBrk="1" latinLnBrk="0" hangingPunct="1">
      <a:defRPr sz="317" kern="1200">
        <a:solidFill>
          <a:schemeClr val="tx1"/>
        </a:solidFill>
        <a:latin typeface="+mn-lt"/>
        <a:ea typeface="+mn-ea"/>
        <a:cs typeface="+mn-cs"/>
      </a:defRPr>
    </a:lvl3pPr>
    <a:lvl4pPr marL="362671" algn="l" defTabSz="241781" rtl="0" eaLnBrk="1" latinLnBrk="0" hangingPunct="1">
      <a:defRPr sz="317" kern="1200">
        <a:solidFill>
          <a:schemeClr val="tx1"/>
        </a:solidFill>
        <a:latin typeface="+mn-lt"/>
        <a:ea typeface="+mn-ea"/>
        <a:cs typeface="+mn-cs"/>
      </a:defRPr>
    </a:lvl4pPr>
    <a:lvl5pPr marL="483562" algn="l" defTabSz="241781" rtl="0" eaLnBrk="1" latinLnBrk="0" hangingPunct="1">
      <a:defRPr sz="317" kern="1200">
        <a:solidFill>
          <a:schemeClr val="tx1"/>
        </a:solidFill>
        <a:latin typeface="+mn-lt"/>
        <a:ea typeface="+mn-ea"/>
        <a:cs typeface="+mn-cs"/>
      </a:defRPr>
    </a:lvl5pPr>
    <a:lvl6pPr marL="604452" algn="l" defTabSz="241781" rtl="0" eaLnBrk="1" latinLnBrk="0" hangingPunct="1">
      <a:defRPr sz="317" kern="1200">
        <a:solidFill>
          <a:schemeClr val="tx1"/>
        </a:solidFill>
        <a:latin typeface="+mn-lt"/>
        <a:ea typeface="+mn-ea"/>
        <a:cs typeface="+mn-cs"/>
      </a:defRPr>
    </a:lvl6pPr>
    <a:lvl7pPr marL="725342" algn="l" defTabSz="241781" rtl="0" eaLnBrk="1" latinLnBrk="0" hangingPunct="1">
      <a:defRPr sz="317" kern="1200">
        <a:solidFill>
          <a:schemeClr val="tx1"/>
        </a:solidFill>
        <a:latin typeface="+mn-lt"/>
        <a:ea typeface="+mn-ea"/>
        <a:cs typeface="+mn-cs"/>
      </a:defRPr>
    </a:lvl7pPr>
    <a:lvl8pPr marL="846233" algn="l" defTabSz="241781" rtl="0" eaLnBrk="1" latinLnBrk="0" hangingPunct="1">
      <a:defRPr sz="317" kern="1200">
        <a:solidFill>
          <a:schemeClr val="tx1"/>
        </a:solidFill>
        <a:latin typeface="+mn-lt"/>
        <a:ea typeface="+mn-ea"/>
        <a:cs typeface="+mn-cs"/>
      </a:defRPr>
    </a:lvl8pPr>
    <a:lvl9pPr marL="967123" algn="l" defTabSz="241781" rtl="0" eaLnBrk="1" latinLnBrk="0" hangingPunct="1">
      <a:defRPr sz="31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52463" y="1143000"/>
            <a:ext cx="55530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much reaction time is acceptable?</a:t>
            </a:r>
          </a:p>
          <a:p>
            <a:endParaRPr lang="en-US" dirty="0"/>
          </a:p>
          <a:p>
            <a:r>
              <a:rPr lang="en-US" sz="7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Extrapolate </a:t>
            </a:r>
            <a:r>
              <a:rPr lang="en-US" sz="700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US" sz="7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r>
              <a:rPr lang="en-US" sz="7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Truncate Ref.?</a:t>
            </a:r>
          </a:p>
          <a:p>
            <a:r>
              <a:rPr lang="en-US" sz="7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Penalize FN?</a:t>
            </a:r>
          </a:p>
          <a:p>
            <a:r>
              <a:rPr lang="en-US" sz="7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Penalize delay?</a:t>
            </a:r>
          </a:p>
          <a:p>
            <a:r>
              <a:rPr lang="en-US" sz="7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Allow delay?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D85884-D87C-441E-ADDB-0DAC456D272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559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011" y="294620"/>
            <a:ext cx="2430066" cy="626745"/>
          </a:xfrm>
        </p:spPr>
        <p:txBody>
          <a:bodyPr anchor="b"/>
          <a:lstStyle>
            <a:lvl1pPr algn="ctr">
              <a:defRPr sz="15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011" y="945535"/>
            <a:ext cx="2430066" cy="434638"/>
          </a:xfrm>
        </p:spPr>
        <p:txBody>
          <a:bodyPr/>
          <a:lstStyle>
            <a:lvl1pPr marL="0" indent="0" algn="ctr">
              <a:buNone/>
              <a:defRPr sz="630"/>
            </a:lvl1pPr>
            <a:lvl2pPr marL="120015" indent="0" algn="ctr">
              <a:buNone/>
              <a:defRPr sz="525"/>
            </a:lvl2pPr>
            <a:lvl3pPr marL="240030" indent="0" algn="ctr">
              <a:buNone/>
              <a:defRPr sz="472"/>
            </a:lvl3pPr>
            <a:lvl4pPr marL="360045" indent="0" algn="ctr">
              <a:buNone/>
              <a:defRPr sz="420"/>
            </a:lvl4pPr>
            <a:lvl5pPr marL="480060" indent="0" algn="ctr">
              <a:buNone/>
              <a:defRPr sz="420"/>
            </a:lvl5pPr>
            <a:lvl6pPr marL="600075" indent="0" algn="ctr">
              <a:buNone/>
              <a:defRPr sz="420"/>
            </a:lvl6pPr>
            <a:lvl7pPr marL="720090" indent="0" algn="ctr">
              <a:buNone/>
              <a:defRPr sz="420"/>
            </a:lvl7pPr>
            <a:lvl8pPr marL="840105" indent="0" algn="ctr">
              <a:buNone/>
              <a:defRPr sz="420"/>
            </a:lvl8pPr>
            <a:lvl9pPr marL="960120" indent="0" algn="ctr">
              <a:buNone/>
              <a:defRPr sz="4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66748-0AE2-4D20-A689-6CDC951126A8}" type="datetimeFigureOut">
              <a:rPr lang="en-DE" smtClean="0"/>
              <a:t>16/03/2023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B5B6F-AD5D-47F6-898E-0285835AAC7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91027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66748-0AE2-4D20-A689-6CDC951126A8}" type="datetimeFigureOut">
              <a:rPr lang="en-DE" smtClean="0"/>
              <a:t>16/03/2023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B5B6F-AD5D-47F6-898E-0285835AAC7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26757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8688" y="95846"/>
            <a:ext cx="698644" cy="152560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756" y="95846"/>
            <a:ext cx="2055431" cy="15256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66748-0AE2-4D20-A689-6CDC951126A8}" type="datetimeFigureOut">
              <a:rPr lang="en-DE" smtClean="0"/>
              <a:t>16/03/2023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B5B6F-AD5D-47F6-898E-0285835AAC7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58167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66748-0AE2-4D20-A689-6CDC951126A8}" type="datetimeFigureOut">
              <a:rPr lang="en-DE" smtClean="0"/>
              <a:t>16/03/2023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B5B6F-AD5D-47F6-898E-0285835AAC7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963196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67" userDrawn="1">
          <p15:clr>
            <a:srgbClr val="FBAE40"/>
          </p15:clr>
        </p15:guide>
        <p15:guide id="2" pos="1021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68" y="448807"/>
            <a:ext cx="2794576" cy="748843"/>
          </a:xfrm>
        </p:spPr>
        <p:txBody>
          <a:bodyPr anchor="b"/>
          <a:lstStyle>
            <a:lvl1pPr>
              <a:defRPr sz="15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068" y="1204734"/>
            <a:ext cx="2794576" cy="393799"/>
          </a:xfrm>
        </p:spPr>
        <p:txBody>
          <a:bodyPr/>
          <a:lstStyle>
            <a:lvl1pPr marL="0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1pPr>
            <a:lvl2pPr marL="120015" indent="0">
              <a:buNone/>
              <a:defRPr sz="525">
                <a:solidFill>
                  <a:schemeClr val="tx1">
                    <a:tint val="75000"/>
                  </a:schemeClr>
                </a:solidFill>
              </a:defRPr>
            </a:lvl2pPr>
            <a:lvl3pPr marL="240030" indent="0">
              <a:buNone/>
              <a:defRPr sz="472">
                <a:solidFill>
                  <a:schemeClr val="tx1">
                    <a:tint val="75000"/>
                  </a:schemeClr>
                </a:solidFill>
              </a:defRPr>
            </a:lvl3pPr>
            <a:lvl4pPr marL="36004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4pPr>
            <a:lvl5pPr marL="48006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5pPr>
            <a:lvl6pPr marL="60007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6pPr>
            <a:lvl7pPr marL="72009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7pPr>
            <a:lvl8pPr marL="84010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8pPr>
            <a:lvl9pPr marL="96012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66748-0AE2-4D20-A689-6CDC951126A8}" type="datetimeFigureOut">
              <a:rPr lang="en-DE" smtClean="0"/>
              <a:t>16/03/2023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B5B6F-AD5D-47F6-898E-0285835AAC7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63279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756" y="479227"/>
            <a:ext cx="1377037" cy="11422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0295" y="479227"/>
            <a:ext cx="1377037" cy="11422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66748-0AE2-4D20-A689-6CDC951126A8}" type="datetimeFigureOut">
              <a:rPr lang="en-DE" smtClean="0"/>
              <a:t>16/03/2023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B5B6F-AD5D-47F6-898E-0285835AAC7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62081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78" y="95846"/>
            <a:ext cx="2794576" cy="3479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78" y="441305"/>
            <a:ext cx="1370709" cy="216277"/>
          </a:xfrm>
        </p:spPr>
        <p:txBody>
          <a:bodyPr anchor="b"/>
          <a:lstStyle>
            <a:lvl1pPr marL="0" indent="0">
              <a:buNone/>
              <a:defRPr sz="630" b="1"/>
            </a:lvl1pPr>
            <a:lvl2pPr marL="120015" indent="0">
              <a:buNone/>
              <a:defRPr sz="525" b="1"/>
            </a:lvl2pPr>
            <a:lvl3pPr marL="240030" indent="0">
              <a:buNone/>
              <a:defRPr sz="472" b="1"/>
            </a:lvl3pPr>
            <a:lvl4pPr marL="360045" indent="0">
              <a:buNone/>
              <a:defRPr sz="420" b="1"/>
            </a:lvl4pPr>
            <a:lvl5pPr marL="480060" indent="0">
              <a:buNone/>
              <a:defRPr sz="420" b="1"/>
            </a:lvl5pPr>
            <a:lvl6pPr marL="600075" indent="0">
              <a:buNone/>
              <a:defRPr sz="420" b="1"/>
            </a:lvl6pPr>
            <a:lvl7pPr marL="720090" indent="0">
              <a:buNone/>
              <a:defRPr sz="420" b="1"/>
            </a:lvl7pPr>
            <a:lvl8pPr marL="840105" indent="0">
              <a:buNone/>
              <a:defRPr sz="420" b="1"/>
            </a:lvl8pPr>
            <a:lvl9pPr marL="960120" indent="0">
              <a:buNone/>
              <a:defRPr sz="4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78" y="657582"/>
            <a:ext cx="1370709" cy="9672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0295" y="441305"/>
            <a:ext cx="1377459" cy="216277"/>
          </a:xfrm>
        </p:spPr>
        <p:txBody>
          <a:bodyPr anchor="b"/>
          <a:lstStyle>
            <a:lvl1pPr marL="0" indent="0">
              <a:buNone/>
              <a:defRPr sz="630" b="1"/>
            </a:lvl1pPr>
            <a:lvl2pPr marL="120015" indent="0">
              <a:buNone/>
              <a:defRPr sz="525" b="1"/>
            </a:lvl2pPr>
            <a:lvl3pPr marL="240030" indent="0">
              <a:buNone/>
              <a:defRPr sz="472" b="1"/>
            </a:lvl3pPr>
            <a:lvl4pPr marL="360045" indent="0">
              <a:buNone/>
              <a:defRPr sz="420" b="1"/>
            </a:lvl4pPr>
            <a:lvl5pPr marL="480060" indent="0">
              <a:buNone/>
              <a:defRPr sz="420" b="1"/>
            </a:lvl5pPr>
            <a:lvl6pPr marL="600075" indent="0">
              <a:buNone/>
              <a:defRPr sz="420" b="1"/>
            </a:lvl6pPr>
            <a:lvl7pPr marL="720090" indent="0">
              <a:buNone/>
              <a:defRPr sz="420" b="1"/>
            </a:lvl7pPr>
            <a:lvl8pPr marL="840105" indent="0">
              <a:buNone/>
              <a:defRPr sz="420" b="1"/>
            </a:lvl8pPr>
            <a:lvl9pPr marL="960120" indent="0">
              <a:buNone/>
              <a:defRPr sz="4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0295" y="657582"/>
            <a:ext cx="1377459" cy="9672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66748-0AE2-4D20-A689-6CDC951126A8}" type="datetimeFigureOut">
              <a:rPr lang="en-DE" smtClean="0"/>
              <a:t>16/03/2023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B5B6F-AD5D-47F6-898E-0285835AAC7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38525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66748-0AE2-4D20-A689-6CDC951126A8}" type="datetimeFigureOut">
              <a:rPr lang="en-DE" smtClean="0"/>
              <a:t>16/03/2023</a:t>
            </a:fld>
            <a:endParaRPr lang="en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B5B6F-AD5D-47F6-898E-0285835AAC7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62125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66748-0AE2-4D20-A689-6CDC951126A8}" type="datetimeFigureOut">
              <a:rPr lang="en-DE" smtClean="0"/>
              <a:t>16/03/2023</a:t>
            </a:fld>
            <a:endParaRPr lang="en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B5B6F-AD5D-47F6-898E-0285835AAC7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79932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78" y="120015"/>
            <a:ext cx="1045013" cy="420053"/>
          </a:xfrm>
        </p:spPr>
        <p:txBody>
          <a:bodyPr anchor="b"/>
          <a:lstStyle>
            <a:lvl1pPr>
              <a:defRPr sz="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459" y="259199"/>
            <a:ext cx="1640295" cy="1279327"/>
          </a:xfrm>
        </p:spPr>
        <p:txBody>
          <a:bodyPr/>
          <a:lstStyle>
            <a:lvl1pPr>
              <a:defRPr sz="840"/>
            </a:lvl1pPr>
            <a:lvl2pPr>
              <a:defRPr sz="735"/>
            </a:lvl2pPr>
            <a:lvl3pPr>
              <a:defRPr sz="630"/>
            </a:lvl3pPr>
            <a:lvl4pPr>
              <a:defRPr sz="525"/>
            </a:lvl4pPr>
            <a:lvl5pPr>
              <a:defRPr sz="525"/>
            </a:lvl5pPr>
            <a:lvl6pPr>
              <a:defRPr sz="525"/>
            </a:lvl6pPr>
            <a:lvl7pPr>
              <a:defRPr sz="525"/>
            </a:lvl7pPr>
            <a:lvl8pPr>
              <a:defRPr sz="525"/>
            </a:lvl8pPr>
            <a:lvl9pPr>
              <a:defRPr sz="5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78" y="540067"/>
            <a:ext cx="1045013" cy="1000542"/>
          </a:xfrm>
        </p:spPr>
        <p:txBody>
          <a:bodyPr/>
          <a:lstStyle>
            <a:lvl1pPr marL="0" indent="0">
              <a:buNone/>
              <a:defRPr sz="420"/>
            </a:lvl1pPr>
            <a:lvl2pPr marL="120015" indent="0">
              <a:buNone/>
              <a:defRPr sz="368"/>
            </a:lvl2pPr>
            <a:lvl3pPr marL="240030" indent="0">
              <a:buNone/>
              <a:defRPr sz="315"/>
            </a:lvl3pPr>
            <a:lvl4pPr marL="360045" indent="0">
              <a:buNone/>
              <a:defRPr sz="263"/>
            </a:lvl4pPr>
            <a:lvl5pPr marL="480060" indent="0">
              <a:buNone/>
              <a:defRPr sz="263"/>
            </a:lvl5pPr>
            <a:lvl6pPr marL="600075" indent="0">
              <a:buNone/>
              <a:defRPr sz="263"/>
            </a:lvl6pPr>
            <a:lvl7pPr marL="720090" indent="0">
              <a:buNone/>
              <a:defRPr sz="263"/>
            </a:lvl7pPr>
            <a:lvl8pPr marL="840105" indent="0">
              <a:buNone/>
              <a:defRPr sz="263"/>
            </a:lvl8pPr>
            <a:lvl9pPr marL="960120" indent="0">
              <a:buNone/>
              <a:defRPr sz="2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66748-0AE2-4D20-A689-6CDC951126A8}" type="datetimeFigureOut">
              <a:rPr lang="en-DE" smtClean="0"/>
              <a:t>16/03/2023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B5B6F-AD5D-47F6-898E-0285835AAC7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32309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78" y="120015"/>
            <a:ext cx="1045013" cy="420053"/>
          </a:xfrm>
        </p:spPr>
        <p:txBody>
          <a:bodyPr anchor="b"/>
          <a:lstStyle>
            <a:lvl1pPr>
              <a:defRPr sz="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7459" y="259199"/>
            <a:ext cx="1640295" cy="1279327"/>
          </a:xfrm>
        </p:spPr>
        <p:txBody>
          <a:bodyPr anchor="t"/>
          <a:lstStyle>
            <a:lvl1pPr marL="0" indent="0">
              <a:buNone/>
              <a:defRPr sz="840"/>
            </a:lvl1pPr>
            <a:lvl2pPr marL="120015" indent="0">
              <a:buNone/>
              <a:defRPr sz="735"/>
            </a:lvl2pPr>
            <a:lvl3pPr marL="240030" indent="0">
              <a:buNone/>
              <a:defRPr sz="630"/>
            </a:lvl3pPr>
            <a:lvl4pPr marL="360045" indent="0">
              <a:buNone/>
              <a:defRPr sz="525"/>
            </a:lvl4pPr>
            <a:lvl5pPr marL="480060" indent="0">
              <a:buNone/>
              <a:defRPr sz="525"/>
            </a:lvl5pPr>
            <a:lvl6pPr marL="600075" indent="0">
              <a:buNone/>
              <a:defRPr sz="525"/>
            </a:lvl6pPr>
            <a:lvl7pPr marL="720090" indent="0">
              <a:buNone/>
              <a:defRPr sz="525"/>
            </a:lvl7pPr>
            <a:lvl8pPr marL="840105" indent="0">
              <a:buNone/>
              <a:defRPr sz="525"/>
            </a:lvl8pPr>
            <a:lvl9pPr marL="960120" indent="0">
              <a:buNone/>
              <a:defRPr sz="52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78" y="540067"/>
            <a:ext cx="1045013" cy="1000542"/>
          </a:xfrm>
        </p:spPr>
        <p:txBody>
          <a:bodyPr/>
          <a:lstStyle>
            <a:lvl1pPr marL="0" indent="0">
              <a:buNone/>
              <a:defRPr sz="420"/>
            </a:lvl1pPr>
            <a:lvl2pPr marL="120015" indent="0">
              <a:buNone/>
              <a:defRPr sz="368"/>
            </a:lvl2pPr>
            <a:lvl3pPr marL="240030" indent="0">
              <a:buNone/>
              <a:defRPr sz="315"/>
            </a:lvl3pPr>
            <a:lvl4pPr marL="360045" indent="0">
              <a:buNone/>
              <a:defRPr sz="263"/>
            </a:lvl4pPr>
            <a:lvl5pPr marL="480060" indent="0">
              <a:buNone/>
              <a:defRPr sz="263"/>
            </a:lvl5pPr>
            <a:lvl6pPr marL="600075" indent="0">
              <a:buNone/>
              <a:defRPr sz="263"/>
            </a:lvl6pPr>
            <a:lvl7pPr marL="720090" indent="0">
              <a:buNone/>
              <a:defRPr sz="263"/>
            </a:lvl7pPr>
            <a:lvl8pPr marL="840105" indent="0">
              <a:buNone/>
              <a:defRPr sz="263"/>
            </a:lvl8pPr>
            <a:lvl9pPr marL="960120" indent="0">
              <a:buNone/>
              <a:defRPr sz="2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66748-0AE2-4D20-A689-6CDC951126A8}" type="datetimeFigureOut">
              <a:rPr lang="en-DE" smtClean="0"/>
              <a:t>16/03/2023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B5B6F-AD5D-47F6-898E-0285835AAC7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32102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756" y="95846"/>
            <a:ext cx="2794576" cy="347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56" y="479227"/>
            <a:ext cx="2794576" cy="1142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756" y="1668542"/>
            <a:ext cx="729020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66748-0AE2-4D20-A689-6CDC951126A8}" type="datetimeFigureOut">
              <a:rPr lang="en-DE" smtClean="0"/>
              <a:t>16/03/2023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3279" y="1668542"/>
            <a:ext cx="1093530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8312" y="1668542"/>
            <a:ext cx="729020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B5B6F-AD5D-47F6-898E-0285835AAC7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98973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240030" rtl="0" eaLnBrk="1" latinLnBrk="0" hangingPunct="1">
        <a:lnSpc>
          <a:spcPct val="90000"/>
        </a:lnSpc>
        <a:spcBef>
          <a:spcPct val="0"/>
        </a:spcBef>
        <a:buNone/>
        <a:defRPr sz="11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008" indent="-60008" algn="l" defTabSz="24003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735" kern="1200">
          <a:solidFill>
            <a:schemeClr val="tx1"/>
          </a:solidFill>
          <a:latin typeface="+mn-lt"/>
          <a:ea typeface="+mn-ea"/>
          <a:cs typeface="+mn-cs"/>
        </a:defRPr>
      </a:lvl1pPr>
      <a:lvl2pPr marL="18002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2pPr>
      <a:lvl3pPr marL="30003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525" kern="1200">
          <a:solidFill>
            <a:schemeClr val="tx1"/>
          </a:solidFill>
          <a:latin typeface="+mn-lt"/>
          <a:ea typeface="+mn-ea"/>
          <a:cs typeface="+mn-cs"/>
        </a:defRPr>
      </a:lvl3pPr>
      <a:lvl4pPr marL="42005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4pPr>
      <a:lvl5pPr marL="54006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5pPr>
      <a:lvl6pPr marL="66008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6pPr>
      <a:lvl7pPr marL="78009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7pPr>
      <a:lvl8pPr marL="90011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8pPr>
      <a:lvl9pPr marL="102012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1pPr>
      <a:lvl2pPr marL="12001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2pPr>
      <a:lvl3pPr marL="24003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3pPr>
      <a:lvl4pPr marL="36004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4pPr>
      <a:lvl5pPr marL="48006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5pPr>
      <a:lvl6pPr marL="60007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6pPr>
      <a:lvl7pPr marL="72009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7pPr>
      <a:lvl8pPr marL="84010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8pPr>
      <a:lvl9pPr marL="96012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6" name="Table 166">
            <a:extLst>
              <a:ext uri="{FF2B5EF4-FFF2-40B4-BE49-F238E27FC236}">
                <a16:creationId xmlns:a16="http://schemas.microsoft.com/office/drawing/2014/main" id="{F92999A0-75CA-D00C-CD1A-2A5F7A30DE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528412"/>
              </p:ext>
            </p:extLst>
          </p:nvPr>
        </p:nvGraphicFramePr>
        <p:xfrm>
          <a:off x="89911" y="1"/>
          <a:ext cx="3031482" cy="16257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5373">
                  <a:extLst>
                    <a:ext uri="{9D8B030D-6E8A-4147-A177-3AD203B41FA5}">
                      <a16:colId xmlns:a16="http://schemas.microsoft.com/office/drawing/2014/main" val="3759382252"/>
                    </a:ext>
                  </a:extLst>
                </a:gridCol>
                <a:gridCol w="390237">
                  <a:extLst>
                    <a:ext uri="{9D8B030D-6E8A-4147-A177-3AD203B41FA5}">
                      <a16:colId xmlns:a16="http://schemas.microsoft.com/office/drawing/2014/main" val="92130124"/>
                    </a:ext>
                  </a:extLst>
                </a:gridCol>
                <a:gridCol w="2025872">
                  <a:extLst>
                    <a:ext uri="{9D8B030D-6E8A-4147-A177-3AD203B41FA5}">
                      <a16:colId xmlns:a16="http://schemas.microsoft.com/office/drawing/2014/main" val="3325271439"/>
                    </a:ext>
                  </a:extLst>
                </a:gridCol>
              </a:tblGrid>
              <a:tr h="542960">
                <a:tc>
                  <a:txBody>
                    <a:bodyPr/>
                    <a:lstStyle/>
                    <a:p>
                      <a:pPr marL="0" marR="0" lvl="0" indent="0" algn="l" defTabSz="240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a)</a:t>
                      </a:r>
                      <a:endParaRPr lang="en-US" sz="1000" dirty="0"/>
                    </a:p>
                  </a:txBody>
                  <a:tcPr marL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7200883"/>
                  </a:ext>
                </a:extLst>
              </a:tr>
              <a:tr h="541378">
                <a:tc>
                  <a:txBody>
                    <a:bodyPr/>
                    <a:lstStyle/>
                    <a:p>
                      <a:pPr marL="0" marR="0" lvl="0" indent="0" algn="l" defTabSz="240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b)</a:t>
                      </a:r>
                      <a:endParaRPr lang="en-US" sz="1000" dirty="0"/>
                    </a:p>
                  </a:txBody>
                  <a:tcPr marL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29918035"/>
                  </a:ext>
                </a:extLst>
              </a:tr>
              <a:tr h="541378">
                <a:tc>
                  <a:txBody>
                    <a:bodyPr/>
                    <a:lstStyle/>
                    <a:p>
                      <a:pPr marL="0" marR="0" lvl="0" indent="0" algn="l" defTabSz="240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c)</a:t>
                      </a:r>
                      <a:endParaRPr lang="en-US" sz="1000" dirty="0"/>
                    </a:p>
                  </a:txBody>
                  <a:tcPr marL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61751538"/>
                  </a:ext>
                </a:extLst>
              </a:tr>
            </a:tbl>
          </a:graphicData>
        </a:graphic>
      </p:graphicFrame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1BA57F4-08CC-E73C-EBC7-5AA3939A1AE5}"/>
              </a:ext>
            </a:extLst>
          </p:cNvPr>
          <p:cNvCxnSpPr>
            <a:cxnSpLocks/>
          </p:cNvCxnSpPr>
          <p:nvPr/>
        </p:nvCxnSpPr>
        <p:spPr>
          <a:xfrm>
            <a:off x="-1198134" y="-273691"/>
            <a:ext cx="1248367" cy="0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134085F6-301C-BA10-3F1E-BC721DBAA380}"/>
              </a:ext>
            </a:extLst>
          </p:cNvPr>
          <p:cNvSpPr txBox="1"/>
          <p:nvPr/>
        </p:nvSpPr>
        <p:spPr>
          <a:xfrm>
            <a:off x="785185" y="1097807"/>
            <a:ext cx="138795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FN or delayed TP?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BE66E2-F9B2-6992-2A39-413BCB0723CD}"/>
              </a:ext>
            </a:extLst>
          </p:cNvPr>
          <p:cNvCxnSpPr>
            <a:cxnSpLocks/>
          </p:cNvCxnSpPr>
          <p:nvPr/>
        </p:nvCxnSpPr>
        <p:spPr>
          <a:xfrm>
            <a:off x="80963" y="1625718"/>
            <a:ext cx="309086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62DC75B-9585-0A9F-E83F-2C98FAD5D496}"/>
              </a:ext>
            </a:extLst>
          </p:cNvPr>
          <p:cNvCxnSpPr>
            <a:cxnSpLocks/>
          </p:cNvCxnSpPr>
          <p:nvPr/>
        </p:nvCxnSpPr>
        <p:spPr>
          <a:xfrm>
            <a:off x="3791001" y="1342552"/>
            <a:ext cx="1292438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724E013-11C0-4776-CCB7-A7FF6A59EB02}"/>
              </a:ext>
            </a:extLst>
          </p:cNvPr>
          <p:cNvCxnSpPr>
            <a:cxnSpLocks/>
          </p:cNvCxnSpPr>
          <p:nvPr/>
        </p:nvCxnSpPr>
        <p:spPr>
          <a:xfrm>
            <a:off x="3506960" y="1432236"/>
            <a:ext cx="1576478" cy="0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5A0D744-F6E8-93D2-A91A-4FDE93658720}"/>
              </a:ext>
            </a:extLst>
          </p:cNvPr>
          <p:cNvCxnSpPr>
            <a:cxnSpLocks/>
          </p:cNvCxnSpPr>
          <p:nvPr/>
        </p:nvCxnSpPr>
        <p:spPr>
          <a:xfrm>
            <a:off x="4445187" y="777918"/>
            <a:ext cx="1156738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A33B07A-2C45-27C7-92C2-265CF8F4A9B5}"/>
              </a:ext>
            </a:extLst>
          </p:cNvPr>
          <p:cNvCxnSpPr>
            <a:cxnSpLocks/>
          </p:cNvCxnSpPr>
          <p:nvPr/>
        </p:nvCxnSpPr>
        <p:spPr>
          <a:xfrm>
            <a:off x="3537381" y="868121"/>
            <a:ext cx="1247775" cy="0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C17FA46-577F-F5C0-302C-D4E7E2431E8D}"/>
              </a:ext>
            </a:extLst>
          </p:cNvPr>
          <p:cNvCxnSpPr>
            <a:cxnSpLocks/>
          </p:cNvCxnSpPr>
          <p:nvPr/>
        </p:nvCxnSpPr>
        <p:spPr>
          <a:xfrm>
            <a:off x="3537381" y="777918"/>
            <a:ext cx="756925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B5E129-C8F7-00A2-8764-D3135A7CEA50}"/>
              </a:ext>
            </a:extLst>
          </p:cNvPr>
          <p:cNvCxnSpPr>
            <a:cxnSpLocks/>
          </p:cNvCxnSpPr>
          <p:nvPr/>
        </p:nvCxnSpPr>
        <p:spPr>
          <a:xfrm>
            <a:off x="5037330" y="868121"/>
            <a:ext cx="564595" cy="0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FA26594-7EFA-A7B0-2415-D61C99805CCA}"/>
              </a:ext>
            </a:extLst>
          </p:cNvPr>
          <p:cNvCxnSpPr>
            <a:cxnSpLocks/>
          </p:cNvCxnSpPr>
          <p:nvPr/>
        </p:nvCxnSpPr>
        <p:spPr>
          <a:xfrm>
            <a:off x="-1114341" y="-410710"/>
            <a:ext cx="1087323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BD7A43E-3B42-3D1D-F486-E94FB6653D45}"/>
              </a:ext>
            </a:extLst>
          </p:cNvPr>
          <p:cNvCxnSpPr>
            <a:cxnSpLocks/>
          </p:cNvCxnSpPr>
          <p:nvPr/>
        </p:nvCxnSpPr>
        <p:spPr>
          <a:xfrm flipV="1">
            <a:off x="-1114341" y="-480232"/>
            <a:ext cx="0" cy="133200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589DFB8-C4BE-DD67-4A81-47030AEF4B2E}"/>
              </a:ext>
            </a:extLst>
          </p:cNvPr>
          <p:cNvCxnSpPr>
            <a:cxnSpLocks/>
          </p:cNvCxnSpPr>
          <p:nvPr/>
        </p:nvCxnSpPr>
        <p:spPr>
          <a:xfrm flipV="1">
            <a:off x="-959009" y="-480232"/>
            <a:ext cx="0" cy="133200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6A9E5D1-7EB8-04EE-43B9-D66F54B18B08}"/>
              </a:ext>
            </a:extLst>
          </p:cNvPr>
          <p:cNvCxnSpPr>
            <a:cxnSpLocks/>
          </p:cNvCxnSpPr>
          <p:nvPr/>
        </p:nvCxnSpPr>
        <p:spPr>
          <a:xfrm flipV="1">
            <a:off x="-803678" y="-480232"/>
            <a:ext cx="0" cy="133200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1E47319-8853-B032-E700-0D587CC64AF6}"/>
              </a:ext>
            </a:extLst>
          </p:cNvPr>
          <p:cNvCxnSpPr>
            <a:cxnSpLocks/>
          </p:cNvCxnSpPr>
          <p:nvPr/>
        </p:nvCxnSpPr>
        <p:spPr>
          <a:xfrm flipV="1">
            <a:off x="-648346" y="-480232"/>
            <a:ext cx="0" cy="133200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E760133-26DA-2693-CFE1-CDD496CFDC0F}"/>
              </a:ext>
            </a:extLst>
          </p:cNvPr>
          <p:cNvCxnSpPr>
            <a:cxnSpLocks/>
          </p:cNvCxnSpPr>
          <p:nvPr/>
        </p:nvCxnSpPr>
        <p:spPr>
          <a:xfrm flipV="1">
            <a:off x="-493014" y="-480232"/>
            <a:ext cx="0" cy="133200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817C33F-F682-BB89-44D2-C8DDF4F7744B}"/>
              </a:ext>
            </a:extLst>
          </p:cNvPr>
          <p:cNvCxnSpPr>
            <a:cxnSpLocks/>
          </p:cNvCxnSpPr>
          <p:nvPr/>
        </p:nvCxnSpPr>
        <p:spPr>
          <a:xfrm flipV="1">
            <a:off x="-337682" y="-480232"/>
            <a:ext cx="0" cy="133200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C3A61B2-F6D3-B1DB-B413-0B6F27273554}"/>
              </a:ext>
            </a:extLst>
          </p:cNvPr>
          <p:cNvCxnSpPr>
            <a:cxnSpLocks/>
          </p:cNvCxnSpPr>
          <p:nvPr/>
        </p:nvCxnSpPr>
        <p:spPr>
          <a:xfrm flipV="1">
            <a:off x="-182350" y="-480232"/>
            <a:ext cx="0" cy="133200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77D10CE-AAD7-C9CE-B04C-190B4262A697}"/>
              </a:ext>
            </a:extLst>
          </p:cNvPr>
          <p:cNvCxnSpPr>
            <a:cxnSpLocks/>
          </p:cNvCxnSpPr>
          <p:nvPr/>
        </p:nvCxnSpPr>
        <p:spPr>
          <a:xfrm flipV="1">
            <a:off x="-27018" y="-480232"/>
            <a:ext cx="0" cy="133200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D094E7F-9DF3-FF9B-CF13-627AD271A223}"/>
              </a:ext>
            </a:extLst>
          </p:cNvPr>
          <p:cNvCxnSpPr>
            <a:cxnSpLocks/>
          </p:cNvCxnSpPr>
          <p:nvPr/>
        </p:nvCxnSpPr>
        <p:spPr>
          <a:xfrm flipV="1">
            <a:off x="-1192422" y="-343213"/>
            <a:ext cx="0" cy="133200"/>
          </a:xfrm>
          <a:prstGeom prst="line">
            <a:avLst/>
          </a:prstGeom>
          <a:ln w="952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ECCE20B-3AF6-1258-3CA2-E8F1D65E772F}"/>
              </a:ext>
            </a:extLst>
          </p:cNvPr>
          <p:cNvCxnSpPr>
            <a:cxnSpLocks/>
          </p:cNvCxnSpPr>
          <p:nvPr/>
        </p:nvCxnSpPr>
        <p:spPr>
          <a:xfrm flipV="1">
            <a:off x="-1037090" y="-343213"/>
            <a:ext cx="0" cy="133200"/>
          </a:xfrm>
          <a:prstGeom prst="line">
            <a:avLst/>
          </a:prstGeom>
          <a:ln w="952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89DE77C-B494-4D18-646A-FB1443BCE899}"/>
              </a:ext>
            </a:extLst>
          </p:cNvPr>
          <p:cNvCxnSpPr>
            <a:cxnSpLocks/>
          </p:cNvCxnSpPr>
          <p:nvPr/>
        </p:nvCxnSpPr>
        <p:spPr>
          <a:xfrm flipV="1">
            <a:off x="-881758" y="-343213"/>
            <a:ext cx="0" cy="133200"/>
          </a:xfrm>
          <a:prstGeom prst="line">
            <a:avLst/>
          </a:prstGeom>
          <a:ln w="952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A980AE1-1BD3-8E1F-B141-F1D9C3FD652A}"/>
              </a:ext>
            </a:extLst>
          </p:cNvPr>
          <p:cNvCxnSpPr>
            <a:cxnSpLocks/>
          </p:cNvCxnSpPr>
          <p:nvPr/>
        </p:nvCxnSpPr>
        <p:spPr>
          <a:xfrm flipV="1">
            <a:off x="-726426" y="-343213"/>
            <a:ext cx="0" cy="133200"/>
          </a:xfrm>
          <a:prstGeom prst="line">
            <a:avLst/>
          </a:prstGeom>
          <a:ln w="952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FB41F8E-B545-E570-908D-E963928801B9}"/>
              </a:ext>
            </a:extLst>
          </p:cNvPr>
          <p:cNvCxnSpPr>
            <a:cxnSpLocks/>
          </p:cNvCxnSpPr>
          <p:nvPr/>
        </p:nvCxnSpPr>
        <p:spPr>
          <a:xfrm flipV="1">
            <a:off x="-571094" y="-343213"/>
            <a:ext cx="0" cy="133200"/>
          </a:xfrm>
          <a:prstGeom prst="line">
            <a:avLst/>
          </a:prstGeom>
          <a:ln w="952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7F77271-FCC9-36EA-CD98-7DCF61F85E48}"/>
              </a:ext>
            </a:extLst>
          </p:cNvPr>
          <p:cNvCxnSpPr>
            <a:cxnSpLocks/>
          </p:cNvCxnSpPr>
          <p:nvPr/>
        </p:nvCxnSpPr>
        <p:spPr>
          <a:xfrm flipV="1">
            <a:off x="-415762" y="-343213"/>
            <a:ext cx="0" cy="133200"/>
          </a:xfrm>
          <a:prstGeom prst="line">
            <a:avLst/>
          </a:prstGeom>
          <a:ln w="952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9509441-4754-8BC8-5A2D-A5CA9C5EDC00}"/>
              </a:ext>
            </a:extLst>
          </p:cNvPr>
          <p:cNvCxnSpPr>
            <a:cxnSpLocks/>
          </p:cNvCxnSpPr>
          <p:nvPr/>
        </p:nvCxnSpPr>
        <p:spPr>
          <a:xfrm flipV="1">
            <a:off x="-260431" y="-343213"/>
            <a:ext cx="0" cy="133200"/>
          </a:xfrm>
          <a:prstGeom prst="line">
            <a:avLst/>
          </a:prstGeom>
          <a:ln w="952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A661DF1-A4F7-6068-A9E5-AC7A1001EA66}"/>
              </a:ext>
            </a:extLst>
          </p:cNvPr>
          <p:cNvCxnSpPr>
            <a:cxnSpLocks/>
          </p:cNvCxnSpPr>
          <p:nvPr/>
        </p:nvCxnSpPr>
        <p:spPr>
          <a:xfrm flipV="1">
            <a:off x="-105099" y="-343213"/>
            <a:ext cx="0" cy="133200"/>
          </a:xfrm>
          <a:prstGeom prst="line">
            <a:avLst/>
          </a:prstGeom>
          <a:ln w="952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AAB9A2C-233B-6884-FE2F-EA54FB654C54}"/>
              </a:ext>
            </a:extLst>
          </p:cNvPr>
          <p:cNvCxnSpPr>
            <a:cxnSpLocks/>
          </p:cNvCxnSpPr>
          <p:nvPr/>
        </p:nvCxnSpPr>
        <p:spPr>
          <a:xfrm flipV="1">
            <a:off x="50233" y="-343213"/>
            <a:ext cx="0" cy="133200"/>
          </a:xfrm>
          <a:prstGeom prst="line">
            <a:avLst/>
          </a:prstGeom>
          <a:ln w="952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E2A5B25-F316-ED33-F53D-A643B17140BF}"/>
                  </a:ext>
                </a:extLst>
              </p:cNvPr>
              <p:cNvSpPr txBox="1"/>
              <p:nvPr/>
            </p:nvSpPr>
            <p:spPr>
              <a:xfrm>
                <a:off x="2910776" y="1601563"/>
                <a:ext cx="189217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E2A5B25-F316-ED33-F53D-A643B17140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0776" y="1601563"/>
                <a:ext cx="189217" cy="2462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Oval 58">
            <a:extLst>
              <a:ext uri="{FF2B5EF4-FFF2-40B4-BE49-F238E27FC236}">
                <a16:creationId xmlns:a16="http://schemas.microsoft.com/office/drawing/2014/main" id="{23DF1BDF-6E49-5953-2062-CF78911E0BB4}"/>
              </a:ext>
            </a:extLst>
          </p:cNvPr>
          <p:cNvSpPr/>
          <p:nvPr/>
        </p:nvSpPr>
        <p:spPr>
          <a:xfrm>
            <a:off x="4232836" y="693552"/>
            <a:ext cx="252000" cy="252000"/>
          </a:xfrm>
          <a:prstGeom prst="ellipse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3AFE62E-6349-39D0-3E81-77CC5A43C8C0}"/>
              </a:ext>
            </a:extLst>
          </p:cNvPr>
          <p:cNvSpPr txBox="1"/>
          <p:nvPr/>
        </p:nvSpPr>
        <p:spPr>
          <a:xfrm>
            <a:off x="613424" y="533190"/>
            <a:ext cx="2172087" cy="246221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r>
              <a:rPr lang="en-US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Split up tracks for better matching?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D43D88C-720C-C42C-17E3-BDFE55246A4F}"/>
              </a:ext>
            </a:extLst>
          </p:cNvPr>
          <p:cNvSpPr txBox="1"/>
          <p:nvPr/>
        </p:nvSpPr>
        <p:spPr>
          <a:xfrm>
            <a:off x="2093455" y="72041"/>
            <a:ext cx="110324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synchronization?</a:t>
            </a:r>
            <a:endParaRPr lang="en-US" sz="1000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1B790A3E-0EDB-BD1C-978D-692682FAC130}"/>
              </a:ext>
            </a:extLst>
          </p:cNvPr>
          <p:cNvSpPr/>
          <p:nvPr/>
        </p:nvSpPr>
        <p:spPr>
          <a:xfrm>
            <a:off x="4831439" y="691723"/>
            <a:ext cx="252000" cy="252000"/>
          </a:xfrm>
          <a:prstGeom prst="ellipse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EF0C6FA6-5D8F-052A-B1FE-C32495C17B5D}"/>
              </a:ext>
            </a:extLst>
          </p:cNvPr>
          <p:cNvSpPr/>
          <p:nvPr/>
        </p:nvSpPr>
        <p:spPr>
          <a:xfrm>
            <a:off x="3506960" y="1249027"/>
            <a:ext cx="252000" cy="252000"/>
          </a:xfrm>
          <a:prstGeom prst="ellipse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8891E7-E0AF-4F7E-BFD1-7D0C21BFDEFC}"/>
              </a:ext>
            </a:extLst>
          </p:cNvPr>
          <p:cNvSpPr txBox="1"/>
          <p:nvPr/>
        </p:nvSpPr>
        <p:spPr>
          <a:xfrm>
            <a:off x="-1247873" y="-99460"/>
            <a:ext cx="32568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</a:t>
            </a:r>
            <a:endParaRPr lang="en-US" sz="1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020202B-2E42-A355-9B8C-E21353BE2C06}"/>
              </a:ext>
            </a:extLst>
          </p:cNvPr>
          <p:cNvSpPr txBox="1"/>
          <p:nvPr/>
        </p:nvSpPr>
        <p:spPr>
          <a:xfrm>
            <a:off x="-1507599" y="187251"/>
            <a:ext cx="32568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</a:t>
            </a:r>
            <a:endParaRPr lang="en-US" sz="1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B0C2FF-2B05-7017-B6F7-2A2B04D6215F}"/>
              </a:ext>
            </a:extLst>
          </p:cNvPr>
          <p:cNvSpPr txBox="1"/>
          <p:nvPr/>
        </p:nvSpPr>
        <p:spPr>
          <a:xfrm>
            <a:off x="-1235952" y="1096331"/>
            <a:ext cx="32568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</a:t>
            </a:r>
            <a:endParaRPr lang="en-US" sz="1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AEC8BB1-48E6-0595-774D-BC2FDA94B0A9}"/>
              </a:ext>
            </a:extLst>
          </p:cNvPr>
          <p:cNvSpPr txBox="1"/>
          <p:nvPr/>
        </p:nvSpPr>
        <p:spPr>
          <a:xfrm>
            <a:off x="2243073" y="-587764"/>
            <a:ext cx="62757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OuT_b1</a:t>
            </a:r>
            <a:endParaRPr lang="en-US" sz="800" dirty="0">
              <a:solidFill>
                <a:schemeClr val="accent2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B0C4029-DE01-7051-F72D-E01B067CF80F}"/>
              </a:ext>
            </a:extLst>
          </p:cNvPr>
          <p:cNvSpPr txBox="1"/>
          <p:nvPr/>
        </p:nvSpPr>
        <p:spPr>
          <a:xfrm>
            <a:off x="2705532" y="-440282"/>
            <a:ext cx="62757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OuT_b2</a:t>
            </a:r>
            <a:endParaRPr lang="en-US" sz="800" dirty="0">
              <a:solidFill>
                <a:schemeClr val="accent2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9B06DFD-164F-11FF-C470-22659955C783}"/>
              </a:ext>
            </a:extLst>
          </p:cNvPr>
          <p:cNvSpPr txBox="1"/>
          <p:nvPr/>
        </p:nvSpPr>
        <p:spPr>
          <a:xfrm>
            <a:off x="2251200" y="-479825"/>
            <a:ext cx="62757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ReS_b1</a:t>
            </a:r>
            <a:endParaRPr lang="en-US" sz="8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8015725-A8EB-49E3-B5FB-57FCDC3BCE76}"/>
              </a:ext>
            </a:extLst>
          </p:cNvPr>
          <p:cNvSpPr txBox="1"/>
          <p:nvPr/>
        </p:nvSpPr>
        <p:spPr>
          <a:xfrm>
            <a:off x="2740932" y="-373020"/>
            <a:ext cx="62757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ReS_b2</a:t>
            </a:r>
            <a:endParaRPr lang="en-US" sz="8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662FDCA-A66E-66F5-7DD4-BE0B49F316F3}"/>
              </a:ext>
            </a:extLst>
          </p:cNvPr>
          <p:cNvSpPr/>
          <p:nvPr/>
        </p:nvSpPr>
        <p:spPr>
          <a:xfrm>
            <a:off x="271091" y="-514350"/>
            <a:ext cx="502693" cy="354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 OuT">
            <a:extLst>
              <a:ext uri="{FF2B5EF4-FFF2-40B4-BE49-F238E27FC236}">
                <a16:creationId xmlns:a16="http://schemas.microsoft.com/office/drawing/2014/main" id="{B6214789-3DB9-E3AF-FBC2-52348BCC274A}"/>
              </a:ext>
            </a:extLst>
          </p:cNvPr>
          <p:cNvSpPr txBox="1"/>
          <p:nvPr/>
        </p:nvSpPr>
        <p:spPr>
          <a:xfrm>
            <a:off x="354069" y="-416427"/>
            <a:ext cx="544599" cy="159064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10000">
                <a:schemeClr val="bg1"/>
              </a:gs>
              <a:gs pos="37000">
                <a:srgbClr val="FFFFFF">
                  <a:alpha val="47000"/>
                </a:srgbClr>
              </a:gs>
              <a:gs pos="83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 w="12700" cmpd="sng">
            <a:noFill/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1601186 w 7116512"/>
                      <a:gd name="connsiteY0" fmla="*/ 814655 h 9884146"/>
                      <a:gd name="connsiteX1" fmla="*/ 5651162 w 7116512"/>
                      <a:gd name="connsiteY1" fmla="*/ 945282 h 9884146"/>
                      <a:gd name="connsiteX2" fmla="*/ 5452336 w 7116512"/>
                      <a:gd name="connsiteY2" fmla="*/ 1324977 h 9884146"/>
                      <a:gd name="connsiteX3" fmla="*/ 5232581 w 7116512"/>
                      <a:gd name="connsiteY3" fmla="*/ 1744640 h 9884146"/>
                      <a:gd name="connsiteX4" fmla="*/ 4991897 w 7116512"/>
                      <a:gd name="connsiteY4" fmla="*/ 2204271 h 9884146"/>
                      <a:gd name="connsiteX5" fmla="*/ 4688425 w 7116512"/>
                      <a:gd name="connsiteY5" fmla="*/ 2783806 h 9884146"/>
                      <a:gd name="connsiteX6" fmla="*/ 4426812 w 7116512"/>
                      <a:gd name="connsiteY6" fmla="*/ 3283405 h 9884146"/>
                      <a:gd name="connsiteX7" fmla="*/ 4186128 w 7116512"/>
                      <a:gd name="connsiteY7" fmla="*/ 3743036 h 9884146"/>
                      <a:gd name="connsiteX8" fmla="*/ 3987302 w 7116512"/>
                      <a:gd name="connsiteY8" fmla="*/ 4122731 h 9884146"/>
                      <a:gd name="connsiteX9" fmla="*/ 3788476 w 7116512"/>
                      <a:gd name="connsiteY9" fmla="*/ 4502426 h 9884146"/>
                      <a:gd name="connsiteX10" fmla="*/ 3558256 w 7116512"/>
                      <a:gd name="connsiteY10" fmla="*/ 4942073 h 9884146"/>
                      <a:gd name="connsiteX11" fmla="*/ 3352764 w 7116512"/>
                      <a:gd name="connsiteY11" fmla="*/ 4508694 h 9884146"/>
                      <a:gd name="connsiteX12" fmla="*/ 3127701 w 7116512"/>
                      <a:gd name="connsiteY12" fmla="*/ 4034041 h 9884146"/>
                      <a:gd name="connsiteX13" fmla="*/ 2843925 w 7116512"/>
                      <a:gd name="connsiteY13" fmla="*/ 3435565 h 9884146"/>
                      <a:gd name="connsiteX14" fmla="*/ 2599292 w 7116512"/>
                      <a:gd name="connsiteY14" fmla="*/ 2919638 h 9884146"/>
                      <a:gd name="connsiteX15" fmla="*/ 2335087 w 7116512"/>
                      <a:gd name="connsiteY15" fmla="*/ 2362437 h 9884146"/>
                      <a:gd name="connsiteX16" fmla="*/ 2110024 w 7116512"/>
                      <a:gd name="connsiteY16" fmla="*/ 1887784 h 9884146"/>
                      <a:gd name="connsiteX17" fmla="*/ 1865390 w 7116512"/>
                      <a:gd name="connsiteY17" fmla="*/ 1371856 h 9884146"/>
                      <a:gd name="connsiteX18" fmla="*/ 1601186 w 7116512"/>
                      <a:gd name="connsiteY18" fmla="*/ 814655 h 98841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7116512" h="9884146" fill="none" extrusionOk="0">
                        <a:moveTo>
                          <a:pt x="1601186" y="814655"/>
                        </a:moveTo>
                        <a:cubicBezTo>
                          <a:pt x="2846954" y="-424980"/>
                          <a:pt x="4047580" y="-29084"/>
                          <a:pt x="5651162" y="945282"/>
                        </a:cubicBezTo>
                        <a:cubicBezTo>
                          <a:pt x="5608953" y="1033012"/>
                          <a:pt x="5515638" y="1194683"/>
                          <a:pt x="5452336" y="1324977"/>
                        </a:cubicBezTo>
                        <a:cubicBezTo>
                          <a:pt x="5389034" y="1455271"/>
                          <a:pt x="5303964" y="1545168"/>
                          <a:pt x="5232581" y="1744640"/>
                        </a:cubicBezTo>
                        <a:cubicBezTo>
                          <a:pt x="5161198" y="1944112"/>
                          <a:pt x="5054945" y="1978948"/>
                          <a:pt x="4991897" y="2204271"/>
                        </a:cubicBezTo>
                        <a:cubicBezTo>
                          <a:pt x="4928849" y="2429594"/>
                          <a:pt x="4739985" y="2566490"/>
                          <a:pt x="4688425" y="2783806"/>
                        </a:cubicBezTo>
                        <a:cubicBezTo>
                          <a:pt x="4636865" y="3001122"/>
                          <a:pt x="4481884" y="3070481"/>
                          <a:pt x="4426812" y="3283405"/>
                        </a:cubicBezTo>
                        <a:cubicBezTo>
                          <a:pt x="4371740" y="3496329"/>
                          <a:pt x="4202687" y="3631910"/>
                          <a:pt x="4186128" y="3743036"/>
                        </a:cubicBezTo>
                        <a:cubicBezTo>
                          <a:pt x="4169569" y="3854162"/>
                          <a:pt x="4025042" y="3994312"/>
                          <a:pt x="3987302" y="4122731"/>
                        </a:cubicBezTo>
                        <a:cubicBezTo>
                          <a:pt x="3949562" y="4251150"/>
                          <a:pt x="3860824" y="4343056"/>
                          <a:pt x="3788476" y="4502426"/>
                        </a:cubicBezTo>
                        <a:cubicBezTo>
                          <a:pt x="3716128" y="4661796"/>
                          <a:pt x="3608011" y="4831271"/>
                          <a:pt x="3558256" y="4942073"/>
                        </a:cubicBezTo>
                        <a:cubicBezTo>
                          <a:pt x="3459471" y="4751403"/>
                          <a:pt x="3490920" y="4667258"/>
                          <a:pt x="3352764" y="4508694"/>
                        </a:cubicBezTo>
                        <a:cubicBezTo>
                          <a:pt x="3214607" y="4350130"/>
                          <a:pt x="3195495" y="4154082"/>
                          <a:pt x="3127701" y="4034041"/>
                        </a:cubicBezTo>
                        <a:cubicBezTo>
                          <a:pt x="3059907" y="3914000"/>
                          <a:pt x="2947168" y="3645227"/>
                          <a:pt x="2843925" y="3435565"/>
                        </a:cubicBezTo>
                        <a:cubicBezTo>
                          <a:pt x="2740682" y="3225903"/>
                          <a:pt x="2728481" y="3107467"/>
                          <a:pt x="2599292" y="2919638"/>
                        </a:cubicBezTo>
                        <a:cubicBezTo>
                          <a:pt x="2470102" y="2731809"/>
                          <a:pt x="2448908" y="2487065"/>
                          <a:pt x="2335087" y="2362437"/>
                        </a:cubicBezTo>
                        <a:cubicBezTo>
                          <a:pt x="2221267" y="2237808"/>
                          <a:pt x="2182904" y="1975685"/>
                          <a:pt x="2110024" y="1887784"/>
                        </a:cubicBezTo>
                        <a:cubicBezTo>
                          <a:pt x="2037144" y="1799883"/>
                          <a:pt x="1970007" y="1458528"/>
                          <a:pt x="1865390" y="1371856"/>
                        </a:cubicBezTo>
                        <a:cubicBezTo>
                          <a:pt x="1760773" y="1285184"/>
                          <a:pt x="1712460" y="1030507"/>
                          <a:pt x="1601186" y="814655"/>
                        </a:cubicBezTo>
                        <a:close/>
                      </a:path>
                      <a:path w="7116512" h="9884146" stroke="0" extrusionOk="0">
                        <a:moveTo>
                          <a:pt x="1601186" y="814655"/>
                        </a:moveTo>
                        <a:cubicBezTo>
                          <a:pt x="2582776" y="-475620"/>
                          <a:pt x="4230879" y="-182344"/>
                          <a:pt x="5651162" y="945282"/>
                        </a:cubicBezTo>
                        <a:cubicBezTo>
                          <a:pt x="5580984" y="1195975"/>
                          <a:pt x="5395736" y="1297823"/>
                          <a:pt x="5347691" y="1524817"/>
                        </a:cubicBezTo>
                        <a:cubicBezTo>
                          <a:pt x="5299646" y="1751811"/>
                          <a:pt x="5180997" y="1780586"/>
                          <a:pt x="5107006" y="1984448"/>
                        </a:cubicBezTo>
                        <a:cubicBezTo>
                          <a:pt x="5033015" y="2188310"/>
                          <a:pt x="4957359" y="2208526"/>
                          <a:pt x="4887251" y="2404111"/>
                        </a:cubicBezTo>
                        <a:cubicBezTo>
                          <a:pt x="4817143" y="2599696"/>
                          <a:pt x="4725091" y="2697327"/>
                          <a:pt x="4604709" y="2943678"/>
                        </a:cubicBezTo>
                        <a:cubicBezTo>
                          <a:pt x="4484326" y="3190029"/>
                          <a:pt x="4425891" y="3220174"/>
                          <a:pt x="4364025" y="3403308"/>
                        </a:cubicBezTo>
                        <a:cubicBezTo>
                          <a:pt x="4302159" y="3586442"/>
                          <a:pt x="4181373" y="3693684"/>
                          <a:pt x="4060553" y="3982843"/>
                        </a:cubicBezTo>
                        <a:cubicBezTo>
                          <a:pt x="3939733" y="4272002"/>
                          <a:pt x="3909699" y="4220534"/>
                          <a:pt x="3840798" y="4402506"/>
                        </a:cubicBezTo>
                        <a:cubicBezTo>
                          <a:pt x="3771897" y="4584479"/>
                          <a:pt x="3571466" y="4785555"/>
                          <a:pt x="3558256" y="4942073"/>
                        </a:cubicBezTo>
                        <a:cubicBezTo>
                          <a:pt x="3470408" y="4848677"/>
                          <a:pt x="3453504" y="4692408"/>
                          <a:pt x="3372334" y="4549968"/>
                        </a:cubicBezTo>
                        <a:cubicBezTo>
                          <a:pt x="3291164" y="4407528"/>
                          <a:pt x="3255444" y="4293832"/>
                          <a:pt x="3147271" y="4075315"/>
                        </a:cubicBezTo>
                        <a:cubicBezTo>
                          <a:pt x="3039098" y="3856798"/>
                          <a:pt x="3018683" y="3691685"/>
                          <a:pt x="2922208" y="3600662"/>
                        </a:cubicBezTo>
                        <a:cubicBezTo>
                          <a:pt x="2825733" y="3509639"/>
                          <a:pt x="2831356" y="3292440"/>
                          <a:pt x="2658004" y="3043461"/>
                        </a:cubicBezTo>
                        <a:cubicBezTo>
                          <a:pt x="2484652" y="2794482"/>
                          <a:pt x="2510033" y="2723194"/>
                          <a:pt x="2432941" y="2568808"/>
                        </a:cubicBezTo>
                        <a:cubicBezTo>
                          <a:pt x="2355849" y="2414422"/>
                          <a:pt x="2301659" y="2240041"/>
                          <a:pt x="2149166" y="1970332"/>
                        </a:cubicBezTo>
                        <a:cubicBezTo>
                          <a:pt x="1996672" y="1700623"/>
                          <a:pt x="2014000" y="1573021"/>
                          <a:pt x="1865390" y="1371856"/>
                        </a:cubicBezTo>
                        <a:cubicBezTo>
                          <a:pt x="1716780" y="1170691"/>
                          <a:pt x="1709025" y="905225"/>
                          <a:pt x="1601186" y="814655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OuT_b2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E55F1A1-9648-221D-B280-36302E12C82E}"/>
              </a:ext>
            </a:extLst>
          </p:cNvPr>
          <p:cNvSpPr txBox="1"/>
          <p:nvPr/>
        </p:nvSpPr>
        <p:spPr>
          <a:xfrm>
            <a:off x="906795" y="-554697"/>
            <a:ext cx="62757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OuT_c</a:t>
            </a:r>
            <a:endParaRPr lang="en-US" sz="800" dirty="0">
              <a:solidFill>
                <a:schemeClr val="accent2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F15FD13-553C-5F62-3C4F-09C77E76BB35}"/>
              </a:ext>
            </a:extLst>
          </p:cNvPr>
          <p:cNvSpPr txBox="1"/>
          <p:nvPr/>
        </p:nvSpPr>
        <p:spPr>
          <a:xfrm>
            <a:off x="1185391" y="-571602"/>
            <a:ext cx="62757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ReS_c</a:t>
            </a:r>
            <a:endParaRPr lang="en-US" sz="800" dirty="0">
              <a:solidFill>
                <a:schemeClr val="accent6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D4B506F-9009-F5E8-2F53-C402B85F6DFC}"/>
                  </a:ext>
                </a:extLst>
              </p:cNvPr>
              <p:cNvSpPr txBox="1"/>
              <p:nvPr/>
            </p:nvSpPr>
            <p:spPr>
              <a:xfrm>
                <a:off x="1205372" y="-316565"/>
                <a:ext cx="627577" cy="2209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GB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𝑅𝑒𝑆</m:t>
                          </m:r>
                          <m:r>
                            <a:rPr lang="en-GB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D4B506F-9009-F5E8-2F53-C402B85F6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5372" y="-316565"/>
                <a:ext cx="627577" cy="22095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6BCAAD8-54E3-2096-93B7-9112BF5DF63D}"/>
              </a:ext>
            </a:extLst>
          </p:cNvPr>
          <p:cNvCxnSpPr>
            <a:cxnSpLocks/>
          </p:cNvCxnSpPr>
          <p:nvPr/>
        </p:nvCxnSpPr>
        <p:spPr>
          <a:xfrm>
            <a:off x="550336" y="2214424"/>
            <a:ext cx="2624664" cy="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B2125FAD-FA7E-DE78-6CB2-7AED4C2F7C45}"/>
              </a:ext>
            </a:extLst>
          </p:cNvPr>
          <p:cNvCxnSpPr>
            <a:cxnSpLocks/>
          </p:cNvCxnSpPr>
          <p:nvPr/>
        </p:nvCxnSpPr>
        <p:spPr>
          <a:xfrm flipV="1">
            <a:off x="552873" y="2154426"/>
            <a:ext cx="0" cy="7200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1077A26D-1092-646F-2015-15F287F8992A}"/>
              </a:ext>
            </a:extLst>
          </p:cNvPr>
          <p:cNvCxnSpPr>
            <a:cxnSpLocks/>
          </p:cNvCxnSpPr>
          <p:nvPr/>
        </p:nvCxnSpPr>
        <p:spPr>
          <a:xfrm flipV="1">
            <a:off x="707026" y="2154426"/>
            <a:ext cx="0" cy="7200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67FE9E7D-C15B-E322-2333-D693EC232188}"/>
              </a:ext>
            </a:extLst>
          </p:cNvPr>
          <p:cNvCxnSpPr>
            <a:cxnSpLocks/>
          </p:cNvCxnSpPr>
          <p:nvPr/>
        </p:nvCxnSpPr>
        <p:spPr>
          <a:xfrm flipV="1">
            <a:off x="861179" y="2154426"/>
            <a:ext cx="0" cy="7200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185A3689-E499-1404-72BF-E1633F40AE1C}"/>
              </a:ext>
            </a:extLst>
          </p:cNvPr>
          <p:cNvCxnSpPr>
            <a:cxnSpLocks/>
          </p:cNvCxnSpPr>
          <p:nvPr/>
        </p:nvCxnSpPr>
        <p:spPr>
          <a:xfrm flipV="1">
            <a:off x="1015332" y="2154426"/>
            <a:ext cx="0" cy="7200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1AAFD519-F54F-BC22-F9EA-F0A2D80A7B0F}"/>
              </a:ext>
            </a:extLst>
          </p:cNvPr>
          <p:cNvCxnSpPr>
            <a:cxnSpLocks/>
          </p:cNvCxnSpPr>
          <p:nvPr/>
        </p:nvCxnSpPr>
        <p:spPr>
          <a:xfrm flipV="1">
            <a:off x="1169485" y="2154426"/>
            <a:ext cx="0" cy="7200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029B7980-242A-984D-8BEF-1A501ACAA477}"/>
              </a:ext>
            </a:extLst>
          </p:cNvPr>
          <p:cNvCxnSpPr>
            <a:cxnSpLocks/>
          </p:cNvCxnSpPr>
          <p:nvPr/>
        </p:nvCxnSpPr>
        <p:spPr>
          <a:xfrm flipV="1">
            <a:off x="1323638" y="2154426"/>
            <a:ext cx="0" cy="7200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5FEDD6B0-D06D-91A8-DFB0-3BF31779973B}"/>
              </a:ext>
            </a:extLst>
          </p:cNvPr>
          <p:cNvCxnSpPr>
            <a:cxnSpLocks/>
          </p:cNvCxnSpPr>
          <p:nvPr/>
        </p:nvCxnSpPr>
        <p:spPr>
          <a:xfrm flipV="1">
            <a:off x="1477791" y="2154426"/>
            <a:ext cx="0" cy="7200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997E5AE1-F0E7-E3E4-57A6-5866244592FF}"/>
              </a:ext>
            </a:extLst>
          </p:cNvPr>
          <p:cNvCxnSpPr>
            <a:cxnSpLocks/>
          </p:cNvCxnSpPr>
          <p:nvPr/>
        </p:nvCxnSpPr>
        <p:spPr>
          <a:xfrm flipV="1">
            <a:off x="1631944" y="2154426"/>
            <a:ext cx="0" cy="7200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20262AF3-3D78-C471-8653-F8500329BC5A}"/>
              </a:ext>
            </a:extLst>
          </p:cNvPr>
          <p:cNvCxnSpPr>
            <a:cxnSpLocks/>
          </p:cNvCxnSpPr>
          <p:nvPr/>
        </p:nvCxnSpPr>
        <p:spPr>
          <a:xfrm flipV="1">
            <a:off x="1786097" y="2154426"/>
            <a:ext cx="0" cy="7200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20EFEB23-D32E-E9E4-D472-B05799D7106A}"/>
              </a:ext>
            </a:extLst>
          </p:cNvPr>
          <p:cNvCxnSpPr>
            <a:cxnSpLocks/>
          </p:cNvCxnSpPr>
          <p:nvPr/>
        </p:nvCxnSpPr>
        <p:spPr>
          <a:xfrm flipV="1">
            <a:off x="1940250" y="2154426"/>
            <a:ext cx="0" cy="7200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3FCEB679-C3E5-FBA1-EC9E-EA794D3CCAA8}"/>
              </a:ext>
            </a:extLst>
          </p:cNvPr>
          <p:cNvCxnSpPr>
            <a:cxnSpLocks/>
          </p:cNvCxnSpPr>
          <p:nvPr/>
        </p:nvCxnSpPr>
        <p:spPr>
          <a:xfrm flipV="1">
            <a:off x="2094403" y="2154426"/>
            <a:ext cx="0" cy="7200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EA501E00-EC6F-CB91-21FE-70BF677626F9}"/>
              </a:ext>
            </a:extLst>
          </p:cNvPr>
          <p:cNvCxnSpPr>
            <a:cxnSpLocks/>
          </p:cNvCxnSpPr>
          <p:nvPr/>
        </p:nvCxnSpPr>
        <p:spPr>
          <a:xfrm flipV="1">
            <a:off x="2248556" y="2154426"/>
            <a:ext cx="0" cy="7200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027181F9-EE24-E106-9E43-095A80F58DE2}"/>
              </a:ext>
            </a:extLst>
          </p:cNvPr>
          <p:cNvCxnSpPr>
            <a:cxnSpLocks/>
          </p:cNvCxnSpPr>
          <p:nvPr/>
        </p:nvCxnSpPr>
        <p:spPr>
          <a:xfrm flipV="1">
            <a:off x="2402709" y="2154426"/>
            <a:ext cx="0" cy="7200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A7926513-9050-C4B4-49C2-A5945AD07753}"/>
              </a:ext>
            </a:extLst>
          </p:cNvPr>
          <p:cNvCxnSpPr>
            <a:cxnSpLocks/>
          </p:cNvCxnSpPr>
          <p:nvPr/>
        </p:nvCxnSpPr>
        <p:spPr>
          <a:xfrm flipV="1">
            <a:off x="2556862" y="2154426"/>
            <a:ext cx="0" cy="7200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6F03D20A-A652-807A-B943-C5472A99E947}"/>
              </a:ext>
            </a:extLst>
          </p:cNvPr>
          <p:cNvCxnSpPr>
            <a:cxnSpLocks/>
          </p:cNvCxnSpPr>
          <p:nvPr/>
        </p:nvCxnSpPr>
        <p:spPr>
          <a:xfrm flipV="1">
            <a:off x="2711015" y="2154426"/>
            <a:ext cx="0" cy="7200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332B335F-4C70-6CCC-2D37-86A221E404DB}"/>
              </a:ext>
            </a:extLst>
          </p:cNvPr>
          <p:cNvCxnSpPr>
            <a:cxnSpLocks/>
          </p:cNvCxnSpPr>
          <p:nvPr/>
        </p:nvCxnSpPr>
        <p:spPr>
          <a:xfrm flipV="1">
            <a:off x="2865168" y="2154426"/>
            <a:ext cx="0" cy="7200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CB73F095-6001-BB60-5ACD-AFBE36119B48}"/>
              </a:ext>
            </a:extLst>
          </p:cNvPr>
          <p:cNvCxnSpPr>
            <a:cxnSpLocks/>
          </p:cNvCxnSpPr>
          <p:nvPr/>
        </p:nvCxnSpPr>
        <p:spPr>
          <a:xfrm flipV="1">
            <a:off x="3019321" y="2154426"/>
            <a:ext cx="0" cy="7200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F1C5DD6D-540D-C954-32ED-6DA096C02A07}"/>
              </a:ext>
            </a:extLst>
          </p:cNvPr>
          <p:cNvCxnSpPr>
            <a:cxnSpLocks/>
          </p:cNvCxnSpPr>
          <p:nvPr/>
        </p:nvCxnSpPr>
        <p:spPr>
          <a:xfrm flipV="1">
            <a:off x="3173478" y="2154426"/>
            <a:ext cx="0" cy="7200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2E4F0C17-5238-6339-7FA7-F8EA9D517A22}"/>
              </a:ext>
            </a:extLst>
          </p:cNvPr>
          <p:cNvCxnSpPr>
            <a:cxnSpLocks/>
          </p:cNvCxnSpPr>
          <p:nvPr/>
        </p:nvCxnSpPr>
        <p:spPr>
          <a:xfrm>
            <a:off x="550336" y="2116306"/>
            <a:ext cx="2624664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A182AFBB-CE24-4D99-99CE-81D0D3420D04}"/>
              </a:ext>
            </a:extLst>
          </p:cNvPr>
          <p:cNvCxnSpPr>
            <a:cxnSpLocks/>
          </p:cNvCxnSpPr>
          <p:nvPr/>
        </p:nvCxnSpPr>
        <p:spPr>
          <a:xfrm flipV="1">
            <a:off x="552873" y="2056308"/>
            <a:ext cx="0" cy="720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155F7F5D-05E9-1CC3-F997-3186131121D7}"/>
              </a:ext>
            </a:extLst>
          </p:cNvPr>
          <p:cNvCxnSpPr>
            <a:cxnSpLocks/>
          </p:cNvCxnSpPr>
          <p:nvPr/>
        </p:nvCxnSpPr>
        <p:spPr>
          <a:xfrm flipV="1">
            <a:off x="707026" y="2056308"/>
            <a:ext cx="0" cy="720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9EF106F0-A8C3-8429-C097-D8BD401F4512}"/>
              </a:ext>
            </a:extLst>
          </p:cNvPr>
          <p:cNvCxnSpPr>
            <a:cxnSpLocks/>
          </p:cNvCxnSpPr>
          <p:nvPr/>
        </p:nvCxnSpPr>
        <p:spPr>
          <a:xfrm flipV="1">
            <a:off x="861179" y="2056308"/>
            <a:ext cx="0" cy="720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064966FE-D1F6-3413-6699-3E627BA5E87C}"/>
              </a:ext>
            </a:extLst>
          </p:cNvPr>
          <p:cNvCxnSpPr>
            <a:cxnSpLocks/>
          </p:cNvCxnSpPr>
          <p:nvPr/>
        </p:nvCxnSpPr>
        <p:spPr>
          <a:xfrm flipV="1">
            <a:off x="1015332" y="2056308"/>
            <a:ext cx="0" cy="720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92576F5C-D90C-CF28-D38F-A3F43CD215E3}"/>
              </a:ext>
            </a:extLst>
          </p:cNvPr>
          <p:cNvCxnSpPr>
            <a:cxnSpLocks/>
          </p:cNvCxnSpPr>
          <p:nvPr/>
        </p:nvCxnSpPr>
        <p:spPr>
          <a:xfrm flipV="1">
            <a:off x="1169485" y="2056308"/>
            <a:ext cx="0" cy="720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783E76F5-4CED-2889-5440-8AA2149A9670}"/>
              </a:ext>
            </a:extLst>
          </p:cNvPr>
          <p:cNvCxnSpPr>
            <a:cxnSpLocks/>
          </p:cNvCxnSpPr>
          <p:nvPr/>
        </p:nvCxnSpPr>
        <p:spPr>
          <a:xfrm flipV="1">
            <a:off x="1323638" y="2056308"/>
            <a:ext cx="0" cy="720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67287D9A-A2CD-F61F-52F8-379B758A92C0}"/>
              </a:ext>
            </a:extLst>
          </p:cNvPr>
          <p:cNvCxnSpPr>
            <a:cxnSpLocks/>
          </p:cNvCxnSpPr>
          <p:nvPr/>
        </p:nvCxnSpPr>
        <p:spPr>
          <a:xfrm flipV="1">
            <a:off x="1477791" y="2056308"/>
            <a:ext cx="0" cy="720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CA5D4D29-AB5E-C1D7-6E9D-ECA8918FC357}"/>
              </a:ext>
            </a:extLst>
          </p:cNvPr>
          <p:cNvCxnSpPr>
            <a:cxnSpLocks/>
          </p:cNvCxnSpPr>
          <p:nvPr/>
        </p:nvCxnSpPr>
        <p:spPr>
          <a:xfrm flipV="1">
            <a:off x="1631944" y="2056308"/>
            <a:ext cx="0" cy="720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AE2863B5-4E5D-A9C2-EE54-832DD46C911D}"/>
              </a:ext>
            </a:extLst>
          </p:cNvPr>
          <p:cNvCxnSpPr>
            <a:cxnSpLocks/>
          </p:cNvCxnSpPr>
          <p:nvPr/>
        </p:nvCxnSpPr>
        <p:spPr>
          <a:xfrm flipV="1">
            <a:off x="1786097" y="2056308"/>
            <a:ext cx="0" cy="720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AD1BC8A4-4E47-E02F-4D26-ECC89928106E}"/>
              </a:ext>
            </a:extLst>
          </p:cNvPr>
          <p:cNvCxnSpPr>
            <a:cxnSpLocks/>
          </p:cNvCxnSpPr>
          <p:nvPr/>
        </p:nvCxnSpPr>
        <p:spPr>
          <a:xfrm flipV="1">
            <a:off x="1940250" y="2056308"/>
            <a:ext cx="0" cy="720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AE6C2996-18EC-177B-A942-5F65B3027F45}"/>
              </a:ext>
            </a:extLst>
          </p:cNvPr>
          <p:cNvCxnSpPr>
            <a:cxnSpLocks/>
          </p:cNvCxnSpPr>
          <p:nvPr/>
        </p:nvCxnSpPr>
        <p:spPr>
          <a:xfrm flipV="1">
            <a:off x="2094403" y="2056308"/>
            <a:ext cx="0" cy="720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9D33230B-E610-F3A7-4602-71FC71951B28}"/>
              </a:ext>
            </a:extLst>
          </p:cNvPr>
          <p:cNvCxnSpPr>
            <a:cxnSpLocks/>
          </p:cNvCxnSpPr>
          <p:nvPr/>
        </p:nvCxnSpPr>
        <p:spPr>
          <a:xfrm flipV="1">
            <a:off x="2248556" y="2056308"/>
            <a:ext cx="0" cy="720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571C749B-FBB2-E9FA-3FDD-032C8AB10ADD}"/>
              </a:ext>
            </a:extLst>
          </p:cNvPr>
          <p:cNvCxnSpPr>
            <a:cxnSpLocks/>
          </p:cNvCxnSpPr>
          <p:nvPr/>
        </p:nvCxnSpPr>
        <p:spPr>
          <a:xfrm flipV="1">
            <a:off x="2402709" y="2056308"/>
            <a:ext cx="0" cy="720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95F00F19-D46C-2356-E8D1-679D7F750E59}"/>
              </a:ext>
            </a:extLst>
          </p:cNvPr>
          <p:cNvCxnSpPr>
            <a:cxnSpLocks/>
          </p:cNvCxnSpPr>
          <p:nvPr/>
        </p:nvCxnSpPr>
        <p:spPr>
          <a:xfrm flipV="1">
            <a:off x="2556862" y="2056308"/>
            <a:ext cx="0" cy="720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2290D2CF-0C60-D84A-E5F4-44ADB362FB45}"/>
              </a:ext>
            </a:extLst>
          </p:cNvPr>
          <p:cNvCxnSpPr>
            <a:cxnSpLocks/>
          </p:cNvCxnSpPr>
          <p:nvPr/>
        </p:nvCxnSpPr>
        <p:spPr>
          <a:xfrm flipV="1">
            <a:off x="2711015" y="2056308"/>
            <a:ext cx="0" cy="720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BA0BB7FB-418F-C52E-3ED9-E07FCCC62480}"/>
              </a:ext>
            </a:extLst>
          </p:cNvPr>
          <p:cNvCxnSpPr>
            <a:cxnSpLocks/>
          </p:cNvCxnSpPr>
          <p:nvPr/>
        </p:nvCxnSpPr>
        <p:spPr>
          <a:xfrm flipV="1">
            <a:off x="2865168" y="2056308"/>
            <a:ext cx="0" cy="720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E492D15A-40A8-5F50-1229-1D35237D2123}"/>
              </a:ext>
            </a:extLst>
          </p:cNvPr>
          <p:cNvCxnSpPr>
            <a:cxnSpLocks/>
          </p:cNvCxnSpPr>
          <p:nvPr/>
        </p:nvCxnSpPr>
        <p:spPr>
          <a:xfrm flipV="1">
            <a:off x="3019321" y="2056308"/>
            <a:ext cx="0" cy="720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B6079F71-7C83-3C6E-525A-DD3A12F6A65A}"/>
              </a:ext>
            </a:extLst>
          </p:cNvPr>
          <p:cNvCxnSpPr>
            <a:cxnSpLocks/>
          </p:cNvCxnSpPr>
          <p:nvPr/>
        </p:nvCxnSpPr>
        <p:spPr>
          <a:xfrm flipV="1">
            <a:off x="3173478" y="2056308"/>
            <a:ext cx="0" cy="720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AB5698E2-CA98-59D7-284D-43A1D624E8F3}"/>
                  </a:ext>
                </a:extLst>
              </p:cNvPr>
              <p:cNvSpPr txBox="1"/>
              <p:nvPr/>
            </p:nvSpPr>
            <p:spPr>
              <a:xfrm>
                <a:off x="1775132" y="-426891"/>
                <a:ext cx="627577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sz="1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ReS</m:t>
                          </m:r>
                        </m:sub>
                      </m:sSub>
                    </m:oMath>
                  </m:oMathPara>
                </a14:m>
                <a:endParaRPr lang="en-US" sz="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AB5698E2-CA98-59D7-284D-43A1D624E8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5132" y="-426891"/>
                <a:ext cx="627577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9C86277-018F-AD3B-CCD7-CB6F10E585B6}"/>
                  </a:ext>
                </a:extLst>
              </p:cNvPr>
              <p:cNvSpPr txBox="1"/>
              <p:nvPr/>
            </p:nvSpPr>
            <p:spPr>
              <a:xfrm>
                <a:off x="-888008" y="1803085"/>
                <a:ext cx="627577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sz="1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OuT</m:t>
                          </m:r>
                        </m:sub>
                      </m:sSub>
                    </m:oMath>
                  </m:oMathPara>
                </a14:m>
                <a:endParaRPr lang="en-US" sz="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9C86277-018F-AD3B-CCD7-CB6F10E585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88008" y="1803085"/>
                <a:ext cx="627577" cy="2462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135E102-675C-DF59-2743-711F1F35130F}"/>
                  </a:ext>
                </a:extLst>
              </p:cNvPr>
              <p:cNvSpPr txBox="1"/>
              <p:nvPr/>
            </p:nvSpPr>
            <p:spPr>
              <a:xfrm>
                <a:off x="-881758" y="2031315"/>
                <a:ext cx="627577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sz="1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ReS</m:t>
                          </m:r>
                        </m:sub>
                      </m:sSub>
                    </m:oMath>
                  </m:oMathPara>
                </a14:m>
                <a:endParaRPr lang="en-US" sz="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135E102-675C-DF59-2743-711F1F3513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81758" y="2031315"/>
                <a:ext cx="627577" cy="2462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573357DF-BC63-164D-0A8C-9F1B92430F6B}"/>
              </a:ext>
            </a:extLst>
          </p:cNvPr>
          <p:cNvCxnSpPr>
            <a:cxnSpLocks/>
          </p:cNvCxnSpPr>
          <p:nvPr/>
        </p:nvCxnSpPr>
        <p:spPr>
          <a:xfrm>
            <a:off x="718187" y="357791"/>
            <a:ext cx="1389914" cy="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62C2A4A7-EC45-5F0F-708B-F5F9F919C577}"/>
              </a:ext>
            </a:extLst>
          </p:cNvPr>
          <p:cNvCxnSpPr>
            <a:cxnSpLocks/>
          </p:cNvCxnSpPr>
          <p:nvPr/>
        </p:nvCxnSpPr>
        <p:spPr>
          <a:xfrm flipV="1">
            <a:off x="725486" y="297793"/>
            <a:ext cx="0" cy="7200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854EB5BE-C41B-D31B-985E-26D0FE210E8C}"/>
              </a:ext>
            </a:extLst>
          </p:cNvPr>
          <p:cNvCxnSpPr>
            <a:cxnSpLocks/>
          </p:cNvCxnSpPr>
          <p:nvPr/>
        </p:nvCxnSpPr>
        <p:spPr>
          <a:xfrm flipV="1">
            <a:off x="874877" y="297793"/>
            <a:ext cx="0" cy="7200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6AC48981-A739-F8C0-12AD-01C038AFB13F}"/>
              </a:ext>
            </a:extLst>
          </p:cNvPr>
          <p:cNvCxnSpPr>
            <a:cxnSpLocks/>
          </p:cNvCxnSpPr>
          <p:nvPr/>
        </p:nvCxnSpPr>
        <p:spPr>
          <a:xfrm flipV="1">
            <a:off x="1029030" y="297793"/>
            <a:ext cx="0" cy="7200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0C66666A-FE9E-56B2-CE12-B3083F4B29C5}"/>
              </a:ext>
            </a:extLst>
          </p:cNvPr>
          <p:cNvCxnSpPr>
            <a:cxnSpLocks/>
          </p:cNvCxnSpPr>
          <p:nvPr/>
        </p:nvCxnSpPr>
        <p:spPr>
          <a:xfrm flipV="1">
            <a:off x="1183183" y="297793"/>
            <a:ext cx="0" cy="7200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0AF26815-925B-B05E-70B5-D32699CA845E}"/>
              </a:ext>
            </a:extLst>
          </p:cNvPr>
          <p:cNvCxnSpPr>
            <a:cxnSpLocks/>
          </p:cNvCxnSpPr>
          <p:nvPr/>
        </p:nvCxnSpPr>
        <p:spPr>
          <a:xfrm flipV="1">
            <a:off x="1337336" y="297793"/>
            <a:ext cx="0" cy="7200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632A3C54-0262-5C0E-7F75-B20728726CB5}"/>
              </a:ext>
            </a:extLst>
          </p:cNvPr>
          <p:cNvCxnSpPr>
            <a:cxnSpLocks/>
          </p:cNvCxnSpPr>
          <p:nvPr/>
        </p:nvCxnSpPr>
        <p:spPr>
          <a:xfrm flipV="1">
            <a:off x="1491489" y="297793"/>
            <a:ext cx="0" cy="7200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4A8A40D6-2AC1-56A7-D6EA-394ACDCE111C}"/>
              </a:ext>
            </a:extLst>
          </p:cNvPr>
          <p:cNvCxnSpPr>
            <a:cxnSpLocks/>
          </p:cNvCxnSpPr>
          <p:nvPr/>
        </p:nvCxnSpPr>
        <p:spPr>
          <a:xfrm flipV="1">
            <a:off x="1645642" y="297793"/>
            <a:ext cx="0" cy="7200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BEC428CB-A501-0D31-81F8-52DAC896097E}"/>
              </a:ext>
            </a:extLst>
          </p:cNvPr>
          <p:cNvCxnSpPr>
            <a:cxnSpLocks/>
          </p:cNvCxnSpPr>
          <p:nvPr/>
        </p:nvCxnSpPr>
        <p:spPr>
          <a:xfrm flipV="1">
            <a:off x="1799795" y="297793"/>
            <a:ext cx="0" cy="7200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386BFCE7-C160-25A7-AAA8-DAE8EF7A2EAA}"/>
              </a:ext>
            </a:extLst>
          </p:cNvPr>
          <p:cNvCxnSpPr>
            <a:cxnSpLocks/>
          </p:cNvCxnSpPr>
          <p:nvPr/>
        </p:nvCxnSpPr>
        <p:spPr>
          <a:xfrm flipV="1">
            <a:off x="1953948" y="297793"/>
            <a:ext cx="0" cy="7200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6A5B87F6-9482-8A2D-AD25-3963ABA6F927}"/>
              </a:ext>
            </a:extLst>
          </p:cNvPr>
          <p:cNvCxnSpPr>
            <a:cxnSpLocks/>
          </p:cNvCxnSpPr>
          <p:nvPr/>
        </p:nvCxnSpPr>
        <p:spPr>
          <a:xfrm>
            <a:off x="800737" y="259673"/>
            <a:ext cx="1232696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CE03E835-289C-EDBD-2EB6-8CAF40273C75}"/>
              </a:ext>
            </a:extLst>
          </p:cNvPr>
          <p:cNvCxnSpPr>
            <a:cxnSpLocks/>
          </p:cNvCxnSpPr>
          <p:nvPr/>
        </p:nvCxnSpPr>
        <p:spPr>
          <a:xfrm flipV="1">
            <a:off x="803274" y="199675"/>
            <a:ext cx="0" cy="720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FFA2A810-90E6-06EA-4D27-1D370CBB7C29}"/>
              </a:ext>
            </a:extLst>
          </p:cNvPr>
          <p:cNvCxnSpPr>
            <a:cxnSpLocks/>
          </p:cNvCxnSpPr>
          <p:nvPr/>
        </p:nvCxnSpPr>
        <p:spPr>
          <a:xfrm flipV="1">
            <a:off x="957427" y="199675"/>
            <a:ext cx="0" cy="720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7AEF5051-3A41-A289-7D8F-83A4339767FF}"/>
              </a:ext>
            </a:extLst>
          </p:cNvPr>
          <p:cNvCxnSpPr>
            <a:cxnSpLocks/>
          </p:cNvCxnSpPr>
          <p:nvPr/>
        </p:nvCxnSpPr>
        <p:spPr>
          <a:xfrm flipV="1">
            <a:off x="1111580" y="199675"/>
            <a:ext cx="0" cy="720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289D12C6-83D3-0B1A-8111-90AD87421790}"/>
              </a:ext>
            </a:extLst>
          </p:cNvPr>
          <p:cNvCxnSpPr>
            <a:cxnSpLocks/>
          </p:cNvCxnSpPr>
          <p:nvPr/>
        </p:nvCxnSpPr>
        <p:spPr>
          <a:xfrm flipV="1">
            <a:off x="1265733" y="199675"/>
            <a:ext cx="0" cy="720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F04E0E01-8EFF-6467-6C03-FB69553EF880}"/>
              </a:ext>
            </a:extLst>
          </p:cNvPr>
          <p:cNvCxnSpPr>
            <a:cxnSpLocks/>
          </p:cNvCxnSpPr>
          <p:nvPr/>
        </p:nvCxnSpPr>
        <p:spPr>
          <a:xfrm flipV="1">
            <a:off x="1419886" y="199675"/>
            <a:ext cx="0" cy="720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9E6463B3-A0C0-D1D5-522C-A286B59E767D}"/>
              </a:ext>
            </a:extLst>
          </p:cNvPr>
          <p:cNvCxnSpPr>
            <a:cxnSpLocks/>
          </p:cNvCxnSpPr>
          <p:nvPr/>
        </p:nvCxnSpPr>
        <p:spPr>
          <a:xfrm flipV="1">
            <a:off x="1574039" y="199675"/>
            <a:ext cx="0" cy="720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9FF3830E-162D-9327-2AFE-1EB9D2FD7164}"/>
              </a:ext>
            </a:extLst>
          </p:cNvPr>
          <p:cNvCxnSpPr>
            <a:cxnSpLocks/>
          </p:cNvCxnSpPr>
          <p:nvPr/>
        </p:nvCxnSpPr>
        <p:spPr>
          <a:xfrm flipV="1">
            <a:off x="1728192" y="199675"/>
            <a:ext cx="0" cy="720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D51C1987-A175-67AD-DC43-82C1B2978856}"/>
              </a:ext>
            </a:extLst>
          </p:cNvPr>
          <p:cNvCxnSpPr>
            <a:cxnSpLocks/>
          </p:cNvCxnSpPr>
          <p:nvPr/>
        </p:nvCxnSpPr>
        <p:spPr>
          <a:xfrm flipV="1">
            <a:off x="1882345" y="199675"/>
            <a:ext cx="0" cy="720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A40A1869-A660-8924-B976-99AE5577CB9F}"/>
                  </a:ext>
                </a:extLst>
              </p:cNvPr>
              <p:cNvSpPr txBox="1"/>
              <p:nvPr/>
            </p:nvSpPr>
            <p:spPr>
              <a:xfrm>
                <a:off x="285311" y="44918"/>
                <a:ext cx="34378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sz="1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OuT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  <a:p>
                <a:pPr marL="0" marR="0" lvl="0" indent="0" algn="ctr" defTabSz="24003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sz="1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ReS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A40A1869-A660-8924-B976-99AE5577CB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311" y="44918"/>
                <a:ext cx="343783" cy="400110"/>
              </a:xfrm>
              <a:prstGeom prst="rect">
                <a:avLst/>
              </a:prstGeom>
              <a:blipFill>
                <a:blip r:embed="rId8"/>
                <a:stretch>
                  <a:fillRect r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DA2DD9BA-70FA-BBDF-F25E-F82276DD7A92}"/>
              </a:ext>
            </a:extLst>
          </p:cNvPr>
          <p:cNvCxnSpPr>
            <a:cxnSpLocks/>
          </p:cNvCxnSpPr>
          <p:nvPr/>
        </p:nvCxnSpPr>
        <p:spPr>
          <a:xfrm>
            <a:off x="727105" y="953378"/>
            <a:ext cx="1229819" cy="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22CADFD4-D65E-2F19-8042-67F94AA60D4F}"/>
              </a:ext>
            </a:extLst>
          </p:cNvPr>
          <p:cNvCxnSpPr>
            <a:cxnSpLocks/>
          </p:cNvCxnSpPr>
          <p:nvPr/>
        </p:nvCxnSpPr>
        <p:spPr>
          <a:xfrm flipV="1">
            <a:off x="727105" y="893380"/>
            <a:ext cx="0" cy="7200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66E0E382-F7C6-12EE-32D2-0860EDCABFF9}"/>
              </a:ext>
            </a:extLst>
          </p:cNvPr>
          <p:cNvCxnSpPr>
            <a:cxnSpLocks/>
          </p:cNvCxnSpPr>
          <p:nvPr/>
        </p:nvCxnSpPr>
        <p:spPr>
          <a:xfrm flipV="1">
            <a:off x="881258" y="893380"/>
            <a:ext cx="0" cy="7200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53DE40C9-5A7A-CDFB-227D-1208FBEC8589}"/>
              </a:ext>
            </a:extLst>
          </p:cNvPr>
          <p:cNvCxnSpPr>
            <a:cxnSpLocks/>
          </p:cNvCxnSpPr>
          <p:nvPr/>
        </p:nvCxnSpPr>
        <p:spPr>
          <a:xfrm flipV="1">
            <a:off x="1035411" y="893380"/>
            <a:ext cx="0" cy="7200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57506A03-FED7-D492-7D27-FA04F5C7070C}"/>
              </a:ext>
            </a:extLst>
          </p:cNvPr>
          <p:cNvCxnSpPr>
            <a:cxnSpLocks/>
          </p:cNvCxnSpPr>
          <p:nvPr/>
        </p:nvCxnSpPr>
        <p:spPr>
          <a:xfrm flipV="1">
            <a:off x="1189564" y="893380"/>
            <a:ext cx="0" cy="7200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A5032FFC-6BCA-9D61-DC29-7DAB6B235C5F}"/>
              </a:ext>
            </a:extLst>
          </p:cNvPr>
          <p:cNvCxnSpPr>
            <a:cxnSpLocks/>
          </p:cNvCxnSpPr>
          <p:nvPr/>
        </p:nvCxnSpPr>
        <p:spPr>
          <a:xfrm flipV="1">
            <a:off x="1343717" y="893380"/>
            <a:ext cx="0" cy="7200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78ED08FE-2E6D-BD43-F7B9-0055C4F89A85}"/>
              </a:ext>
            </a:extLst>
          </p:cNvPr>
          <p:cNvCxnSpPr>
            <a:cxnSpLocks/>
          </p:cNvCxnSpPr>
          <p:nvPr/>
        </p:nvCxnSpPr>
        <p:spPr>
          <a:xfrm flipV="1">
            <a:off x="1497870" y="893380"/>
            <a:ext cx="0" cy="7200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CEB383BF-069A-54D2-EA94-6140E7892AAB}"/>
              </a:ext>
            </a:extLst>
          </p:cNvPr>
          <p:cNvCxnSpPr>
            <a:cxnSpLocks/>
          </p:cNvCxnSpPr>
          <p:nvPr/>
        </p:nvCxnSpPr>
        <p:spPr>
          <a:xfrm flipV="1">
            <a:off x="1652023" y="893380"/>
            <a:ext cx="0" cy="7200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13C70C61-A2AD-A595-7548-08CA04F2E010}"/>
              </a:ext>
            </a:extLst>
          </p:cNvPr>
          <p:cNvCxnSpPr>
            <a:cxnSpLocks/>
          </p:cNvCxnSpPr>
          <p:nvPr/>
        </p:nvCxnSpPr>
        <p:spPr>
          <a:xfrm flipV="1">
            <a:off x="1806176" y="893380"/>
            <a:ext cx="0" cy="7200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E85F9A38-B028-7295-1283-7147CB5978D8}"/>
              </a:ext>
            </a:extLst>
          </p:cNvPr>
          <p:cNvCxnSpPr>
            <a:cxnSpLocks/>
          </p:cNvCxnSpPr>
          <p:nvPr/>
        </p:nvCxnSpPr>
        <p:spPr>
          <a:xfrm flipV="1">
            <a:off x="2114482" y="893380"/>
            <a:ext cx="0" cy="7200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9DDDDF80-DCAE-7893-8574-E4DB7617C7B3}"/>
              </a:ext>
            </a:extLst>
          </p:cNvPr>
          <p:cNvCxnSpPr>
            <a:cxnSpLocks/>
          </p:cNvCxnSpPr>
          <p:nvPr/>
        </p:nvCxnSpPr>
        <p:spPr>
          <a:xfrm flipV="1">
            <a:off x="2268635" y="893380"/>
            <a:ext cx="0" cy="7200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24D2DD2B-8AF5-3E98-A651-B84823DCBFDE}"/>
              </a:ext>
            </a:extLst>
          </p:cNvPr>
          <p:cNvCxnSpPr>
            <a:cxnSpLocks/>
          </p:cNvCxnSpPr>
          <p:nvPr/>
        </p:nvCxnSpPr>
        <p:spPr>
          <a:xfrm flipV="1">
            <a:off x="2422788" y="893380"/>
            <a:ext cx="0" cy="7200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8B0D55E6-6466-B9CD-4B14-FC78B8982FA2}"/>
              </a:ext>
            </a:extLst>
          </p:cNvPr>
          <p:cNvCxnSpPr>
            <a:cxnSpLocks/>
          </p:cNvCxnSpPr>
          <p:nvPr/>
        </p:nvCxnSpPr>
        <p:spPr>
          <a:xfrm flipV="1">
            <a:off x="2576941" y="893380"/>
            <a:ext cx="0" cy="7200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B517112F-0EDF-EF80-8EDA-D98AC4A8BC75}"/>
              </a:ext>
            </a:extLst>
          </p:cNvPr>
          <p:cNvCxnSpPr>
            <a:cxnSpLocks/>
          </p:cNvCxnSpPr>
          <p:nvPr/>
        </p:nvCxnSpPr>
        <p:spPr>
          <a:xfrm>
            <a:off x="727105" y="855260"/>
            <a:ext cx="614909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7D078190-9645-1ED7-0C15-5B08E3F2BDEA}"/>
              </a:ext>
            </a:extLst>
          </p:cNvPr>
          <p:cNvCxnSpPr>
            <a:cxnSpLocks/>
          </p:cNvCxnSpPr>
          <p:nvPr/>
        </p:nvCxnSpPr>
        <p:spPr>
          <a:xfrm flipV="1">
            <a:off x="727105" y="795262"/>
            <a:ext cx="0" cy="720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332FB387-95A9-D86B-D2EB-905847BD4638}"/>
              </a:ext>
            </a:extLst>
          </p:cNvPr>
          <p:cNvCxnSpPr>
            <a:cxnSpLocks/>
          </p:cNvCxnSpPr>
          <p:nvPr/>
        </p:nvCxnSpPr>
        <p:spPr>
          <a:xfrm flipV="1">
            <a:off x="881258" y="795262"/>
            <a:ext cx="0" cy="720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728A1FB3-ACA2-1F4E-6C77-0134294A2718}"/>
              </a:ext>
            </a:extLst>
          </p:cNvPr>
          <p:cNvCxnSpPr>
            <a:cxnSpLocks/>
          </p:cNvCxnSpPr>
          <p:nvPr/>
        </p:nvCxnSpPr>
        <p:spPr>
          <a:xfrm flipV="1">
            <a:off x="1035411" y="795262"/>
            <a:ext cx="0" cy="720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3B16AC1A-BE12-0CDA-42E6-6517377D7A1D}"/>
              </a:ext>
            </a:extLst>
          </p:cNvPr>
          <p:cNvCxnSpPr>
            <a:cxnSpLocks/>
          </p:cNvCxnSpPr>
          <p:nvPr/>
        </p:nvCxnSpPr>
        <p:spPr>
          <a:xfrm flipV="1">
            <a:off x="1497870" y="795262"/>
            <a:ext cx="0" cy="720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B4DF9B65-8D27-6EA5-ED3F-BBF51C7857F8}"/>
              </a:ext>
            </a:extLst>
          </p:cNvPr>
          <p:cNvCxnSpPr>
            <a:cxnSpLocks/>
          </p:cNvCxnSpPr>
          <p:nvPr/>
        </p:nvCxnSpPr>
        <p:spPr>
          <a:xfrm flipV="1">
            <a:off x="1652023" y="795262"/>
            <a:ext cx="0" cy="720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C59B1E92-1648-27C5-EA8C-1956EF7AE754}"/>
              </a:ext>
            </a:extLst>
          </p:cNvPr>
          <p:cNvCxnSpPr>
            <a:cxnSpLocks/>
          </p:cNvCxnSpPr>
          <p:nvPr/>
        </p:nvCxnSpPr>
        <p:spPr>
          <a:xfrm flipV="1">
            <a:off x="1806176" y="795262"/>
            <a:ext cx="0" cy="720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83C6B73E-6ACC-A6D5-42B8-4310E8CD2700}"/>
              </a:ext>
            </a:extLst>
          </p:cNvPr>
          <p:cNvCxnSpPr>
            <a:cxnSpLocks/>
          </p:cNvCxnSpPr>
          <p:nvPr/>
        </p:nvCxnSpPr>
        <p:spPr>
          <a:xfrm flipV="1">
            <a:off x="1960329" y="795262"/>
            <a:ext cx="0" cy="720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0C7754E9-A40D-E9CB-CC75-DDCDAF68F140}"/>
              </a:ext>
            </a:extLst>
          </p:cNvPr>
          <p:cNvCxnSpPr>
            <a:cxnSpLocks/>
          </p:cNvCxnSpPr>
          <p:nvPr/>
        </p:nvCxnSpPr>
        <p:spPr>
          <a:xfrm flipV="1">
            <a:off x="2114482" y="795262"/>
            <a:ext cx="0" cy="720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36D5AF1A-14AD-4B01-412B-581AEC0FC5AF}"/>
              </a:ext>
            </a:extLst>
          </p:cNvPr>
          <p:cNvCxnSpPr>
            <a:cxnSpLocks/>
          </p:cNvCxnSpPr>
          <p:nvPr/>
        </p:nvCxnSpPr>
        <p:spPr>
          <a:xfrm flipV="1">
            <a:off x="2268635" y="795262"/>
            <a:ext cx="0" cy="720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6D29C703-59BA-0998-A624-15CBB01D5BA7}"/>
              </a:ext>
            </a:extLst>
          </p:cNvPr>
          <p:cNvCxnSpPr>
            <a:cxnSpLocks/>
          </p:cNvCxnSpPr>
          <p:nvPr/>
        </p:nvCxnSpPr>
        <p:spPr>
          <a:xfrm flipV="1">
            <a:off x="2422788" y="795262"/>
            <a:ext cx="0" cy="720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440A3E1F-1ED0-3530-80B4-9FA368FC50EF}"/>
              </a:ext>
            </a:extLst>
          </p:cNvPr>
          <p:cNvCxnSpPr>
            <a:cxnSpLocks/>
          </p:cNvCxnSpPr>
          <p:nvPr/>
        </p:nvCxnSpPr>
        <p:spPr>
          <a:xfrm flipV="1">
            <a:off x="2576941" y="795262"/>
            <a:ext cx="0" cy="720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id="{B6F923D5-EB57-47CA-BA2A-5D9666960E1F}"/>
                  </a:ext>
                </a:extLst>
              </p:cNvPr>
              <p:cNvSpPr txBox="1"/>
              <p:nvPr/>
            </p:nvSpPr>
            <p:spPr>
              <a:xfrm>
                <a:off x="118697" y="643601"/>
                <a:ext cx="630525" cy="4137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GB" sz="10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OuT</m:t>
                        </m:r>
                        <m:r>
                          <a:rPr lang="en-GB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</m:oMath>
                </a14:m>
                <a:endParaRPr lang="en-US" sz="1000" dirty="0"/>
              </a:p>
              <a:p>
                <a:pPr marL="0" marR="0" lvl="0" indent="0" algn="r" defTabSz="24003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sz="10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ReS</m:t>
                        </m:r>
                        <m:r>
                          <a:rPr lang="en-GB" sz="1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</m:oMath>
                </a14:m>
                <a:endParaRPr lang="en-US" sz="1000" dirty="0"/>
              </a:p>
            </p:txBody>
          </p:sp>
        </mc:Choice>
        <mc:Fallback xmlns=""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id="{B6F923D5-EB57-47CA-BA2A-5D9666960E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697" y="643601"/>
                <a:ext cx="630525" cy="41370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E689193E-7D2A-115D-C326-E7A056351B7D}"/>
                  </a:ext>
                </a:extLst>
              </p:cNvPr>
              <p:cNvSpPr txBox="1"/>
              <p:nvPr/>
            </p:nvSpPr>
            <p:spPr>
              <a:xfrm>
                <a:off x="261513" y="1181361"/>
                <a:ext cx="34378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sz="1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OuT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  <a:p>
                <a:pPr marL="0" marR="0" lvl="0" indent="0" algn="ctr" defTabSz="24003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sz="1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ReS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E689193E-7D2A-115D-C326-E7A056351B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513" y="1181361"/>
                <a:ext cx="343783" cy="400110"/>
              </a:xfrm>
              <a:prstGeom prst="rect">
                <a:avLst/>
              </a:prstGeom>
              <a:blipFill>
                <a:blip r:embed="rId10"/>
                <a:stretch>
                  <a:fillRect r="-5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E2D2AD6F-E232-EF9F-F5C0-2261AEE98DF6}"/>
              </a:ext>
            </a:extLst>
          </p:cNvPr>
          <p:cNvCxnSpPr>
            <a:cxnSpLocks/>
          </p:cNvCxnSpPr>
          <p:nvPr/>
        </p:nvCxnSpPr>
        <p:spPr>
          <a:xfrm>
            <a:off x="1497870" y="854756"/>
            <a:ext cx="1233224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8DB384C8-81EC-6258-970D-AEC9D02D3BC7}"/>
              </a:ext>
            </a:extLst>
          </p:cNvPr>
          <p:cNvCxnSpPr>
            <a:cxnSpLocks/>
          </p:cNvCxnSpPr>
          <p:nvPr/>
        </p:nvCxnSpPr>
        <p:spPr>
          <a:xfrm>
            <a:off x="2111077" y="953378"/>
            <a:ext cx="620017" cy="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94631B6B-F4B5-DC84-E533-F92B19434DAA}"/>
                  </a:ext>
                </a:extLst>
              </p:cNvPr>
              <p:cNvSpPr txBox="1"/>
              <p:nvPr/>
            </p:nvSpPr>
            <p:spPr>
              <a:xfrm>
                <a:off x="2701178" y="657545"/>
                <a:ext cx="604560" cy="4137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OuT</m:t>
                        </m:r>
                        <m:r>
                          <a:rPr lang="en-GB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</m:sSub>
                  </m:oMath>
                </a14:m>
                <a:r>
                  <a:rPr lang="en-US" sz="1000" dirty="0"/>
                  <a:t> </a:t>
                </a:r>
              </a:p>
              <a:p>
                <a:pPr marL="0" marR="0" lvl="0" indent="0" defTabSz="24003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ReS</m:t>
                        </m:r>
                        <m:r>
                          <a:rPr lang="en-GB" sz="1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</m:sSub>
                  </m:oMath>
                </a14:m>
                <a:r>
                  <a:rPr lang="en-US" sz="1000" dirty="0"/>
                  <a:t> </a:t>
                </a:r>
              </a:p>
            </p:txBody>
          </p:sp>
        </mc:Choice>
        <mc:Fallback xmlns=""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94631B6B-F4B5-DC84-E533-F92B19434D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1178" y="657545"/>
                <a:ext cx="604560" cy="41370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C94DC150-0790-A590-0E83-10C2C12BCDD1}"/>
              </a:ext>
            </a:extLst>
          </p:cNvPr>
          <p:cNvCxnSpPr>
            <a:cxnSpLocks/>
          </p:cNvCxnSpPr>
          <p:nvPr/>
        </p:nvCxnSpPr>
        <p:spPr>
          <a:xfrm flipV="1">
            <a:off x="1188000" y="795937"/>
            <a:ext cx="0" cy="720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442527EC-569F-1F16-CE3C-5E740F9AF59D}"/>
              </a:ext>
            </a:extLst>
          </p:cNvPr>
          <p:cNvCxnSpPr>
            <a:cxnSpLocks/>
          </p:cNvCxnSpPr>
          <p:nvPr/>
        </p:nvCxnSpPr>
        <p:spPr>
          <a:xfrm>
            <a:off x="727105" y="1496263"/>
            <a:ext cx="2292216" cy="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24CEFA2D-2094-1055-FD16-C7A92447ABAE}"/>
              </a:ext>
            </a:extLst>
          </p:cNvPr>
          <p:cNvCxnSpPr>
            <a:cxnSpLocks/>
          </p:cNvCxnSpPr>
          <p:nvPr/>
        </p:nvCxnSpPr>
        <p:spPr>
          <a:xfrm flipV="1">
            <a:off x="729642" y="1436265"/>
            <a:ext cx="0" cy="7200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47DA0FCF-B277-6D33-9517-276B73D86CEF}"/>
              </a:ext>
            </a:extLst>
          </p:cNvPr>
          <p:cNvCxnSpPr>
            <a:cxnSpLocks/>
          </p:cNvCxnSpPr>
          <p:nvPr/>
        </p:nvCxnSpPr>
        <p:spPr>
          <a:xfrm flipV="1">
            <a:off x="883795" y="1436265"/>
            <a:ext cx="0" cy="7200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EEEE657A-1681-7E12-3466-111A43F1FDD2}"/>
              </a:ext>
            </a:extLst>
          </p:cNvPr>
          <p:cNvCxnSpPr>
            <a:cxnSpLocks/>
          </p:cNvCxnSpPr>
          <p:nvPr/>
        </p:nvCxnSpPr>
        <p:spPr>
          <a:xfrm flipV="1">
            <a:off x="1037948" y="1436265"/>
            <a:ext cx="0" cy="7200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9214AC38-8E79-554B-BF9B-84F9B336B359}"/>
              </a:ext>
            </a:extLst>
          </p:cNvPr>
          <p:cNvCxnSpPr>
            <a:cxnSpLocks/>
          </p:cNvCxnSpPr>
          <p:nvPr/>
        </p:nvCxnSpPr>
        <p:spPr>
          <a:xfrm flipV="1">
            <a:off x="1192101" y="1436265"/>
            <a:ext cx="0" cy="7200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77DD61BE-C8D4-729B-5CD5-011FBEB64746}"/>
              </a:ext>
            </a:extLst>
          </p:cNvPr>
          <p:cNvCxnSpPr>
            <a:cxnSpLocks/>
          </p:cNvCxnSpPr>
          <p:nvPr/>
        </p:nvCxnSpPr>
        <p:spPr>
          <a:xfrm flipV="1">
            <a:off x="1346254" y="1436265"/>
            <a:ext cx="0" cy="7200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E8AC4886-4EB3-9586-8594-E6E2D114ABB2}"/>
              </a:ext>
            </a:extLst>
          </p:cNvPr>
          <p:cNvCxnSpPr>
            <a:cxnSpLocks/>
          </p:cNvCxnSpPr>
          <p:nvPr/>
        </p:nvCxnSpPr>
        <p:spPr>
          <a:xfrm flipV="1">
            <a:off x="1500407" y="1436265"/>
            <a:ext cx="0" cy="7200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BAC660A8-06A0-E612-993D-FDB34C66630B}"/>
              </a:ext>
            </a:extLst>
          </p:cNvPr>
          <p:cNvCxnSpPr>
            <a:cxnSpLocks/>
          </p:cNvCxnSpPr>
          <p:nvPr/>
        </p:nvCxnSpPr>
        <p:spPr>
          <a:xfrm flipV="1">
            <a:off x="1654560" y="1436265"/>
            <a:ext cx="0" cy="7200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1B7DF6A0-5D84-72FF-FCCA-B90A70C2475A}"/>
              </a:ext>
            </a:extLst>
          </p:cNvPr>
          <p:cNvCxnSpPr>
            <a:cxnSpLocks/>
          </p:cNvCxnSpPr>
          <p:nvPr/>
        </p:nvCxnSpPr>
        <p:spPr>
          <a:xfrm flipV="1">
            <a:off x="1808713" y="1436265"/>
            <a:ext cx="0" cy="7200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5F1A7162-40B9-3531-79D7-EE8C4E16FFAA}"/>
              </a:ext>
            </a:extLst>
          </p:cNvPr>
          <p:cNvCxnSpPr>
            <a:cxnSpLocks/>
          </p:cNvCxnSpPr>
          <p:nvPr/>
        </p:nvCxnSpPr>
        <p:spPr>
          <a:xfrm flipV="1">
            <a:off x="1962866" y="1436265"/>
            <a:ext cx="0" cy="7200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1EC63D3A-E491-7D92-E434-E29574BA2434}"/>
              </a:ext>
            </a:extLst>
          </p:cNvPr>
          <p:cNvCxnSpPr>
            <a:cxnSpLocks/>
          </p:cNvCxnSpPr>
          <p:nvPr/>
        </p:nvCxnSpPr>
        <p:spPr>
          <a:xfrm flipV="1">
            <a:off x="2117019" y="1436265"/>
            <a:ext cx="0" cy="7200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084B3293-1BCD-7FC6-A55B-5998E01AE1EF}"/>
              </a:ext>
            </a:extLst>
          </p:cNvPr>
          <p:cNvCxnSpPr>
            <a:cxnSpLocks/>
          </p:cNvCxnSpPr>
          <p:nvPr/>
        </p:nvCxnSpPr>
        <p:spPr>
          <a:xfrm flipV="1">
            <a:off x="2271172" y="1436265"/>
            <a:ext cx="0" cy="7200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A1504CDF-5759-E061-7A17-BDE3BEF2D5F7}"/>
              </a:ext>
            </a:extLst>
          </p:cNvPr>
          <p:cNvCxnSpPr>
            <a:cxnSpLocks/>
          </p:cNvCxnSpPr>
          <p:nvPr/>
        </p:nvCxnSpPr>
        <p:spPr>
          <a:xfrm flipV="1">
            <a:off x="2425325" y="1436265"/>
            <a:ext cx="0" cy="7200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D65DFC97-20B0-7666-5FCE-744323285515}"/>
              </a:ext>
            </a:extLst>
          </p:cNvPr>
          <p:cNvCxnSpPr>
            <a:cxnSpLocks/>
          </p:cNvCxnSpPr>
          <p:nvPr/>
        </p:nvCxnSpPr>
        <p:spPr>
          <a:xfrm flipV="1">
            <a:off x="2579478" y="1436265"/>
            <a:ext cx="0" cy="7200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081C88AA-D47C-84E0-C275-E792AC7C9187}"/>
              </a:ext>
            </a:extLst>
          </p:cNvPr>
          <p:cNvCxnSpPr>
            <a:cxnSpLocks/>
          </p:cNvCxnSpPr>
          <p:nvPr/>
        </p:nvCxnSpPr>
        <p:spPr>
          <a:xfrm flipV="1">
            <a:off x="2733631" y="1436265"/>
            <a:ext cx="0" cy="7200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7" name="Straight Connector 276">
            <a:extLst>
              <a:ext uri="{FF2B5EF4-FFF2-40B4-BE49-F238E27FC236}">
                <a16:creationId xmlns:a16="http://schemas.microsoft.com/office/drawing/2014/main" id="{22700A90-79AC-045F-6A9E-8F9313261A95}"/>
              </a:ext>
            </a:extLst>
          </p:cNvPr>
          <p:cNvCxnSpPr>
            <a:cxnSpLocks/>
          </p:cNvCxnSpPr>
          <p:nvPr/>
        </p:nvCxnSpPr>
        <p:spPr>
          <a:xfrm>
            <a:off x="881258" y="1398145"/>
            <a:ext cx="2138063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599EC10C-0ED8-183F-B168-D429526DB920}"/>
              </a:ext>
            </a:extLst>
          </p:cNvPr>
          <p:cNvCxnSpPr>
            <a:cxnSpLocks/>
          </p:cNvCxnSpPr>
          <p:nvPr/>
        </p:nvCxnSpPr>
        <p:spPr>
          <a:xfrm flipV="1">
            <a:off x="883795" y="1338147"/>
            <a:ext cx="0" cy="720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C727C264-967C-626B-C098-C3AA1D5B34A6}"/>
              </a:ext>
            </a:extLst>
          </p:cNvPr>
          <p:cNvCxnSpPr>
            <a:cxnSpLocks/>
          </p:cNvCxnSpPr>
          <p:nvPr/>
        </p:nvCxnSpPr>
        <p:spPr>
          <a:xfrm flipV="1">
            <a:off x="1037948" y="1338147"/>
            <a:ext cx="0" cy="720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CCC9D657-8DBD-BB24-2F01-0F02F85CDECD}"/>
              </a:ext>
            </a:extLst>
          </p:cNvPr>
          <p:cNvCxnSpPr>
            <a:cxnSpLocks/>
          </p:cNvCxnSpPr>
          <p:nvPr/>
        </p:nvCxnSpPr>
        <p:spPr>
          <a:xfrm flipV="1">
            <a:off x="1192101" y="1338147"/>
            <a:ext cx="0" cy="720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0200BE03-6EDE-2C72-A437-F327CC231687}"/>
              </a:ext>
            </a:extLst>
          </p:cNvPr>
          <p:cNvCxnSpPr>
            <a:cxnSpLocks/>
          </p:cNvCxnSpPr>
          <p:nvPr/>
        </p:nvCxnSpPr>
        <p:spPr>
          <a:xfrm flipV="1">
            <a:off x="1346254" y="1338147"/>
            <a:ext cx="0" cy="720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379EA01F-3FB8-7A82-D1F9-0C4D39AA1D17}"/>
              </a:ext>
            </a:extLst>
          </p:cNvPr>
          <p:cNvCxnSpPr>
            <a:cxnSpLocks/>
          </p:cNvCxnSpPr>
          <p:nvPr/>
        </p:nvCxnSpPr>
        <p:spPr>
          <a:xfrm flipV="1">
            <a:off x="1500407" y="1338147"/>
            <a:ext cx="0" cy="720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471E3FDD-8FEB-5003-2FB9-B080784AA856}"/>
              </a:ext>
            </a:extLst>
          </p:cNvPr>
          <p:cNvCxnSpPr>
            <a:cxnSpLocks/>
          </p:cNvCxnSpPr>
          <p:nvPr/>
        </p:nvCxnSpPr>
        <p:spPr>
          <a:xfrm flipV="1">
            <a:off x="1654560" y="1338147"/>
            <a:ext cx="0" cy="720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id="{2C9168AB-765A-A01F-85C2-A1796E9725BF}"/>
              </a:ext>
            </a:extLst>
          </p:cNvPr>
          <p:cNvCxnSpPr>
            <a:cxnSpLocks/>
          </p:cNvCxnSpPr>
          <p:nvPr/>
        </p:nvCxnSpPr>
        <p:spPr>
          <a:xfrm flipV="1">
            <a:off x="1808713" y="1338147"/>
            <a:ext cx="0" cy="720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017E9D8C-B05D-8648-AAC6-84D97ADAE76E}"/>
              </a:ext>
            </a:extLst>
          </p:cNvPr>
          <p:cNvCxnSpPr>
            <a:cxnSpLocks/>
          </p:cNvCxnSpPr>
          <p:nvPr/>
        </p:nvCxnSpPr>
        <p:spPr>
          <a:xfrm flipV="1">
            <a:off x="1962866" y="1338147"/>
            <a:ext cx="0" cy="720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7" name="Straight Connector 286">
            <a:extLst>
              <a:ext uri="{FF2B5EF4-FFF2-40B4-BE49-F238E27FC236}">
                <a16:creationId xmlns:a16="http://schemas.microsoft.com/office/drawing/2014/main" id="{5A5AE91C-0842-FC4A-495B-04C175503486}"/>
              </a:ext>
            </a:extLst>
          </p:cNvPr>
          <p:cNvCxnSpPr>
            <a:cxnSpLocks/>
          </p:cNvCxnSpPr>
          <p:nvPr/>
        </p:nvCxnSpPr>
        <p:spPr>
          <a:xfrm flipV="1">
            <a:off x="2117019" y="1338147"/>
            <a:ext cx="0" cy="720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F8645D6E-73D1-2E13-C4C3-C922C4A0CD9A}"/>
              </a:ext>
            </a:extLst>
          </p:cNvPr>
          <p:cNvCxnSpPr>
            <a:cxnSpLocks/>
          </p:cNvCxnSpPr>
          <p:nvPr/>
        </p:nvCxnSpPr>
        <p:spPr>
          <a:xfrm flipV="1">
            <a:off x="2271172" y="1338147"/>
            <a:ext cx="0" cy="720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13B7306D-D9F7-33C5-1F42-7B7AB838B71C}"/>
              </a:ext>
            </a:extLst>
          </p:cNvPr>
          <p:cNvCxnSpPr>
            <a:cxnSpLocks/>
          </p:cNvCxnSpPr>
          <p:nvPr/>
        </p:nvCxnSpPr>
        <p:spPr>
          <a:xfrm flipV="1">
            <a:off x="2425325" y="1338147"/>
            <a:ext cx="0" cy="720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58559D67-0A64-8E02-07EC-18300AC0E29B}"/>
              </a:ext>
            </a:extLst>
          </p:cNvPr>
          <p:cNvCxnSpPr>
            <a:cxnSpLocks/>
          </p:cNvCxnSpPr>
          <p:nvPr/>
        </p:nvCxnSpPr>
        <p:spPr>
          <a:xfrm flipV="1">
            <a:off x="2579478" y="1338147"/>
            <a:ext cx="0" cy="720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B9484F30-DEF7-80B3-FFD7-8C850100ADCF}"/>
              </a:ext>
            </a:extLst>
          </p:cNvPr>
          <p:cNvCxnSpPr>
            <a:cxnSpLocks/>
          </p:cNvCxnSpPr>
          <p:nvPr/>
        </p:nvCxnSpPr>
        <p:spPr>
          <a:xfrm flipV="1">
            <a:off x="2733631" y="1338147"/>
            <a:ext cx="0" cy="720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9" name="Oval 298">
            <a:extLst>
              <a:ext uri="{FF2B5EF4-FFF2-40B4-BE49-F238E27FC236}">
                <a16:creationId xmlns:a16="http://schemas.microsoft.com/office/drawing/2014/main" id="{1D0C09F3-D24F-3A18-51E7-C9C6DE6918F9}"/>
              </a:ext>
            </a:extLst>
          </p:cNvPr>
          <p:cNvSpPr/>
          <p:nvPr/>
        </p:nvSpPr>
        <p:spPr>
          <a:xfrm>
            <a:off x="-808857" y="1203845"/>
            <a:ext cx="279733" cy="279733"/>
          </a:xfrm>
          <a:prstGeom prst="ellips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0" name="Rectangle: Rounded Corners 299">
            <a:extLst>
              <a:ext uri="{FF2B5EF4-FFF2-40B4-BE49-F238E27FC236}">
                <a16:creationId xmlns:a16="http://schemas.microsoft.com/office/drawing/2014/main" id="{6B492179-0982-2B77-F298-DFF4A5FB9BBE}"/>
              </a:ext>
            </a:extLst>
          </p:cNvPr>
          <p:cNvSpPr/>
          <p:nvPr/>
        </p:nvSpPr>
        <p:spPr>
          <a:xfrm>
            <a:off x="1422561" y="764142"/>
            <a:ext cx="470801" cy="235984"/>
          </a:xfrm>
          <a:prstGeom prst="roundRect">
            <a:avLst/>
          </a:prstGeom>
          <a:noFill/>
          <a:ln w="19050">
            <a:solidFill>
              <a:schemeClr val="accent5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1" name="Straight Arrow Connector 300">
            <a:extLst>
              <a:ext uri="{FF2B5EF4-FFF2-40B4-BE49-F238E27FC236}">
                <a16:creationId xmlns:a16="http://schemas.microsoft.com/office/drawing/2014/main" id="{52CAD844-5A35-FF5A-AB2F-96516A33325B}"/>
              </a:ext>
            </a:extLst>
          </p:cNvPr>
          <p:cNvCxnSpPr>
            <a:cxnSpLocks/>
          </p:cNvCxnSpPr>
          <p:nvPr/>
        </p:nvCxnSpPr>
        <p:spPr>
          <a:xfrm>
            <a:off x="-891964" y="799610"/>
            <a:ext cx="0" cy="201005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Arrow Connector 301">
            <a:extLst>
              <a:ext uri="{FF2B5EF4-FFF2-40B4-BE49-F238E27FC236}">
                <a16:creationId xmlns:a16="http://schemas.microsoft.com/office/drawing/2014/main" id="{FD252C7A-32D6-1ACF-3F6F-5B235EE28391}"/>
              </a:ext>
            </a:extLst>
          </p:cNvPr>
          <p:cNvCxnSpPr>
            <a:cxnSpLocks/>
          </p:cNvCxnSpPr>
          <p:nvPr/>
        </p:nvCxnSpPr>
        <p:spPr>
          <a:xfrm>
            <a:off x="-279983" y="792092"/>
            <a:ext cx="0" cy="112421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Rectangle: Rounded Corners 302">
            <a:extLst>
              <a:ext uri="{FF2B5EF4-FFF2-40B4-BE49-F238E27FC236}">
                <a16:creationId xmlns:a16="http://schemas.microsoft.com/office/drawing/2014/main" id="{EFD6599E-CE8F-73D1-2E02-96F98A6776F6}"/>
              </a:ext>
            </a:extLst>
          </p:cNvPr>
          <p:cNvSpPr/>
          <p:nvPr/>
        </p:nvSpPr>
        <p:spPr>
          <a:xfrm>
            <a:off x="691996" y="1299854"/>
            <a:ext cx="159758" cy="235984"/>
          </a:xfrm>
          <a:prstGeom prst="roundRect">
            <a:avLst/>
          </a:prstGeom>
          <a:noFill/>
          <a:ln w="19050">
            <a:solidFill>
              <a:schemeClr val="accent5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4" name="Straight Connector 303">
            <a:extLst>
              <a:ext uri="{FF2B5EF4-FFF2-40B4-BE49-F238E27FC236}">
                <a16:creationId xmlns:a16="http://schemas.microsoft.com/office/drawing/2014/main" id="{096DA37C-942F-F2DA-EB6C-ECF2D629C220}"/>
              </a:ext>
            </a:extLst>
          </p:cNvPr>
          <p:cNvCxnSpPr>
            <a:cxnSpLocks/>
          </p:cNvCxnSpPr>
          <p:nvPr/>
        </p:nvCxnSpPr>
        <p:spPr>
          <a:xfrm flipV="1">
            <a:off x="3171721" y="2306826"/>
            <a:ext cx="0" cy="7200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5" name="Straight Connector 304">
            <a:extLst>
              <a:ext uri="{FF2B5EF4-FFF2-40B4-BE49-F238E27FC236}">
                <a16:creationId xmlns:a16="http://schemas.microsoft.com/office/drawing/2014/main" id="{01877B44-6F5C-C195-E8F2-60B5DB9F8DED}"/>
              </a:ext>
            </a:extLst>
          </p:cNvPr>
          <p:cNvCxnSpPr>
            <a:cxnSpLocks/>
          </p:cNvCxnSpPr>
          <p:nvPr/>
        </p:nvCxnSpPr>
        <p:spPr>
          <a:xfrm flipV="1">
            <a:off x="3325878" y="2306826"/>
            <a:ext cx="0" cy="7200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6" name="Straight Connector 305">
            <a:extLst>
              <a:ext uri="{FF2B5EF4-FFF2-40B4-BE49-F238E27FC236}">
                <a16:creationId xmlns:a16="http://schemas.microsoft.com/office/drawing/2014/main" id="{D56C9F18-FE4E-320D-7B4A-A14AD7B6C09A}"/>
              </a:ext>
            </a:extLst>
          </p:cNvPr>
          <p:cNvCxnSpPr>
            <a:cxnSpLocks/>
          </p:cNvCxnSpPr>
          <p:nvPr/>
        </p:nvCxnSpPr>
        <p:spPr>
          <a:xfrm flipV="1">
            <a:off x="3171721" y="2208708"/>
            <a:ext cx="0" cy="720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7" name="Straight Connector 306">
            <a:extLst>
              <a:ext uri="{FF2B5EF4-FFF2-40B4-BE49-F238E27FC236}">
                <a16:creationId xmlns:a16="http://schemas.microsoft.com/office/drawing/2014/main" id="{6B25D3D8-9F8B-58CF-C215-70EA65719C6D}"/>
              </a:ext>
            </a:extLst>
          </p:cNvPr>
          <p:cNvCxnSpPr>
            <a:cxnSpLocks/>
          </p:cNvCxnSpPr>
          <p:nvPr/>
        </p:nvCxnSpPr>
        <p:spPr>
          <a:xfrm flipV="1">
            <a:off x="3325878" y="2208708"/>
            <a:ext cx="0" cy="720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8" name="Straight Connector 307">
            <a:extLst>
              <a:ext uri="{FF2B5EF4-FFF2-40B4-BE49-F238E27FC236}">
                <a16:creationId xmlns:a16="http://schemas.microsoft.com/office/drawing/2014/main" id="{98C8188F-9443-CFAF-C208-2AD4549BA21A}"/>
              </a:ext>
            </a:extLst>
          </p:cNvPr>
          <p:cNvCxnSpPr>
            <a:cxnSpLocks/>
          </p:cNvCxnSpPr>
          <p:nvPr/>
        </p:nvCxnSpPr>
        <p:spPr>
          <a:xfrm flipV="1">
            <a:off x="2883600" y="1435521"/>
            <a:ext cx="0" cy="7200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9" name="Straight Connector 308">
            <a:extLst>
              <a:ext uri="{FF2B5EF4-FFF2-40B4-BE49-F238E27FC236}">
                <a16:creationId xmlns:a16="http://schemas.microsoft.com/office/drawing/2014/main" id="{7A9D2F2C-9BCB-0243-6E47-3DB4B0F56984}"/>
              </a:ext>
            </a:extLst>
          </p:cNvPr>
          <p:cNvCxnSpPr>
            <a:cxnSpLocks/>
          </p:cNvCxnSpPr>
          <p:nvPr/>
        </p:nvCxnSpPr>
        <p:spPr>
          <a:xfrm flipV="1">
            <a:off x="2883600" y="1338321"/>
            <a:ext cx="0" cy="720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8048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87</Words>
  <Application>Microsoft Office PowerPoint</Application>
  <PresentationFormat>Custom</PresentationFormat>
  <Paragraphs>38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Instructions &amp; Guidelines</dc:title>
  <dc:creator>Michael Hoß</dc:creator>
  <cp:lastModifiedBy>Michael Hoß</cp:lastModifiedBy>
  <cp:revision>446</cp:revision>
  <dcterms:created xsi:type="dcterms:W3CDTF">2022-03-04T09:13:37Z</dcterms:created>
  <dcterms:modified xsi:type="dcterms:W3CDTF">2023-03-16T15:07:25Z</dcterms:modified>
</cp:coreProperties>
</file>