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public.tableau.com/views/CustomerAnalysis_16794090980840/RevenueperMont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Customer Analysis</a:t>
            </a:r>
            <a:endParaRPr lang="en-US" dirty="0">
              <a:hlinkClick r:id="rId1"/>
            </a:endParaRPr>
          </a:p>
        </p:txBody>
      </p:sp>
      <p:sp>
        <p:nvSpPr>
          <p:cNvPr id="2" name="slide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3/23/2023 5:20:02 PM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 per Month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30" y="0"/>
            <a:ext cx="8097520" cy="60521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Customer Analysis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JOY</cp:lastModifiedBy>
  <cp:revision>1</cp:revision>
  <dcterms:created xsi:type="dcterms:W3CDTF">2023-03-23T17:20:00Z</dcterms:created>
  <dcterms:modified xsi:type="dcterms:W3CDTF">2023-03-23T17:27:18Z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C3D6BA365E164EA8958F63E3C680F929</vt:lpwstr>
  </property>
  <property fmtid="{D5CDD505-2E9C-101B-9397-08002B2CF9AE}" pid="3" name="KSOProductBuildVer">
    <vt:lpwstr>2057-11.2.0.11498</vt:lpwstr>
  </property>
</Properties>
</file>