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5" r:id="rId4"/>
    <p:sldId id="270" r:id="rId5"/>
    <p:sldId id="272" r:id="rId6"/>
    <p:sldId id="271" r:id="rId7"/>
    <p:sldId id="268" r:id="rId8"/>
    <p:sldId id="261" r:id="rId9"/>
    <p:sldId id="258" r:id="rId10"/>
    <p:sldId id="260" r:id="rId11"/>
    <p:sldId id="267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62337-B4AC-447E-AA64-ECE4EDB3BA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742AA6F-DCC7-4294-9C4A-F8A79E5686C9}">
      <dgm:prSet/>
      <dgm:spPr/>
      <dgm:t>
        <a:bodyPr/>
        <a:lstStyle/>
        <a:p>
          <a:r>
            <a:rPr lang="es-ES" dirty="0"/>
            <a:t>Familiarización con nuevas herramientas de desarrollo</a:t>
          </a:r>
          <a:endParaRPr lang="en-US" dirty="0"/>
        </a:p>
      </dgm:t>
    </dgm:pt>
    <dgm:pt modelId="{C5C3147B-6E60-4787-AD9A-EA9A175C4CE8}" type="parTrans" cxnId="{4193B6DF-FC26-44B4-A84F-9CEC4966A988}">
      <dgm:prSet/>
      <dgm:spPr/>
      <dgm:t>
        <a:bodyPr/>
        <a:lstStyle/>
        <a:p>
          <a:endParaRPr lang="en-US"/>
        </a:p>
      </dgm:t>
    </dgm:pt>
    <dgm:pt modelId="{569B5104-E212-4DBA-B332-B35533D6F6A7}" type="sibTrans" cxnId="{4193B6DF-FC26-44B4-A84F-9CEC4966A988}">
      <dgm:prSet/>
      <dgm:spPr/>
      <dgm:t>
        <a:bodyPr/>
        <a:lstStyle/>
        <a:p>
          <a:endParaRPr lang="en-US"/>
        </a:p>
      </dgm:t>
    </dgm:pt>
    <dgm:pt modelId="{88309AE0-7433-40E5-A806-3F9E0990CFF1}">
      <dgm:prSet/>
      <dgm:spPr/>
      <dgm:t>
        <a:bodyPr/>
        <a:lstStyle/>
        <a:p>
          <a:r>
            <a:rPr lang="en-US" dirty="0"/>
            <a:t>Tener </a:t>
          </a:r>
          <a:r>
            <a:rPr lang="es-EC" noProof="0" dirty="0"/>
            <a:t>presente</a:t>
          </a:r>
          <a:r>
            <a:rPr lang="en-US" dirty="0"/>
            <a:t> las </a:t>
          </a:r>
          <a:r>
            <a:rPr lang="es-EC" noProof="0" dirty="0"/>
            <a:t>posibles</a:t>
          </a:r>
          <a:r>
            <a:rPr lang="en-US" dirty="0"/>
            <a:t> </a:t>
          </a:r>
          <a:r>
            <a:rPr lang="es-EC" noProof="0" dirty="0"/>
            <a:t>soluciones</a:t>
          </a:r>
          <a:r>
            <a:rPr lang="en-US" dirty="0"/>
            <a:t> que se le </a:t>
          </a:r>
          <a:r>
            <a:rPr lang="es-EC" noProof="0" dirty="0"/>
            <a:t>puede</a:t>
          </a:r>
          <a:r>
            <a:rPr lang="en-US" dirty="0"/>
            <a:t> </a:t>
          </a:r>
          <a:r>
            <a:rPr lang="es-EC" noProof="0" dirty="0"/>
            <a:t>dar</a:t>
          </a:r>
          <a:r>
            <a:rPr lang="en-US" dirty="0"/>
            <a:t> al </a:t>
          </a:r>
          <a:r>
            <a:rPr lang="es-EC" noProof="0" dirty="0"/>
            <a:t>cliente</a:t>
          </a:r>
        </a:p>
      </dgm:t>
    </dgm:pt>
    <dgm:pt modelId="{DD85762E-F11E-4F29-B250-35493121C154}" type="parTrans" cxnId="{E979FA9F-068C-4E87-A845-C5BF129DC57E}">
      <dgm:prSet/>
      <dgm:spPr/>
      <dgm:t>
        <a:bodyPr/>
        <a:lstStyle/>
        <a:p>
          <a:endParaRPr lang="en-US"/>
        </a:p>
      </dgm:t>
    </dgm:pt>
    <dgm:pt modelId="{6727C624-3DD5-449A-B8B7-098993646EE3}" type="sibTrans" cxnId="{E979FA9F-068C-4E87-A845-C5BF129DC57E}">
      <dgm:prSet/>
      <dgm:spPr/>
      <dgm:t>
        <a:bodyPr/>
        <a:lstStyle/>
        <a:p>
          <a:endParaRPr lang="en-US"/>
        </a:p>
      </dgm:t>
    </dgm:pt>
    <dgm:pt modelId="{F8B42D62-0ED4-481C-B5D1-2DEFA6F7C763}">
      <dgm:prSet/>
      <dgm:spPr/>
      <dgm:t>
        <a:bodyPr/>
        <a:lstStyle/>
        <a:p>
          <a:r>
            <a:rPr lang="es-ES" dirty="0"/>
            <a:t>Trabajar en la solución de un problema su citado</a:t>
          </a:r>
          <a:endParaRPr lang="en-US" dirty="0"/>
        </a:p>
      </dgm:t>
    </dgm:pt>
    <dgm:pt modelId="{267A6F8D-5E10-4F37-93C0-D036A669F61B}" type="parTrans" cxnId="{77302E41-B509-4478-A5D7-1B0DD0ACBA82}">
      <dgm:prSet/>
      <dgm:spPr/>
      <dgm:t>
        <a:bodyPr/>
        <a:lstStyle/>
        <a:p>
          <a:endParaRPr lang="en-US"/>
        </a:p>
      </dgm:t>
    </dgm:pt>
    <dgm:pt modelId="{29851721-13EB-478F-BD18-48D7FF3340F5}" type="sibTrans" cxnId="{77302E41-B509-4478-A5D7-1B0DD0ACBA82}">
      <dgm:prSet/>
      <dgm:spPr/>
      <dgm:t>
        <a:bodyPr/>
        <a:lstStyle/>
        <a:p>
          <a:endParaRPr lang="en-US"/>
        </a:p>
      </dgm:t>
    </dgm:pt>
    <dgm:pt modelId="{E7D63515-8818-45BC-982C-DEDEB9A8A116}" type="pres">
      <dgm:prSet presAssocID="{16062337-B4AC-447E-AA64-ECE4EDB3BADC}" presName="root" presStyleCnt="0">
        <dgm:presLayoutVars>
          <dgm:dir/>
          <dgm:resizeHandles val="exact"/>
        </dgm:presLayoutVars>
      </dgm:prSet>
      <dgm:spPr/>
    </dgm:pt>
    <dgm:pt modelId="{D567B694-8A0D-4237-9E5C-547C335821D1}" type="pres">
      <dgm:prSet presAssocID="{5742AA6F-DCC7-4294-9C4A-F8A79E5686C9}" presName="compNode" presStyleCnt="0"/>
      <dgm:spPr/>
    </dgm:pt>
    <dgm:pt modelId="{FB692971-A27B-4674-A696-5BF751BB9562}" type="pres">
      <dgm:prSet presAssocID="{5742AA6F-DCC7-4294-9C4A-F8A79E5686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6C1F2B2B-3662-4C0C-BE45-BF4354E480B3}" type="pres">
      <dgm:prSet presAssocID="{5742AA6F-DCC7-4294-9C4A-F8A79E5686C9}" presName="spaceRect" presStyleCnt="0"/>
      <dgm:spPr/>
    </dgm:pt>
    <dgm:pt modelId="{4488A36A-E2BF-4A6C-933A-C264E942ABD4}" type="pres">
      <dgm:prSet presAssocID="{5742AA6F-DCC7-4294-9C4A-F8A79E5686C9}" presName="textRect" presStyleLbl="revTx" presStyleIdx="0" presStyleCnt="3">
        <dgm:presLayoutVars>
          <dgm:chMax val="1"/>
          <dgm:chPref val="1"/>
        </dgm:presLayoutVars>
      </dgm:prSet>
      <dgm:spPr/>
    </dgm:pt>
    <dgm:pt modelId="{1C22C93B-6EB3-445F-B413-CDA02C93A30F}" type="pres">
      <dgm:prSet presAssocID="{569B5104-E212-4DBA-B332-B35533D6F6A7}" presName="sibTrans" presStyleCnt="0"/>
      <dgm:spPr/>
    </dgm:pt>
    <dgm:pt modelId="{515F7F06-FE0D-4C6F-80CB-B8D96758CAC2}" type="pres">
      <dgm:prSet presAssocID="{88309AE0-7433-40E5-A806-3F9E0990CFF1}" presName="compNode" presStyleCnt="0"/>
      <dgm:spPr/>
    </dgm:pt>
    <dgm:pt modelId="{CC3843E5-A562-45A5-921E-2C37A7EC6CDC}" type="pres">
      <dgm:prSet presAssocID="{88309AE0-7433-40E5-A806-3F9E0990CF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71AF2FF8-8ABB-4D4A-95DF-45CF27B8EAF5}" type="pres">
      <dgm:prSet presAssocID="{88309AE0-7433-40E5-A806-3F9E0990CFF1}" presName="spaceRect" presStyleCnt="0"/>
      <dgm:spPr/>
    </dgm:pt>
    <dgm:pt modelId="{F5DF71C0-0CBE-4419-AA31-AFB15E7863A8}" type="pres">
      <dgm:prSet presAssocID="{88309AE0-7433-40E5-A806-3F9E0990CFF1}" presName="textRect" presStyleLbl="revTx" presStyleIdx="1" presStyleCnt="3">
        <dgm:presLayoutVars>
          <dgm:chMax val="1"/>
          <dgm:chPref val="1"/>
        </dgm:presLayoutVars>
      </dgm:prSet>
      <dgm:spPr/>
    </dgm:pt>
    <dgm:pt modelId="{85CFB634-44D4-4FF7-9FAC-1CAC66478856}" type="pres">
      <dgm:prSet presAssocID="{6727C624-3DD5-449A-B8B7-098993646EE3}" presName="sibTrans" presStyleCnt="0"/>
      <dgm:spPr/>
    </dgm:pt>
    <dgm:pt modelId="{AF5E56E4-C428-44CD-B129-04D23177DA91}" type="pres">
      <dgm:prSet presAssocID="{F8B42D62-0ED4-481C-B5D1-2DEFA6F7C763}" presName="compNode" presStyleCnt="0"/>
      <dgm:spPr/>
    </dgm:pt>
    <dgm:pt modelId="{F98B0EB9-DD68-4323-9EF0-D85265975C3B}" type="pres">
      <dgm:prSet presAssocID="{F8B42D62-0ED4-481C-B5D1-2DEFA6F7C7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0FCB13F9-BD29-45EC-91C8-E95CB9F533D4}" type="pres">
      <dgm:prSet presAssocID="{F8B42D62-0ED4-481C-B5D1-2DEFA6F7C763}" presName="spaceRect" presStyleCnt="0"/>
      <dgm:spPr/>
    </dgm:pt>
    <dgm:pt modelId="{B854D6CC-5663-4FD1-93D1-76B347096EBA}" type="pres">
      <dgm:prSet presAssocID="{F8B42D62-0ED4-481C-B5D1-2DEFA6F7C7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302E41-B509-4478-A5D7-1B0DD0ACBA82}" srcId="{16062337-B4AC-447E-AA64-ECE4EDB3BADC}" destId="{F8B42D62-0ED4-481C-B5D1-2DEFA6F7C763}" srcOrd="2" destOrd="0" parTransId="{267A6F8D-5E10-4F37-93C0-D036A669F61B}" sibTransId="{29851721-13EB-478F-BD18-48D7FF3340F5}"/>
    <dgm:cxn modelId="{1D751E70-80F6-4E23-A06D-FCA61E5E6F47}" type="presOf" srcId="{F8B42D62-0ED4-481C-B5D1-2DEFA6F7C763}" destId="{B854D6CC-5663-4FD1-93D1-76B347096EBA}" srcOrd="0" destOrd="0" presId="urn:microsoft.com/office/officeart/2018/2/layout/IconLabelList"/>
    <dgm:cxn modelId="{B68C8C89-138A-4269-AE90-A1AEF3BE8794}" type="presOf" srcId="{16062337-B4AC-447E-AA64-ECE4EDB3BADC}" destId="{E7D63515-8818-45BC-982C-DEDEB9A8A116}" srcOrd="0" destOrd="0" presId="urn:microsoft.com/office/officeart/2018/2/layout/IconLabelList"/>
    <dgm:cxn modelId="{E979FA9F-068C-4E87-A845-C5BF129DC57E}" srcId="{16062337-B4AC-447E-AA64-ECE4EDB3BADC}" destId="{88309AE0-7433-40E5-A806-3F9E0990CFF1}" srcOrd="1" destOrd="0" parTransId="{DD85762E-F11E-4F29-B250-35493121C154}" sibTransId="{6727C624-3DD5-449A-B8B7-098993646EE3}"/>
    <dgm:cxn modelId="{26A516B2-ACD4-4195-BB58-38A1FD45C0BF}" type="presOf" srcId="{5742AA6F-DCC7-4294-9C4A-F8A79E5686C9}" destId="{4488A36A-E2BF-4A6C-933A-C264E942ABD4}" srcOrd="0" destOrd="0" presId="urn:microsoft.com/office/officeart/2018/2/layout/IconLabelList"/>
    <dgm:cxn modelId="{426F3AD9-341D-491F-96DC-FA7BD3FEEDB7}" type="presOf" srcId="{88309AE0-7433-40E5-A806-3F9E0990CFF1}" destId="{F5DF71C0-0CBE-4419-AA31-AFB15E7863A8}" srcOrd="0" destOrd="0" presId="urn:microsoft.com/office/officeart/2018/2/layout/IconLabelList"/>
    <dgm:cxn modelId="{4193B6DF-FC26-44B4-A84F-9CEC4966A988}" srcId="{16062337-B4AC-447E-AA64-ECE4EDB3BADC}" destId="{5742AA6F-DCC7-4294-9C4A-F8A79E5686C9}" srcOrd="0" destOrd="0" parTransId="{C5C3147B-6E60-4787-AD9A-EA9A175C4CE8}" sibTransId="{569B5104-E212-4DBA-B332-B35533D6F6A7}"/>
    <dgm:cxn modelId="{BF340746-A7F0-4879-A636-D0B3244B5B83}" type="presParOf" srcId="{E7D63515-8818-45BC-982C-DEDEB9A8A116}" destId="{D567B694-8A0D-4237-9E5C-547C335821D1}" srcOrd="0" destOrd="0" presId="urn:microsoft.com/office/officeart/2018/2/layout/IconLabelList"/>
    <dgm:cxn modelId="{A0A36CDC-7067-4643-80BE-4451B3BE0DB8}" type="presParOf" srcId="{D567B694-8A0D-4237-9E5C-547C335821D1}" destId="{FB692971-A27B-4674-A696-5BF751BB9562}" srcOrd="0" destOrd="0" presId="urn:microsoft.com/office/officeart/2018/2/layout/IconLabelList"/>
    <dgm:cxn modelId="{984545E1-AD77-4389-95F8-000EC000C3BE}" type="presParOf" srcId="{D567B694-8A0D-4237-9E5C-547C335821D1}" destId="{6C1F2B2B-3662-4C0C-BE45-BF4354E480B3}" srcOrd="1" destOrd="0" presId="urn:microsoft.com/office/officeart/2018/2/layout/IconLabelList"/>
    <dgm:cxn modelId="{E5C8CED2-204C-43B5-BC74-33A9595D1C1E}" type="presParOf" srcId="{D567B694-8A0D-4237-9E5C-547C335821D1}" destId="{4488A36A-E2BF-4A6C-933A-C264E942ABD4}" srcOrd="2" destOrd="0" presId="urn:microsoft.com/office/officeart/2018/2/layout/IconLabelList"/>
    <dgm:cxn modelId="{2360CC5D-4130-404C-952B-728FF1662DC9}" type="presParOf" srcId="{E7D63515-8818-45BC-982C-DEDEB9A8A116}" destId="{1C22C93B-6EB3-445F-B413-CDA02C93A30F}" srcOrd="1" destOrd="0" presId="urn:microsoft.com/office/officeart/2018/2/layout/IconLabelList"/>
    <dgm:cxn modelId="{E5874AB2-8CA4-471A-9F4D-7B4ECBF31879}" type="presParOf" srcId="{E7D63515-8818-45BC-982C-DEDEB9A8A116}" destId="{515F7F06-FE0D-4C6F-80CB-B8D96758CAC2}" srcOrd="2" destOrd="0" presId="urn:microsoft.com/office/officeart/2018/2/layout/IconLabelList"/>
    <dgm:cxn modelId="{51E75B12-0AB4-4443-81E1-731B00321984}" type="presParOf" srcId="{515F7F06-FE0D-4C6F-80CB-B8D96758CAC2}" destId="{CC3843E5-A562-45A5-921E-2C37A7EC6CDC}" srcOrd="0" destOrd="0" presId="urn:microsoft.com/office/officeart/2018/2/layout/IconLabelList"/>
    <dgm:cxn modelId="{C3F3BAB0-74E8-4DA9-818E-ED9F4486DAE2}" type="presParOf" srcId="{515F7F06-FE0D-4C6F-80CB-B8D96758CAC2}" destId="{71AF2FF8-8ABB-4D4A-95DF-45CF27B8EAF5}" srcOrd="1" destOrd="0" presId="urn:microsoft.com/office/officeart/2018/2/layout/IconLabelList"/>
    <dgm:cxn modelId="{51DE1988-CAAA-4431-ACE0-46934C0D29CF}" type="presParOf" srcId="{515F7F06-FE0D-4C6F-80CB-B8D96758CAC2}" destId="{F5DF71C0-0CBE-4419-AA31-AFB15E7863A8}" srcOrd="2" destOrd="0" presId="urn:microsoft.com/office/officeart/2018/2/layout/IconLabelList"/>
    <dgm:cxn modelId="{C5F3AB1B-2B60-4716-B691-3D4C007B3699}" type="presParOf" srcId="{E7D63515-8818-45BC-982C-DEDEB9A8A116}" destId="{85CFB634-44D4-4FF7-9FAC-1CAC66478856}" srcOrd="3" destOrd="0" presId="urn:microsoft.com/office/officeart/2018/2/layout/IconLabelList"/>
    <dgm:cxn modelId="{DB965482-CCC2-43C4-987D-CCCEED3827E7}" type="presParOf" srcId="{E7D63515-8818-45BC-982C-DEDEB9A8A116}" destId="{AF5E56E4-C428-44CD-B129-04D23177DA91}" srcOrd="4" destOrd="0" presId="urn:microsoft.com/office/officeart/2018/2/layout/IconLabelList"/>
    <dgm:cxn modelId="{8E8E9DF8-D9B5-49F1-8AD7-B4DE27F13D1B}" type="presParOf" srcId="{AF5E56E4-C428-44CD-B129-04D23177DA91}" destId="{F98B0EB9-DD68-4323-9EF0-D85265975C3B}" srcOrd="0" destOrd="0" presId="urn:microsoft.com/office/officeart/2018/2/layout/IconLabelList"/>
    <dgm:cxn modelId="{3D660E3E-AF89-4033-871F-33B2FCDEB4C7}" type="presParOf" srcId="{AF5E56E4-C428-44CD-B129-04D23177DA91}" destId="{0FCB13F9-BD29-45EC-91C8-E95CB9F533D4}" srcOrd="1" destOrd="0" presId="urn:microsoft.com/office/officeart/2018/2/layout/IconLabelList"/>
    <dgm:cxn modelId="{FBAB8425-D0C1-4BD9-986D-AC511C8DE0D3}" type="presParOf" srcId="{AF5E56E4-C428-44CD-B129-04D23177DA91}" destId="{B854D6CC-5663-4FD1-93D1-76B347096E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0055A-E7BD-4D05-800A-244276FA565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0472D9-FD04-4D89-96D5-7F2D82668376}">
      <dgm:prSet/>
      <dgm:spPr/>
      <dgm:t>
        <a:bodyPr/>
        <a:lstStyle/>
        <a:p>
          <a:r>
            <a:rPr lang="es-ES"/>
            <a:t>Seguir trabajando a futuro con proyectos reales los cuales nos dejan grandes aprendizajes</a:t>
          </a:r>
          <a:endParaRPr lang="en-US"/>
        </a:p>
      </dgm:t>
    </dgm:pt>
    <dgm:pt modelId="{C85AD431-EDCA-4049-827A-1030609576EC}" type="parTrans" cxnId="{DCA18369-3463-4ED7-8098-83442F7485EE}">
      <dgm:prSet/>
      <dgm:spPr/>
      <dgm:t>
        <a:bodyPr/>
        <a:lstStyle/>
        <a:p>
          <a:endParaRPr lang="en-US"/>
        </a:p>
      </dgm:t>
    </dgm:pt>
    <dgm:pt modelId="{514F5039-F78D-45E4-BEEB-0BE210DE5F5A}" type="sibTrans" cxnId="{DCA18369-3463-4ED7-8098-83442F7485EE}">
      <dgm:prSet/>
      <dgm:spPr/>
      <dgm:t>
        <a:bodyPr/>
        <a:lstStyle/>
        <a:p>
          <a:endParaRPr lang="en-US"/>
        </a:p>
      </dgm:t>
    </dgm:pt>
    <dgm:pt modelId="{9A0C0D11-34C0-4CBE-87BE-53FBEE975797}">
      <dgm:prSet/>
      <dgm:spPr/>
      <dgm:t>
        <a:bodyPr/>
        <a:lstStyle/>
        <a:p>
          <a:r>
            <a:rPr lang="es-ES"/>
            <a:t>Planificación del alcance antes de realizar la actividad</a:t>
          </a:r>
          <a:endParaRPr lang="en-US"/>
        </a:p>
      </dgm:t>
    </dgm:pt>
    <dgm:pt modelId="{E27B415B-69C7-457A-A211-5B58D28C9AD8}" type="parTrans" cxnId="{B05B7D77-7BF0-4D3B-A315-6BC8C96FAE63}">
      <dgm:prSet/>
      <dgm:spPr/>
      <dgm:t>
        <a:bodyPr/>
        <a:lstStyle/>
        <a:p>
          <a:endParaRPr lang="en-US"/>
        </a:p>
      </dgm:t>
    </dgm:pt>
    <dgm:pt modelId="{EB59C869-9ECE-4297-9C3F-3263F33415B8}" type="sibTrans" cxnId="{B05B7D77-7BF0-4D3B-A315-6BC8C96FAE63}">
      <dgm:prSet/>
      <dgm:spPr/>
      <dgm:t>
        <a:bodyPr/>
        <a:lstStyle/>
        <a:p>
          <a:endParaRPr lang="en-US"/>
        </a:p>
      </dgm:t>
    </dgm:pt>
    <dgm:pt modelId="{121149F7-DFE7-4A4D-92D1-1742AE6EDC78}">
      <dgm:prSet/>
      <dgm:spPr/>
      <dgm:t>
        <a:bodyPr/>
        <a:lstStyle/>
        <a:p>
          <a:r>
            <a:rPr lang="es-ES"/>
            <a:t>Hacer un cronograma del proyecto</a:t>
          </a:r>
          <a:endParaRPr lang="en-US"/>
        </a:p>
      </dgm:t>
    </dgm:pt>
    <dgm:pt modelId="{EF3DA016-AB1B-4346-8F8E-5B0E0119CF3E}" type="parTrans" cxnId="{3C851B8C-6363-4C60-A595-C6895A2D22BE}">
      <dgm:prSet/>
      <dgm:spPr/>
      <dgm:t>
        <a:bodyPr/>
        <a:lstStyle/>
        <a:p>
          <a:endParaRPr lang="en-US"/>
        </a:p>
      </dgm:t>
    </dgm:pt>
    <dgm:pt modelId="{502C3C35-94D1-4577-98CB-FBF1730FB7EC}" type="sibTrans" cxnId="{3C851B8C-6363-4C60-A595-C6895A2D22BE}">
      <dgm:prSet/>
      <dgm:spPr/>
      <dgm:t>
        <a:bodyPr/>
        <a:lstStyle/>
        <a:p>
          <a:endParaRPr lang="en-US"/>
        </a:p>
      </dgm:t>
    </dgm:pt>
    <dgm:pt modelId="{2CEC96B6-2F4C-4C90-9C3A-6DEA05E871D2}" type="pres">
      <dgm:prSet presAssocID="{C7E0055A-E7BD-4D05-800A-244276FA565F}" presName="diagram" presStyleCnt="0">
        <dgm:presLayoutVars>
          <dgm:dir/>
          <dgm:resizeHandles val="exact"/>
        </dgm:presLayoutVars>
      </dgm:prSet>
      <dgm:spPr/>
    </dgm:pt>
    <dgm:pt modelId="{F41E31A0-95FD-43F3-B00A-F3FD20AF7F31}" type="pres">
      <dgm:prSet presAssocID="{B40472D9-FD04-4D89-96D5-7F2D82668376}" presName="node" presStyleLbl="node1" presStyleIdx="0" presStyleCnt="3">
        <dgm:presLayoutVars>
          <dgm:bulletEnabled val="1"/>
        </dgm:presLayoutVars>
      </dgm:prSet>
      <dgm:spPr/>
    </dgm:pt>
    <dgm:pt modelId="{46C6888E-98FB-4096-B852-2DF36DFA5BB8}" type="pres">
      <dgm:prSet presAssocID="{514F5039-F78D-45E4-BEEB-0BE210DE5F5A}" presName="sibTrans" presStyleCnt="0"/>
      <dgm:spPr/>
    </dgm:pt>
    <dgm:pt modelId="{C83650DB-6376-4F84-A319-24CE03837EB2}" type="pres">
      <dgm:prSet presAssocID="{9A0C0D11-34C0-4CBE-87BE-53FBEE975797}" presName="node" presStyleLbl="node1" presStyleIdx="1" presStyleCnt="3">
        <dgm:presLayoutVars>
          <dgm:bulletEnabled val="1"/>
        </dgm:presLayoutVars>
      </dgm:prSet>
      <dgm:spPr/>
    </dgm:pt>
    <dgm:pt modelId="{1BE00944-C4C3-4185-9282-A2BDEB310EDA}" type="pres">
      <dgm:prSet presAssocID="{EB59C869-9ECE-4297-9C3F-3263F33415B8}" presName="sibTrans" presStyleCnt="0"/>
      <dgm:spPr/>
    </dgm:pt>
    <dgm:pt modelId="{B88F92D2-D6A2-4ABC-BA1A-C4D3A9128A67}" type="pres">
      <dgm:prSet presAssocID="{121149F7-DFE7-4A4D-92D1-1742AE6EDC78}" presName="node" presStyleLbl="node1" presStyleIdx="2" presStyleCnt="3">
        <dgm:presLayoutVars>
          <dgm:bulletEnabled val="1"/>
        </dgm:presLayoutVars>
      </dgm:prSet>
      <dgm:spPr/>
    </dgm:pt>
  </dgm:ptLst>
  <dgm:cxnLst>
    <dgm:cxn modelId="{58AAE31F-2A02-4E78-90C1-57C474D22F02}" type="presOf" srcId="{121149F7-DFE7-4A4D-92D1-1742AE6EDC78}" destId="{B88F92D2-D6A2-4ABC-BA1A-C4D3A9128A67}" srcOrd="0" destOrd="0" presId="urn:microsoft.com/office/officeart/2005/8/layout/default"/>
    <dgm:cxn modelId="{DF3D095C-0DE2-4A9D-8356-B4A278FD2B96}" type="presOf" srcId="{B40472D9-FD04-4D89-96D5-7F2D82668376}" destId="{F41E31A0-95FD-43F3-B00A-F3FD20AF7F31}" srcOrd="0" destOrd="0" presId="urn:microsoft.com/office/officeart/2005/8/layout/default"/>
    <dgm:cxn modelId="{DCA18369-3463-4ED7-8098-83442F7485EE}" srcId="{C7E0055A-E7BD-4D05-800A-244276FA565F}" destId="{B40472D9-FD04-4D89-96D5-7F2D82668376}" srcOrd="0" destOrd="0" parTransId="{C85AD431-EDCA-4049-827A-1030609576EC}" sibTransId="{514F5039-F78D-45E4-BEEB-0BE210DE5F5A}"/>
    <dgm:cxn modelId="{B05B7D77-7BF0-4D3B-A315-6BC8C96FAE63}" srcId="{C7E0055A-E7BD-4D05-800A-244276FA565F}" destId="{9A0C0D11-34C0-4CBE-87BE-53FBEE975797}" srcOrd="1" destOrd="0" parTransId="{E27B415B-69C7-457A-A211-5B58D28C9AD8}" sibTransId="{EB59C869-9ECE-4297-9C3F-3263F33415B8}"/>
    <dgm:cxn modelId="{22D5C183-67E8-40CE-8AE7-19800E4A8543}" type="presOf" srcId="{9A0C0D11-34C0-4CBE-87BE-53FBEE975797}" destId="{C83650DB-6376-4F84-A319-24CE03837EB2}" srcOrd="0" destOrd="0" presId="urn:microsoft.com/office/officeart/2005/8/layout/default"/>
    <dgm:cxn modelId="{3C851B8C-6363-4C60-A595-C6895A2D22BE}" srcId="{C7E0055A-E7BD-4D05-800A-244276FA565F}" destId="{121149F7-DFE7-4A4D-92D1-1742AE6EDC78}" srcOrd="2" destOrd="0" parTransId="{EF3DA016-AB1B-4346-8F8E-5B0E0119CF3E}" sibTransId="{502C3C35-94D1-4577-98CB-FBF1730FB7EC}"/>
    <dgm:cxn modelId="{64318D9E-DB05-41B8-BD2D-0B4BF6D43852}" type="presOf" srcId="{C7E0055A-E7BD-4D05-800A-244276FA565F}" destId="{2CEC96B6-2F4C-4C90-9C3A-6DEA05E871D2}" srcOrd="0" destOrd="0" presId="urn:microsoft.com/office/officeart/2005/8/layout/default"/>
    <dgm:cxn modelId="{60FDFE1E-1376-4812-919C-72E49B01C3D2}" type="presParOf" srcId="{2CEC96B6-2F4C-4C90-9C3A-6DEA05E871D2}" destId="{F41E31A0-95FD-43F3-B00A-F3FD20AF7F31}" srcOrd="0" destOrd="0" presId="urn:microsoft.com/office/officeart/2005/8/layout/default"/>
    <dgm:cxn modelId="{B2691BE6-E6B6-46AC-B8CB-6D66CAA881DD}" type="presParOf" srcId="{2CEC96B6-2F4C-4C90-9C3A-6DEA05E871D2}" destId="{46C6888E-98FB-4096-B852-2DF36DFA5BB8}" srcOrd="1" destOrd="0" presId="urn:microsoft.com/office/officeart/2005/8/layout/default"/>
    <dgm:cxn modelId="{B3F9688B-59D3-4847-BECB-6D85A01D9422}" type="presParOf" srcId="{2CEC96B6-2F4C-4C90-9C3A-6DEA05E871D2}" destId="{C83650DB-6376-4F84-A319-24CE03837EB2}" srcOrd="2" destOrd="0" presId="urn:microsoft.com/office/officeart/2005/8/layout/default"/>
    <dgm:cxn modelId="{81D4C053-6AEF-4D4E-B74A-A0E3147E388C}" type="presParOf" srcId="{2CEC96B6-2F4C-4C90-9C3A-6DEA05E871D2}" destId="{1BE00944-C4C3-4185-9282-A2BDEB310EDA}" srcOrd="3" destOrd="0" presId="urn:microsoft.com/office/officeart/2005/8/layout/default"/>
    <dgm:cxn modelId="{5411EE5A-5837-449B-B1CD-6D1066001150}" type="presParOf" srcId="{2CEC96B6-2F4C-4C90-9C3A-6DEA05E871D2}" destId="{B88F92D2-D6A2-4ABC-BA1A-C4D3A9128A6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92971-A27B-4674-A696-5BF751BB9562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8A36A-E2BF-4A6C-933A-C264E942ABD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Familiarización con nuevas herramientas de desarrollo</a:t>
          </a:r>
          <a:endParaRPr lang="en-US" sz="1700" kern="1200" dirty="0"/>
        </a:p>
      </dsp:txBody>
      <dsp:txXfrm>
        <a:off x="417971" y="2644140"/>
        <a:ext cx="2889450" cy="720000"/>
      </dsp:txXfrm>
    </dsp:sp>
    <dsp:sp modelId="{CC3843E5-A562-45A5-921E-2C37A7EC6CDC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F71C0-0CBE-4419-AA31-AFB15E7863A8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Tener </a:t>
          </a:r>
          <a:r>
            <a:rPr lang="es-EC" sz="1700" kern="1200" noProof="0" dirty="0"/>
            <a:t>presente</a:t>
          </a:r>
          <a:r>
            <a:rPr lang="en-US" sz="1700" kern="1200" dirty="0"/>
            <a:t> las </a:t>
          </a:r>
          <a:r>
            <a:rPr lang="es-EC" sz="1700" kern="1200" noProof="0" dirty="0"/>
            <a:t>posibles</a:t>
          </a:r>
          <a:r>
            <a:rPr lang="en-US" sz="1700" kern="1200" dirty="0"/>
            <a:t> </a:t>
          </a:r>
          <a:r>
            <a:rPr lang="es-EC" sz="1700" kern="1200" noProof="0" dirty="0"/>
            <a:t>soluciones</a:t>
          </a:r>
          <a:r>
            <a:rPr lang="en-US" sz="1700" kern="1200" dirty="0"/>
            <a:t> que se le </a:t>
          </a:r>
          <a:r>
            <a:rPr lang="es-EC" sz="1700" kern="1200" noProof="0" dirty="0"/>
            <a:t>puede</a:t>
          </a:r>
          <a:r>
            <a:rPr lang="en-US" sz="1700" kern="1200" dirty="0"/>
            <a:t> </a:t>
          </a:r>
          <a:r>
            <a:rPr lang="es-EC" sz="1700" kern="1200" noProof="0" dirty="0"/>
            <a:t>dar</a:t>
          </a:r>
          <a:r>
            <a:rPr lang="en-US" sz="1700" kern="1200" dirty="0"/>
            <a:t> al </a:t>
          </a:r>
          <a:r>
            <a:rPr lang="es-EC" sz="1700" kern="1200" noProof="0" dirty="0"/>
            <a:t>cliente</a:t>
          </a:r>
        </a:p>
      </dsp:txBody>
      <dsp:txXfrm>
        <a:off x="3813075" y="2644140"/>
        <a:ext cx="2889450" cy="720000"/>
      </dsp:txXfrm>
    </dsp:sp>
    <dsp:sp modelId="{F98B0EB9-DD68-4323-9EF0-D85265975C3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4D6CC-5663-4FD1-93D1-76B347096EB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Trabajar en la solución de un problema su citado</a:t>
          </a:r>
          <a:endParaRPr lang="en-US" sz="1700" kern="1200" dirty="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E31A0-95FD-43F3-B00A-F3FD20AF7F3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Seguir trabajando a futuro con proyectos reales los cuales nos dejan grandes aprendizajes</a:t>
          </a:r>
          <a:endParaRPr lang="en-US" sz="2500" kern="1200"/>
        </a:p>
      </dsp:txBody>
      <dsp:txXfrm>
        <a:off x="1748064" y="2975"/>
        <a:ext cx="3342605" cy="2005563"/>
      </dsp:txXfrm>
    </dsp:sp>
    <dsp:sp modelId="{C83650DB-6376-4F84-A319-24CE03837EB2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Planificación del alcance antes de realizar la actividad</a:t>
          </a:r>
          <a:endParaRPr lang="en-US" sz="2500" kern="1200"/>
        </a:p>
      </dsp:txBody>
      <dsp:txXfrm>
        <a:off x="5424930" y="2975"/>
        <a:ext cx="3342605" cy="2005563"/>
      </dsp:txXfrm>
    </dsp:sp>
    <dsp:sp modelId="{B88F92D2-D6A2-4ABC-BA1A-C4D3A9128A67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Hacer un cronograma del proyecto</a:t>
          </a:r>
          <a:endParaRPr lang="en-US" sz="2500" kern="1200"/>
        </a:p>
      </dsp:txBody>
      <dsp:txXfrm>
        <a:off x="3586497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A77AE-927B-49C7-A596-64A4BF05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C90E9D-5AF9-4B99-AB3A-AD9D55B8F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94BEB2-4F26-4B7F-AB73-5AD77BE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BF736-8A59-4E5C-A6E8-48CA3A01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5018A-BB7F-4957-A4C1-C8E8A26A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0522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7EB4-9135-4A69-A856-4FC1FDF8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44A998-35FD-4C64-AD94-9DEA7FAB2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44034-F296-41E2-9465-58E62DC8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0D1A1-6225-43C7-9BE6-BDEE14FF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49CDFC-0E86-48E6-8DCC-D9090090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600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68BAE3-5327-4AE6-8130-DF93979B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1DB3FC-BC01-4B1E-9F24-855BD72CC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84633-D23A-475F-A96D-FB715CD3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CB5E5-42C1-4E0F-9881-8332F931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60747-E228-480D-8DDA-44204527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1608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0482C-FAD3-4EED-A52D-1B0C6644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B6D31-E3C8-451E-95BA-13D56012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65B4F-73CB-4113-8FF9-F1D0D953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7F6FE-898C-450E-9EB3-8379ADE8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C5F1B-2647-4390-B93D-2ED1E6B5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8007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5F7D1-CBC3-4E49-83B4-D201659F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6D0C8-91CB-4BF6-A8CC-35AA081A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AE71B-97BF-4C61-9E19-5E0B9913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29643-8C75-4A92-A07E-7E11A541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8F541-BEDC-40DF-BEA6-AC84B4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1089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46D17-D03D-4F19-B9B0-216D9C4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7CF6C-4717-4680-97D9-CCB20C431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1E964A-C19B-40A4-B0A1-69C27B35B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0AA0DF-679A-4E22-9216-75E0C0B6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BDA8D6-E8E2-43BB-99D3-7D4454CC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75F0A-8EB9-4277-BC60-4130372F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4985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2223F-5FF3-4A29-B710-1548BEEC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7369C7-DD8A-49D3-A6AA-6EBF7A39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6B5939-42FA-416B-B01B-C15BA7C1A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BA77A9-24F4-44F3-ABE7-B4A826AEA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10B59F-EDAD-4FAF-8CDB-1B1CE9A0C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3D4078-F486-456E-A0FF-3C678966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BBC13A-9393-4A3B-90E4-43B19671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EA6253-6E3C-4F01-A57D-448980E4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139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FF7B-2AEE-4B6D-B43A-E1686337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D6C23-740F-4937-8B34-C1E1C5BA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6E5630-5EF6-42D3-8778-C599EE59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F99CEF-9012-45B1-AF85-C7A9B25B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8037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4B3203-B22F-4249-8592-D46B4E7B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EA742C-5B51-49E2-972C-A12EEE7D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71BFDE-C3C3-4FC6-AF63-39109E5C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039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14200-D232-4188-8996-440EE6FA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DEDD9-9B7D-4810-8476-4626EE172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45DAFA-30D9-42C2-A9E4-0133B867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AB7DFD-72CE-46AE-890E-15C39D7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16AB7-B682-496F-B0C0-EC724FBF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8824DF-0FF2-4930-8C8E-23A253D1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4681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AF2BF-D60B-4694-BDC9-916F3828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FF37C1-F3A8-419E-8CE5-6A94B2E17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B9DD2-77F1-4D13-93F9-4C26F222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C69DC-5651-42B0-B6D2-C305D6FF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2C70CC-6EBC-448B-A073-970F8876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49B965-D382-4C55-98D4-C41E932B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4047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8D640A-FCE5-41F8-BFFD-85220DD1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4C0C5A-A22E-4342-808F-0BBE5332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CBD819-9690-4C89-A0CF-5ED441DA6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1F79-72A9-4122-96B9-A60E138C9C98}" type="datetimeFigureOut">
              <a:rPr lang="es-US" smtClean="0"/>
              <a:t>2/3/2023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4EAA7-DAC0-4E9D-9EF7-DEC6A3C11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36EEC-CE91-4D3B-86C0-67D30855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B9A6-CAB8-4AB0-B119-C1C49604472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2451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Freeform: Shape 1092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5" name="Freeform: Shape 1094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A00764-3869-1A2E-6D0E-6B279A6E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79" y="-23726"/>
            <a:ext cx="12234179" cy="6881726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00FFE67D-DB43-49CD-B8D6-A80461FAC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50" y="4880745"/>
            <a:ext cx="6455833" cy="2183261"/>
          </a:xfrm>
        </p:spPr>
        <p:txBody>
          <a:bodyPr vert="horz" lIns="91440" tIns="45720" rIns="91440" bIns="45720" rtlCol="0" anchor="b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l"/>
            <a:r>
              <a:rPr lang="es-EC" sz="2000" b="1" dirty="0"/>
              <a:t>Integrantes</a:t>
            </a:r>
            <a:r>
              <a:rPr lang="en-US" sz="2000" b="1" dirty="0"/>
              <a:t>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Luis Diaz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Cristian Jiménez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Dennis Jiménez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FE66C-01F0-4871-A537-9FE5A3D9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2" y="276154"/>
            <a:ext cx="6455833" cy="14979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s-EC" b="1" kern="1200" dirty="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Página</a:t>
            </a:r>
            <a:r>
              <a:rPr lang="en-US" b="1" kern="1200" dirty="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 Web </a:t>
            </a:r>
            <a:r>
              <a:rPr lang="es-EC" b="1" kern="1200" dirty="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Adopción</a:t>
            </a:r>
            <a:r>
              <a:rPr lang="en-US" b="1" kern="1200" dirty="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 de </a:t>
            </a:r>
            <a:r>
              <a:rPr lang="es-EC" b="1" kern="1200" dirty="0">
                <a:ln w="22225">
                  <a:solidFill>
                    <a:schemeClr val="tx1"/>
                  </a:solidFill>
                  <a:miter lim="800000"/>
                </a:ln>
                <a:latin typeface="+mj-lt"/>
                <a:ea typeface="+mj-ea"/>
                <a:cs typeface="+mj-cs"/>
              </a:rPr>
              <a:t>mascotas</a:t>
            </a:r>
          </a:p>
        </p:txBody>
      </p:sp>
    </p:spTree>
    <p:extLst>
      <p:ext uri="{BB962C8B-B14F-4D97-AF65-F5344CB8AC3E}">
        <p14:creationId xmlns:p14="http://schemas.microsoft.com/office/powerpoint/2010/main" val="368128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eb App Development Company, Web App Development Services">
            <a:extLst>
              <a:ext uri="{FF2B5EF4-FFF2-40B4-BE49-F238E27FC236}">
                <a16:creationId xmlns:a16="http://schemas.microsoft.com/office/drawing/2014/main" id="{95275804-447F-45D7-A6AB-D5BC8B4F3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821B62-3517-478E-A60E-C4780295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366" y="583755"/>
            <a:ext cx="8949267" cy="2193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Aplicativo web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120193-6849-CE6D-6EBA-B24862DD107E}"/>
              </a:ext>
            </a:extLst>
          </p:cNvPr>
          <p:cNvSpPr txBox="1">
            <a:spLocks/>
          </p:cNvSpPr>
          <p:nvPr/>
        </p:nvSpPr>
        <p:spPr>
          <a:xfrm>
            <a:off x="2303156" y="2777024"/>
            <a:ext cx="8949267" cy="2193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Desarrollo e implementaciòn</a:t>
            </a:r>
          </a:p>
        </p:txBody>
      </p:sp>
    </p:spTree>
    <p:extLst>
      <p:ext uri="{BB962C8B-B14F-4D97-AF65-F5344CB8AC3E}">
        <p14:creationId xmlns:p14="http://schemas.microsoft.com/office/powerpoint/2010/main" val="76773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Hosting y Dominio? | Magazine">
            <a:extLst>
              <a:ext uri="{FF2B5EF4-FFF2-40B4-BE49-F238E27FC236}">
                <a16:creationId xmlns:a16="http://schemas.microsoft.com/office/drawing/2014/main" id="{F22A3745-61E3-602A-4178-C886D8F35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358"/>
            <a:ext cx="12137740" cy="60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821B62-3517-478E-A60E-C4780295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861" y="72768"/>
            <a:ext cx="4169834" cy="17450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C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Valores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120193-6849-CE6D-6EBA-B24862DD107E}"/>
              </a:ext>
            </a:extLst>
          </p:cNvPr>
          <p:cNvSpPr txBox="1">
            <a:spLocks/>
          </p:cNvSpPr>
          <p:nvPr/>
        </p:nvSpPr>
        <p:spPr>
          <a:xfrm>
            <a:off x="904662" y="3781071"/>
            <a:ext cx="8949267" cy="2193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Dominio</a:t>
            </a:r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= 50$</a:t>
            </a:r>
          </a:p>
          <a:p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Host 98$ </a:t>
            </a:r>
            <a:r>
              <a:rPr lang="es-EC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anual</a:t>
            </a:r>
          </a:p>
        </p:txBody>
      </p:sp>
    </p:spTree>
    <p:extLst>
      <p:ext uri="{BB962C8B-B14F-4D97-AF65-F5344CB8AC3E}">
        <p14:creationId xmlns:p14="http://schemas.microsoft.com/office/powerpoint/2010/main" val="401928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B3385D-57A9-8597-196E-1ED708F7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LECCIONES APRENDIDAS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D37F95D-62BC-882D-822A-6129930F8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77865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50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42546B-319E-2CF6-2C8E-0134CA812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8410A9-BB66-2F75-AB9C-106B3A93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Recomendaciones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C588F4B-5C63-C9CF-B2E2-115CCCF5E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595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610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E84640-AF04-01E1-F6F7-82CA5DCD832D}"/>
              </a:ext>
            </a:extLst>
          </p:cNvPr>
          <p:cNvSpPr txBox="1"/>
          <p:nvPr/>
        </p:nvSpPr>
        <p:spPr>
          <a:xfrm>
            <a:off x="804672" y="2421682"/>
            <a:ext cx="556522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chemeClr val="tx2"/>
                </a:solidFill>
                <a:latin typeface="Algerian" panose="04020705040A02060702" pitchFamily="82" charset="0"/>
              </a:rPr>
              <a:t>GRACIAS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Apretón de manos">
            <a:extLst>
              <a:ext uri="{FF2B5EF4-FFF2-40B4-BE49-F238E27FC236}">
                <a16:creationId xmlns:a16="http://schemas.microsoft.com/office/drawing/2014/main" id="{3EFA8CA5-B887-4BF9-96CA-C541EF3D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3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5275804-447F-45D7-A6AB-D5BC8B4F3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1" b="11461"/>
          <a:stretch/>
        </p:blipFill>
        <p:spPr bwMode="auto">
          <a:xfrm>
            <a:off x="-295837" y="0"/>
            <a:ext cx="13865391" cy="77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821B62-3517-478E-A60E-C4780295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858" y="1160929"/>
            <a:ext cx="7684000" cy="22680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C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Estadísticas</a:t>
            </a:r>
          </a:p>
        </p:txBody>
      </p:sp>
    </p:spTree>
    <p:extLst>
      <p:ext uri="{BB962C8B-B14F-4D97-AF65-F5344CB8AC3E}">
        <p14:creationId xmlns:p14="http://schemas.microsoft.com/office/powerpoint/2010/main" val="295728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C84AEA-A741-60BA-7F1E-551FF399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31" y="613851"/>
            <a:ext cx="11021930" cy="60917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CEA315-B961-2F44-9A4B-846A7178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5" y="224883"/>
            <a:ext cx="11576425" cy="432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2400" noProof="1">
                <a:solidFill>
                  <a:schemeClr val="accent2">
                    <a:lumMod val="75000"/>
                  </a:schemeClr>
                </a:solidFill>
              </a:rPr>
              <a:t>¿Cuántos perros y gatos fueron recogidos por refugios y protectoras de animales?</a:t>
            </a:r>
            <a:endParaRPr lang="es-EC" sz="2400" noProof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481F29-5374-3581-C19E-67741DD9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98" y="564315"/>
            <a:ext cx="11559416" cy="55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2E9D2C-0508-406F-3800-3DB765D8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" y="525656"/>
            <a:ext cx="6683891" cy="56982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53758F-9ABD-5999-3034-2EB1125E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979" y="2526988"/>
            <a:ext cx="3154669" cy="23683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55378D-10B3-2609-6D88-34E3AAB9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71" y="2392590"/>
            <a:ext cx="2972058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0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CB0D27-A05D-67E1-B219-5499B03C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61" y="304800"/>
            <a:ext cx="9193128" cy="63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5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CEA315-B961-2F44-9A4B-846A7178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8290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C" sz="4000" b="1" noProof="1"/>
              <a:t>Problemática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A4591A-4EAA-8C3C-4268-EF06620FD1F9}"/>
              </a:ext>
            </a:extLst>
          </p:cNvPr>
          <p:cNvSpPr txBox="1"/>
          <p:nvPr/>
        </p:nvSpPr>
        <p:spPr>
          <a:xfrm>
            <a:off x="1226256" y="4510433"/>
            <a:ext cx="5690043" cy="2277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s-EC" sz="1500" dirty="0"/>
              <a:t>Diseñar una Página web que permita postular para la adopción de	                 mascotas.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C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C" sz="1500" dirty="0"/>
              <a:t> Gestión de Roles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C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19E213-F5AE-FEBA-1A0D-C61D6B64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76" y="1019071"/>
            <a:ext cx="1975277" cy="194564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1563E63-3739-36AF-3114-AFB2773019B9}"/>
              </a:ext>
            </a:extLst>
          </p:cNvPr>
          <p:cNvSpPr txBox="1">
            <a:spLocks/>
          </p:cNvSpPr>
          <p:nvPr/>
        </p:nvSpPr>
        <p:spPr>
          <a:xfrm>
            <a:off x="1237286" y="3791422"/>
            <a:ext cx="3363170" cy="8290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000" b="1" dirty="0"/>
              <a:t>Solución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DDEB07-B635-9F35-B811-C4A7F263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70" y="2495175"/>
            <a:ext cx="3266648" cy="24319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2F85609-06C6-130A-B455-024B6DB57DB9}"/>
              </a:ext>
            </a:extLst>
          </p:cNvPr>
          <p:cNvSpPr txBox="1"/>
          <p:nvPr/>
        </p:nvSpPr>
        <p:spPr>
          <a:xfrm>
            <a:off x="785670" y="2367529"/>
            <a:ext cx="3883625" cy="2277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s-EC" sz="1500" dirty="0"/>
              <a:t>Diferentes usuarios no tiene la facilidad e adoptar una mascota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C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0983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17CB0-7BDB-4EC2-BD0A-30B19455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Metodología de Desarrollo </a:t>
            </a:r>
          </a:p>
        </p:txBody>
      </p:sp>
      <p:sp>
        <p:nvSpPr>
          <p:cNvPr id="616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7AA1A38-6730-40F1-B29B-3538CC47B2F8}"/>
              </a:ext>
            </a:extLst>
          </p:cNvPr>
          <p:cNvSpPr txBox="1">
            <a:spLocks/>
          </p:cNvSpPr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Scrum</a:t>
            </a:r>
          </a:p>
        </p:txBody>
      </p:sp>
      <p:pic>
        <p:nvPicPr>
          <p:cNvPr id="6146" name="Picture 2" descr="Metodología Scrum: qué es y cómo utilizarla para acometer proyectos">
            <a:extLst>
              <a:ext uri="{FF2B5EF4-FFF2-40B4-BE49-F238E27FC236}">
                <a16:creationId xmlns:a16="http://schemas.microsoft.com/office/drawing/2014/main" id="{41462B7D-18F3-497F-9D77-D430BB39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098" y="2290936"/>
            <a:ext cx="9961612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1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9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216470-15A6-4338-AB81-0C41D3E6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933" y="3827844"/>
            <a:ext cx="6766405" cy="1168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C" sz="6000" dirty="0">
                <a:solidFill>
                  <a:srgbClr val="FFFFFE"/>
                </a:solidFill>
              </a:rPr>
              <a:t>Tecnologías</a:t>
            </a:r>
            <a:r>
              <a:rPr lang="en-US" sz="6000" dirty="0">
                <a:solidFill>
                  <a:srgbClr val="FFFFFE"/>
                </a:solidFill>
              </a:rPr>
              <a:t> </a:t>
            </a:r>
            <a:r>
              <a:rPr lang="es-EC" sz="6000" dirty="0">
                <a:solidFill>
                  <a:srgbClr val="FFFFFE"/>
                </a:solidFill>
              </a:rPr>
              <a:t>aplicadas</a:t>
            </a:r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EBF4792E-DF83-4D24-9924-01EC30A3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9" name="Freeform: Shape 3098">
            <a:extLst>
              <a:ext uri="{FF2B5EF4-FFF2-40B4-BE49-F238E27FC236}">
                <a16:creationId xmlns:a16="http://schemas.microsoft.com/office/drawing/2014/main" id="{15837328-A57C-47AA-B520-C83F4A6B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1" name="Arc 310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HTML">
            <a:extLst>
              <a:ext uri="{FF2B5EF4-FFF2-40B4-BE49-F238E27FC236}">
                <a16:creationId xmlns:a16="http://schemas.microsoft.com/office/drawing/2014/main" id="{DFE4BDFA-8799-4ADA-942D-241EF0EE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1976" y="38544"/>
            <a:ext cx="4986021" cy="2991612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3" name="Freeform: Shape 3102">
            <a:extLst>
              <a:ext uri="{FF2B5EF4-FFF2-40B4-BE49-F238E27FC236}">
                <a16:creationId xmlns:a16="http://schemas.microsoft.com/office/drawing/2014/main" id="{8A03A6A2-7849-4179-B68F-C11DDDB2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90" name="Picture 18" descr="PHP - Wikipedia, la enciclopedia libre">
            <a:extLst>
              <a:ext uri="{FF2B5EF4-FFF2-40B4-BE49-F238E27FC236}">
                <a16:creationId xmlns:a16="http://schemas.microsoft.com/office/drawing/2014/main" id="{7C3F4E88-14AD-489F-8B08-A06794E7B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526" y="2521919"/>
            <a:ext cx="3359560" cy="1814161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6" descr="Qué es Laravel Jetstream?">
            <a:extLst>
              <a:ext uri="{FF2B5EF4-FFF2-40B4-BE49-F238E27FC236}">
                <a16:creationId xmlns:a16="http://schemas.microsoft.com/office/drawing/2014/main" id="{396E2CEB-CD03-449F-814E-DE7D2659B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F044B8-A1D5-5284-8475-2669D6AF6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87" y="868181"/>
            <a:ext cx="2368599" cy="13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7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138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Tema de Office</vt:lpstr>
      <vt:lpstr>Página Web Adopción de mascotas</vt:lpstr>
      <vt:lpstr>Estadísticas</vt:lpstr>
      <vt:lpstr>¿Cuántos perros y gatos fueron recogidos por refugios y protectoras de animales?</vt:lpstr>
      <vt:lpstr>Presentación de PowerPoint</vt:lpstr>
      <vt:lpstr>Presentación de PowerPoint</vt:lpstr>
      <vt:lpstr>Presentación de PowerPoint</vt:lpstr>
      <vt:lpstr>Problemática</vt:lpstr>
      <vt:lpstr>Metodología de Desarrollo </vt:lpstr>
      <vt:lpstr>Tecnologías aplicadas</vt:lpstr>
      <vt:lpstr>Aplicativo web</vt:lpstr>
      <vt:lpstr>Valores</vt:lpstr>
      <vt:lpstr>LECCIONES APRENDIDAS</vt:lpstr>
      <vt:lpstr>Recomendaciones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TurisLoja</dc:title>
  <dc:creator>Franz Andres Paccha Castillo</dc:creator>
  <cp:lastModifiedBy>Dennis Leo Jiménez</cp:lastModifiedBy>
  <cp:revision>19</cp:revision>
  <dcterms:created xsi:type="dcterms:W3CDTF">2022-07-19T20:18:55Z</dcterms:created>
  <dcterms:modified xsi:type="dcterms:W3CDTF">2023-02-03T14:36:18Z</dcterms:modified>
</cp:coreProperties>
</file>