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58" d="100"/>
          <a:sy n="58" d="100"/>
        </p:scale>
        <p:origin x="2563" y="257"/>
      </p:cViewPr>
      <p:guideLst>
        <p:guide orient="horz" pos="3120"/>
        <p:guide pos="2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75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77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3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27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79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04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96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970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49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20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571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6DCD8-359F-49DB-A9B0-1BF01EA50DC6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401CB-BB89-466F-966D-A8BFB1FC22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64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758FB8F-E306-8243-B986-078459B0D876}"/>
              </a:ext>
            </a:extLst>
          </p:cNvPr>
          <p:cNvSpPr/>
          <p:nvPr/>
        </p:nvSpPr>
        <p:spPr>
          <a:xfrm>
            <a:off x="2475000" y="513116"/>
            <a:ext cx="1908000" cy="43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Leviathan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300788-16C9-6652-CAD1-355CDA2CBAF1}"/>
              </a:ext>
            </a:extLst>
          </p:cNvPr>
          <p:cNvSpPr/>
          <p:nvPr/>
        </p:nvSpPr>
        <p:spPr>
          <a:xfrm>
            <a:off x="4841714" y="871649"/>
            <a:ext cx="1341999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  <a:p>
            <a:pPr algn="ctr"/>
            <a:r>
              <a:rPr lang="en-US" sz="1000" dirty="0"/>
              <a:t>maps, scripts, output</a:t>
            </a:r>
          </a:p>
          <a:p>
            <a:pPr algn="ctr"/>
            <a:endParaRPr lang="en-GB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17B77D-DCBA-7876-6F50-3994CC18D27D}"/>
              </a:ext>
            </a:extLst>
          </p:cNvPr>
          <p:cNvSpPr/>
          <p:nvPr/>
        </p:nvSpPr>
        <p:spPr>
          <a:xfrm>
            <a:off x="2758001" y="1112849"/>
            <a:ext cx="1341999" cy="43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Nantucket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5A560-E8D3-CF08-5D1B-550DCD413CDD}"/>
              </a:ext>
            </a:extLst>
          </p:cNvPr>
          <p:cNvSpPr txBox="1"/>
          <p:nvPr/>
        </p:nvSpPr>
        <p:spPr>
          <a:xfrm>
            <a:off x="450621" y="1144739"/>
            <a:ext cx="1942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Initial plan, overview of folders</a:t>
            </a:r>
          </a:p>
          <a:p>
            <a:pPr algn="ctr"/>
            <a:r>
              <a:rPr lang="en-US" sz="1000" dirty="0"/>
              <a:t> and files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51390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Knight</dc:creator>
  <cp:lastModifiedBy>Michael Knight</cp:lastModifiedBy>
  <cp:revision>1</cp:revision>
  <dcterms:created xsi:type="dcterms:W3CDTF">2025-05-28T15:15:51Z</dcterms:created>
  <dcterms:modified xsi:type="dcterms:W3CDTF">2025-05-28T16:11:49Z</dcterms:modified>
</cp:coreProperties>
</file>