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62" r:id="rId4"/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7"/>
    <p:restoredTop sz="94625"/>
  </p:normalViewPr>
  <p:slideViewPr>
    <p:cSldViewPr snapToGrid="0">
      <p:cViewPr>
        <p:scale>
          <a:sx n="89" d="100"/>
          <a:sy n="89" d="100"/>
        </p:scale>
        <p:origin x="1272" y="200"/>
      </p:cViewPr>
      <p:guideLst>
        <p:guide orient="horz" pos="2208"/>
        <p:guide pos="3864"/>
        <p:guide pos="6144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4240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5687-4E0E-F84F-AFE0-1F1A52F58F6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3CAB0-BBB4-B94F-9BB9-10D6CE33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CWL specification defines the structure of the three basic</a:t>
            </a:r>
            <a:r>
              <a:rPr lang="en-US" baseline="0" dirty="0" smtClean="0"/>
              <a:t> components. First of them is Command Line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download.docker.com/mac/stable/Docker.dmg" TargetMode="External"/><Relationship Id="rId1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abix/composer/releases/download/1.0.0/rabix-composer.Setup.1.0.0.exe" TargetMode="External"/><Relationship Id="rId4" Type="http://schemas.openxmlformats.org/officeDocument/2006/relationships/hyperlink" Target="https://github.com/rabix/composer/releases/download/1.0.0/rabix-composer-1.0.0.dmg" TargetMode="External"/><Relationship Id="rId5" Type="http://schemas.openxmlformats.org/officeDocument/2006/relationships/hyperlink" Target="https://github.com/rabix/composer/releases/download/1.0.0/rabix-composer-1.0.0-x86_64.AppImage" TargetMode="External"/><Relationship Id="rId6" Type="http://schemas.openxmlformats.org/officeDocument/2006/relationships/hyperlink" Target="http://www.oracle.com/technetwork/java/javase/downloads/jdk8-downloads-2133151.htm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https://download.docker.com/win/stable/DockerToolbox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6853"/>
            <a:ext cx="12191999" cy="135834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Building portable and scalable </a:t>
            </a:r>
            <a:r>
              <a:rPr lang="en-US" sz="2800" dirty="0" smtClean="0"/>
              <a:t>bioinformatics </a:t>
            </a:r>
            <a:r>
              <a:rPr lang="en-US" sz="2800" dirty="0"/>
              <a:t>workflows </a:t>
            </a:r>
            <a:r>
              <a:rPr lang="en-US" sz="2800" dirty="0" smtClean="0"/>
              <a:t>using</a:t>
            </a:r>
            <a:br>
              <a:rPr lang="en-US" sz="2800" dirty="0" smtClean="0"/>
            </a:br>
            <a:r>
              <a:rPr lang="en-US" sz="2800" dirty="0" smtClean="0"/>
              <a:t>Common </a:t>
            </a:r>
            <a:r>
              <a:rPr lang="en-US" sz="2800" dirty="0"/>
              <a:t>Workflow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6914" y="4028367"/>
            <a:ext cx="2913368" cy="2139584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Michael Kotliar</a:t>
            </a:r>
          </a:p>
          <a:p>
            <a:pPr algn="r"/>
            <a:r>
              <a:rPr lang="en-US" b="1" dirty="0" smtClean="0"/>
              <a:t>Andrey </a:t>
            </a:r>
            <a:r>
              <a:rPr lang="en-US" b="1" dirty="0" err="1" smtClean="0"/>
              <a:t>Kartashov</a:t>
            </a:r>
            <a:endParaRPr lang="en-US" b="1" dirty="0" smtClean="0"/>
          </a:p>
          <a:p>
            <a:pPr algn="r"/>
            <a:r>
              <a:rPr lang="en-US" b="1" dirty="0" err="1" smtClean="0"/>
              <a:t>Artem</a:t>
            </a:r>
            <a:r>
              <a:rPr lang="en-US" b="1" dirty="0" smtClean="0"/>
              <a:t> Barski </a:t>
            </a:r>
          </a:p>
          <a:p>
            <a:pPr algn="r"/>
            <a:r>
              <a:rPr lang="en-US" dirty="0" smtClean="0"/>
              <a:t>Barski Lab</a:t>
            </a:r>
          </a:p>
          <a:p>
            <a:pPr algn="r"/>
            <a:r>
              <a:rPr lang="en-US" dirty="0" smtClean="0"/>
              <a:t>CCHMC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6" y="5399510"/>
            <a:ext cx="3680177" cy="120709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602787" y="6361334"/>
            <a:ext cx="4589212" cy="4966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Thanks Erica </a:t>
            </a:r>
            <a:r>
              <a:rPr lang="en-US" dirty="0" err="1" smtClean="0"/>
              <a:t>Depasquale</a:t>
            </a:r>
            <a:r>
              <a:rPr lang="en-US" dirty="0" smtClean="0"/>
              <a:t> for the R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7.3: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workflow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9" y="622995"/>
            <a:ext cx="11667122" cy="646691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056364" y="3708874"/>
            <a:ext cx="1257628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56364" y="4315626"/>
            <a:ext cx="1700832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56364" y="4716843"/>
            <a:ext cx="1064055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36002" y="4254568"/>
            <a:ext cx="832104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59607" y="3294330"/>
            <a:ext cx="706734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13940" y="4142793"/>
            <a:ext cx="1351501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04753" y="2518466"/>
            <a:ext cx="2504080" cy="584568"/>
          </a:xfrm>
          <a:prstGeom prst="roundRect">
            <a:avLst>
              <a:gd name="adj" fmla="val 8701"/>
            </a:avLst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41893" y="3275280"/>
            <a:ext cx="866581" cy="18288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4159" y="1063110"/>
            <a:ext cx="2331065" cy="315442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7608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1: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402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Rabix Composer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3"/>
              </a:rPr>
              <a:t>https://github.com/rabix/composer/releases/download/1.0.0/rabix-composer.Setup.1.0.0.exe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4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github.com/rabix/composer/releases/download/1.0.0/rabix-composer-1.0.0.dmg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5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github.com/rabix/composer/releases/download/1.0.0/rabix-composer-1.0.0-x86_64.AppImage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35621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Java Development </a:t>
            </a:r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Kit 8+ 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http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6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www.oracle.com/technetwork/java/javase/downloads/jdk8-downloads-2133151.html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6"/>
              </a:rPr>
              <a:t>http://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www.oracle.com/technetwork/java/javase/downloads/jdk8-downloads-2133151.html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6"/>
              </a:rPr>
              <a:t>http://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www.oracle.com/technetwork/java/javase/downloads/jdk8-downloads-2133151.html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122858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Docker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10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7" invalidUrl="https://download.docker.com/win/stable/Docker for Windows Installer.exe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8" invalidUrl="https://download.docker.com/win/stable/Docker for Windows Installer.exe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9" invalidUrl="https://download.docker.com/win/stable/Docker for Windows Installer.exe"/>
              </a:rPr>
              <a:t>download.docker.com/win/stable/Docker%20for%20Windows%20Installer.exe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&lt; 10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0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download.docker.com/win/stable/DockerToolbox.exe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1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download.docker.com/mac/stable/Docker.dmg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2"/>
              </a:rPr>
              <a:t>://docs.docker.com/install/linux/docker-ce/ubuntu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/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4952" y="835399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beginner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4952" y="3519523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advanced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4952" y="5501606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jedi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09691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cwltool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Ubuntu/MacOS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pip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cwltool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software installation</a:t>
            </a:r>
            <a:endParaRPr 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880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86168" y="1147574"/>
            <a:ext cx="2904526" cy="71508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echo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World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2: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80955" y="2021817"/>
            <a:ext cx="3657600" cy="3416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v1.0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message: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type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inputBinding: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	position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"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</a:t>
            </a:r>
          </a:p>
          <a:p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80955" y="1156211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Hello W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80955" y="5914278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World 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80955" y="84430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80955" y="170375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0955" y="560521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165828" y="2483007"/>
            <a:ext cx="3551847" cy="3152487"/>
          </a:xfrm>
          <a:prstGeom prst="roundRect">
            <a:avLst>
              <a:gd name="adj" fmla="val 882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CommandLineTool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11607" y="1571832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echo-1.yml</a:t>
            </a:r>
          </a:p>
        </p:txBody>
      </p:sp>
      <p:cxnSp>
        <p:nvCxnSpPr>
          <p:cNvPr id="54" name="Elbow Connector 53"/>
          <p:cNvCxnSpPr>
            <a:stCxn id="53" idx="2"/>
            <a:endCxn id="52" idx="0"/>
          </p:cNvCxnSpPr>
          <p:nvPr/>
        </p:nvCxnSpPr>
        <p:spPr>
          <a:xfrm rot="16200000" flipH="1">
            <a:off x="4737158" y="2278413"/>
            <a:ext cx="409186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811607" y="6024963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echo.txt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52" idx="2"/>
            <a:endCxn id="55" idx="0"/>
          </p:cNvCxnSpPr>
          <p:nvPr/>
        </p:nvCxnSpPr>
        <p:spPr>
          <a:xfrm rot="5400000">
            <a:off x="4747018" y="5830228"/>
            <a:ext cx="389469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493113" y="2986285"/>
            <a:ext cx="2897277" cy="708095"/>
            <a:chOff x="1644242" y="2766624"/>
            <a:chExt cx="2897277" cy="708095"/>
          </a:xfrm>
        </p:grpSpPr>
        <p:sp>
          <p:nvSpPr>
            <p:cNvPr id="63" name="Rounded Rectangle 62"/>
            <p:cNvSpPr/>
            <p:nvPr/>
          </p:nvSpPr>
          <p:spPr>
            <a:xfrm>
              <a:off x="1644242" y="2766624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nputs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439486" y="2873125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93113" y="3809804"/>
            <a:ext cx="2897277" cy="708095"/>
            <a:chOff x="4187505" y="1702620"/>
            <a:chExt cx="2897277" cy="708095"/>
          </a:xfrm>
        </p:grpSpPr>
        <p:sp>
          <p:nvSpPr>
            <p:cNvPr id="66" name="Rounded Rectangle 65"/>
            <p:cNvSpPr/>
            <p:nvPr/>
          </p:nvSpPr>
          <p:spPr>
            <a:xfrm>
              <a:off x="4187505" y="1702620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baseCommand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82749" y="1809121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echo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3113" y="4650101"/>
            <a:ext cx="2897277" cy="708095"/>
            <a:chOff x="4776132" y="2870088"/>
            <a:chExt cx="2897277" cy="708095"/>
          </a:xfrm>
        </p:grpSpPr>
        <p:sp>
          <p:nvSpPr>
            <p:cNvPr id="69" name="Rounded Rectangle 68"/>
            <p:cNvSpPr/>
            <p:nvPr/>
          </p:nvSpPr>
          <p:spPr>
            <a:xfrm>
              <a:off x="4776132" y="2870088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406706" y="2976589"/>
              <a:ext cx="116202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ea typeface="Menlo" charset="0"/>
                  <a:cs typeface="Menlo" charset="0"/>
                </a:rPr>
                <a:t>echo_file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168" y="839797"/>
            <a:ext cx="27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Type in the console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Bent Arrow 5"/>
          <p:cNvSpPr/>
          <p:nvPr/>
        </p:nvSpPr>
        <p:spPr>
          <a:xfrm rot="10800000" flipH="1">
            <a:off x="1577123" y="1823927"/>
            <a:ext cx="1859032" cy="1516404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617361" y="3340332"/>
            <a:ext cx="1689020" cy="78562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wrap “ECHO” command in cwl</a:t>
            </a:r>
            <a:endParaRPr lang="en-US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4465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3491" y="1126071"/>
            <a:ext cx="4184355" cy="5242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v1.0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Workflow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outputSource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rename/</a:t>
            </a:r>
            <a:r>
              <a:rPr lang="en-US" sz="1400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steps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ln w="31750" cmpd="thickThin">
                  <a:noFill/>
                </a:ln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message: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rename: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18552" y="6061030"/>
            <a:ext cx="297604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2796" y="810167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3490" y="810168"/>
            <a:ext cx="4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22796" y="574512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renamed.txt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22796" y="1126072"/>
            <a:ext cx="297180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renamed.txt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22796" y="1990616"/>
            <a:ext cx="2971800" cy="3754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v1.0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1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string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2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outputBinding: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glob: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"*"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2796" y="168283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1932" y="1329919"/>
            <a:ext cx="3551847" cy="4833190"/>
          </a:xfrm>
          <a:prstGeom prst="roundRect">
            <a:avLst>
              <a:gd name="adj" fmla="val 54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</a:t>
            </a:r>
            <a:r>
              <a:rPr lang="en-US" dirty="0" err="1" smtClean="0">
                <a:solidFill>
                  <a:schemeClr val="tx1"/>
                </a:solidFill>
              </a:rPr>
              <a:t>rename.cwl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29158" y="2311871"/>
            <a:ext cx="3346704" cy="3227293"/>
          </a:xfrm>
          <a:prstGeom prst="roundRect">
            <a:avLst>
              <a:gd name="adj" fmla="val 8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29158" y="56391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9158" y="18014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nputs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60769" y="1870036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12713" y="1870036"/>
            <a:ext cx="855140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96151" y="2407244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73224" y="2496867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18937" y="2543220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432449" y="3442142"/>
            <a:ext cx="1002677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18937" y="3350702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789941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02015" y="750013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echo-</a:t>
            </a:r>
            <a:r>
              <a:rPr lang="en-US" sz="1500" dirty="0" err="1" smtClean="0">
                <a:solidFill>
                  <a:schemeClr val="tx1"/>
                </a:solidFill>
              </a:rPr>
              <a:t>rename.yml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73" idx="2"/>
            <a:endCxn id="28" idx="0"/>
          </p:cNvCxnSpPr>
          <p:nvPr/>
        </p:nvCxnSpPr>
        <p:spPr>
          <a:xfrm rot="16200000" flipH="1">
            <a:off x="1999274" y="1221336"/>
            <a:ext cx="21716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102015" y="6367642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renamed.txt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28" idx="2"/>
            <a:endCxn id="75" idx="0"/>
          </p:cNvCxnSpPr>
          <p:nvPr/>
        </p:nvCxnSpPr>
        <p:spPr>
          <a:xfrm rot="5400000">
            <a:off x="2005590" y="6265375"/>
            <a:ext cx="20453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199106" y="3980507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21892" y="4116483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21892" y="4923964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60768" y="5706447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13846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2511221" y="2726100"/>
            <a:ext cx="199303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73224" y="3305044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1512713" y="3530885"/>
            <a:ext cx="919738" cy="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1531471" y="2723829"/>
            <a:ext cx="237903" cy="227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322049" y="2956840"/>
            <a:ext cx="0" cy="3482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976178" y="4069785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265825" y="2212936"/>
            <a:ext cx="0" cy="28393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265825" y="3765017"/>
            <a:ext cx="0" cy="30476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1683301" y="4141747"/>
            <a:ext cx="749148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725727" y="4141747"/>
            <a:ext cx="75634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680688" y="4333121"/>
            <a:ext cx="751761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725727" y="4333121"/>
            <a:ext cx="75265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Straight Arrow Connector 112"/>
          <p:cNvCxnSpPr>
            <a:endCxn id="109" idx="1"/>
          </p:cNvCxnSpPr>
          <p:nvPr/>
        </p:nvCxnSpPr>
        <p:spPr>
          <a:xfrm flipV="1">
            <a:off x="1515141" y="4210327"/>
            <a:ext cx="168160" cy="41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515141" y="4402566"/>
            <a:ext cx="168160" cy="41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432449" y="4210741"/>
            <a:ext cx="293278" cy="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432449" y="4402566"/>
            <a:ext cx="278075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976178" y="4876858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367853" y="5013695"/>
            <a:ext cx="1067273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531471" y="5105135"/>
            <a:ext cx="83638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322049" y="4529758"/>
            <a:ext cx="0" cy="34710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265825" y="5347495"/>
            <a:ext cx="0" cy="2916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3:</a:t>
            </a:r>
            <a:endParaRPr lang="en-US" dirty="0"/>
          </a:p>
        </p:txBody>
      </p:sp>
      <p:sp>
        <p:nvSpPr>
          <p:cNvPr id="144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combine two steps in a </a:t>
            </a:r>
            <a:r>
              <a:rPr lang="en-US" sz="2400" dirty="0" err="1"/>
              <a:t>wokrflow</a:t>
            </a:r>
            <a:endParaRPr lang="en-US" sz="2500" dirty="0"/>
          </a:p>
        </p:txBody>
      </p:sp>
      <p:sp>
        <p:nvSpPr>
          <p:cNvPr id="57" name="TextBox 5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731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64000" y="1"/>
            <a:ext cx="4064000" cy="6858000"/>
          </a:xfrm>
          <a:prstGeom prst="rect">
            <a:avLst/>
          </a:prstGeom>
          <a:solidFill>
            <a:srgbClr val="92D05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8000" y="0"/>
            <a:ext cx="4055334" cy="6858000"/>
          </a:xfrm>
          <a:prstGeom prst="rect">
            <a:avLst/>
          </a:prstGeom>
          <a:solidFill>
            <a:srgbClr val="0054FF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667" y="0"/>
            <a:ext cx="4064000" cy="6858000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6769" y="905712"/>
            <a:ext cx="345046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79434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32605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770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" y="1414862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1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769" y="4689171"/>
            <a:ext cx="1157846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trailingOnly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=TRUE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file=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as.character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[1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" y="4374010"/>
            <a:ext cx="121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3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769" y="5534936"/>
            <a:ext cx="1157846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Script produces only one output file and saves it to the current folder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" y="52197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4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9434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2605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heatmap_file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6771" y="3845852"/>
            <a:ext cx="1157846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glob: "*"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35380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2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770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5842713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5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79434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32605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28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64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Wrap your own R script in cwl</a:t>
            </a:r>
            <a:endParaRPr lang="en-US" sz="2500" dirty="0"/>
          </a:p>
        </p:txBody>
      </p:sp>
      <p:sp>
        <p:nvSpPr>
          <p:cNvPr id="34" name="TextBox 33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5200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0951"/>
            <a:ext cx="11643359" cy="667857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test what you have just created</a:t>
            </a:r>
            <a:endParaRPr lang="en-US" sz="2500" dirty="0"/>
          </a:p>
        </p:txBody>
      </p:sp>
      <p:sp>
        <p:nvSpPr>
          <p:cNvPr id="23" name="Rounded Rectangle 22"/>
          <p:cNvSpPr/>
          <p:nvPr/>
        </p:nvSpPr>
        <p:spPr>
          <a:xfrm>
            <a:off x="1365263" y="2339662"/>
            <a:ext cx="1269509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3840" y="3539450"/>
            <a:ext cx="1405926" cy="22860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6934" y="1594368"/>
            <a:ext cx="535750" cy="228600"/>
          </a:xfrm>
          <a:prstGeom prst="round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560676" y="3272422"/>
            <a:ext cx="3053255" cy="370787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14945" y="3123488"/>
            <a:ext cx="2233826" cy="370787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3429861" y="2020764"/>
            <a:ext cx="633616" cy="370787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7529" y="2547969"/>
            <a:ext cx="274320" cy="274320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7529" y="2958665"/>
            <a:ext cx="274320" cy="274320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7529" y="3369361"/>
            <a:ext cx="274320" cy="274320"/>
          </a:xfrm>
          <a:prstGeom prst="roundRect">
            <a:avLst/>
          </a:prstGeom>
          <a:solidFill>
            <a:srgbClr val="FFFF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7529" y="3780057"/>
            <a:ext cx="274320" cy="274320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529" y="4190753"/>
            <a:ext cx="274320" cy="274320"/>
          </a:xfrm>
          <a:prstGeom prst="roundRect">
            <a:avLst/>
          </a:prstGeom>
          <a:solidFill>
            <a:srgbClr val="00B0F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7529" y="4601449"/>
            <a:ext cx="274320" cy="274320"/>
          </a:xfrm>
          <a:prstGeom prst="roundRect">
            <a:avLst/>
          </a:prstGeom>
          <a:solidFill>
            <a:srgbClr val="0070C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21108" y="1505629"/>
            <a:ext cx="769815" cy="370787"/>
          </a:xfrm>
          <a:prstGeom prst="roundRect">
            <a:avLst/>
          </a:prstGeom>
          <a:noFill/>
          <a:ln w="444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82462" y="5580717"/>
            <a:ext cx="465015" cy="228600"/>
          </a:xfrm>
          <a:prstGeom prst="roundRect">
            <a:avLst/>
          </a:prstGeom>
          <a:noFill/>
          <a:ln w="4445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7529" y="5012145"/>
            <a:ext cx="274320" cy="274320"/>
          </a:xfrm>
          <a:prstGeom prst="roundRect">
            <a:avLst/>
          </a:prstGeom>
          <a:solidFill>
            <a:srgbClr val="7030A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2227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combine three steps in a </a:t>
            </a:r>
            <a:r>
              <a:rPr lang="en-US" sz="2400" dirty="0" err="1" smtClean="0"/>
              <a:t>wokrflow</a:t>
            </a:r>
            <a:endParaRPr lang="en-US" sz="2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6" y="478196"/>
            <a:ext cx="11811229" cy="667512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041964" y="3880962"/>
            <a:ext cx="1405926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1964" y="4316761"/>
            <a:ext cx="1405926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1964" y="4768124"/>
            <a:ext cx="140592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57636" y="4346796"/>
            <a:ext cx="1106570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99241" y="3190156"/>
            <a:ext cx="85278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558817" y="4255855"/>
            <a:ext cx="1131322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5944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7.1: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script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1647" y="1070396"/>
            <a:ext cx="10968706" cy="5372303"/>
            <a:chOff x="611647" y="993084"/>
            <a:chExt cx="10968706" cy="5372303"/>
          </a:xfrm>
        </p:grpSpPr>
        <p:sp>
          <p:nvSpPr>
            <p:cNvPr id="13" name="TextBox 12"/>
            <p:cNvSpPr txBox="1"/>
            <p:nvPr/>
          </p:nvSpPr>
          <p:spPr>
            <a:xfrm>
              <a:off x="611647" y="2101507"/>
              <a:ext cx="5761856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[,4]&lt;=</a:t>
              </a:r>
              <a:r>
                <a:rPr lang="en-US" sz="14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0.05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1647" y="1666425"/>
              <a:ext cx="5761856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88113" y="3392022"/>
              <a:ext cx="6492240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make_heatmap_updated.R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8113" y="3827104"/>
              <a:ext cx="6492240" cy="18158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as.character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args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[3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])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]&lt;=</a:t>
              </a:r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28" name="Bent Arrow 27"/>
            <p:cNvSpPr/>
            <p:nvPr/>
          </p:nvSpPr>
          <p:spPr>
            <a:xfrm rot="10800000" flipH="1">
              <a:off x="3270025" y="3034032"/>
              <a:ext cx="1859032" cy="1516404"/>
            </a:xfrm>
            <a:prstGeom prst="bentArrow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88113" y="5842167"/>
              <a:ext cx="4997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Remove hardcoded 0.05 for p-value filtering. Read p-value as a command line argument. 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1647" y="993084"/>
              <a:ext cx="3521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Find the line where you filter your data by p-value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1541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7.2: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4217" y="1270127"/>
            <a:ext cx="3200400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4218" y="835045"/>
            <a:ext cx="320039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8250" y="1270127"/>
            <a:ext cx="4069535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max_p_value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type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float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position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7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make_heatmap_updated.R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8252" y="835045"/>
            <a:ext cx="4069533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make_heatmap_updated.cwl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94217" y="4234967"/>
            <a:ext cx="3200400" cy="996287"/>
          </a:xfrm>
          <a:prstGeom prst="roundRect">
            <a:avLst>
              <a:gd name="adj" fmla="val 7078"/>
            </a:avLst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>
                <a:lumMod val="75000"/>
              </a:schemeClr>
            </a:bgClr>
          </a:pattFill>
          <a:ln w="635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4216" y="6218155"/>
            <a:ext cx="9603569" cy="236406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50739" y="2556675"/>
            <a:ext cx="2443749" cy="69954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4617" y="4471500"/>
            <a:ext cx="233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Add input to set desired p-value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4216" y="4234967"/>
            <a:ext cx="9603569" cy="996287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4617" y="6189708"/>
            <a:ext cx="233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Update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baseCommand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961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12593</TotalTime>
  <Words>446</Words>
  <Application>Microsoft Macintosh PowerPoint</Application>
  <PresentationFormat>Widescreen</PresentationFormat>
  <Paragraphs>182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Kailasa</vt:lpstr>
      <vt:lpstr>Menlo</vt:lpstr>
      <vt:lpstr>Parcel</vt:lpstr>
      <vt:lpstr>Building portable and scalable bioinformatics workflows using Common Workflow Language</vt:lpstr>
      <vt:lpstr>STEP 1:</vt:lpstr>
      <vt:lpstr>Step 2:</vt:lpstr>
      <vt:lpstr>Step 3:</vt:lpstr>
      <vt:lpstr>Step 4:</vt:lpstr>
      <vt:lpstr>Step 5:</vt:lpstr>
      <vt:lpstr>Step 6:</vt:lpstr>
      <vt:lpstr>Step 7.1:</vt:lpstr>
      <vt:lpstr>Step 7.2:</vt:lpstr>
      <vt:lpstr>Step 7.3: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kotliar</dc:creator>
  <cp:lastModifiedBy>michael kotliar</cp:lastModifiedBy>
  <cp:revision>279</cp:revision>
  <dcterms:created xsi:type="dcterms:W3CDTF">2017-11-25T17:35:45Z</dcterms:created>
  <dcterms:modified xsi:type="dcterms:W3CDTF">2018-10-29T22:33:15Z</dcterms:modified>
</cp:coreProperties>
</file>