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34620"/>
            <a:ext cx="98044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Hồ sơ thiết kế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310" y="3502025"/>
            <a:ext cx="9804400" cy="1655445"/>
          </a:xfrm>
        </p:spPr>
        <p:txBody>
          <a:bodyPr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Giảng viên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Nguyễn Tiến Huy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03070" y="2522220"/>
            <a:ext cx="10087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u="sng">
                <a:latin typeface="Arial" panose="020B0604020202020204" pitchFamily="34" charset="0"/>
                <a:cs typeface="Arial" panose="020B0604020202020204" pitchFamily="34" charset="0"/>
              </a:rPr>
              <a:t>Đồ án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QUẢN LÍ NHÂN VIÊN (QLHS)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3450" y="4082415"/>
            <a:ext cx="5258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5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Họ và tên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Nguyễn Đình Lộc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MSSV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1988044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Xử lý Dịch vụ Dữ liệu 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35" y="1435100"/>
            <a:ext cx="5628640" cy="3117850"/>
          </a:xfrm>
          <a:ln>
            <a:solidFill>
              <a:schemeClr val="tx1"/>
            </a:solidFill>
          </a:ln>
        </p:spPr>
        <p:txBody>
          <a:bodyPr/>
          <a:p>
            <a:pPr marL="0" indent="0">
              <a:buNone/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Dang_nhap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Tham số: Ten_Dang_nhap, Mat_khau, Loai_Nhan_vien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Kết quả: Danh_sach_Nhan_vien, Cong_ty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Tham số: Nhan_vien, Thuoc_tinh_can_thay_doi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Kết quả: Chuoi_kq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Ghi_Hinh_Nhan_vien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Tham số: Ma_Nhan_vien, Th_Hinh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 Kết quả: Chuoi_kq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07785" y="1435100"/>
            <a:ext cx="5628640" cy="50336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lưu trữ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Doc_Cong_ty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Tham số: Ten_Dang_nhap, Mat_khau, Loai_Nhan_vien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Kết quả: Cong_ty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Tham số: Ten_Dang_nhap, Mat_khau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Kết quả: Danh_sach_Nhan_vien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Doc_Danh_sach_Nhan_vien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Tham số: Ma_Chi_nhanh, Ma_Don_vi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Kết quả: Danh_sach_Nhan_vien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Tham số: Nhan_vien, Thuoc_tinh_can_thay_doi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 Kết quả: Chuoi_kq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Ghi_Hinh_Nhan_vien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 Tham số: Ma_Nhan_vien, Th_Hinh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  Kết quả: Chuoi_kq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Presentation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Hồ sơ thiết kế</vt:lpstr>
      <vt:lpstr>Phân tích yêu cầu - Đối tượng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DEEL</dc:creator>
  <cp:lastModifiedBy>DEEL</cp:lastModifiedBy>
  <cp:revision>48</cp:revision>
  <dcterms:created xsi:type="dcterms:W3CDTF">2020-09-21T13:46:00Z</dcterms:created>
  <dcterms:modified xsi:type="dcterms:W3CDTF">2021-04-12T13:15:16Z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