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8" r:id="rId4"/>
    <p:sldId id="309" r:id="rId5"/>
    <p:sldId id="281" r:id="rId6"/>
    <p:sldId id="311" r:id="rId7"/>
    <p:sldId id="313" r:id="rId8"/>
    <p:sldId id="3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34620"/>
            <a:ext cx="9804400" cy="23876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Hồ sơ thiết kế</a:t>
            </a:r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5310" y="3502025"/>
            <a:ext cx="9804400" cy="1655445"/>
          </a:xfrm>
        </p:spPr>
        <p:txBody>
          <a:bodyPr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Giảng viên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: Nguyễn Tiến Huy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703070" y="2522220"/>
            <a:ext cx="100876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u="sng">
                <a:latin typeface="Arial" panose="020B0604020202020204" pitchFamily="34" charset="0"/>
                <a:cs typeface="Arial" panose="020B0604020202020204" pitchFamily="34" charset="0"/>
              </a:rPr>
              <a:t>Đồ án</a:t>
            </a:r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 QUẢN LÍ NHÂN VIÊN (QLHS)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33450" y="4082415"/>
            <a:ext cx="52584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50000"/>
              </a:lnSpc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Họ và tên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: Nguyễn Đình Lộc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MSSV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: 1988044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543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kết dữ liệu JSON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" y="1199515"/>
            <a:ext cx="3528060" cy="1708150"/>
          </a:xfrm>
          <a:ln>
            <a:solidFill>
              <a:schemeClr val="tx1"/>
            </a:solidFill>
            <a:prstDash val="lgDash"/>
          </a:ln>
        </p:spPr>
        <p:txBody>
          <a:bodyPr/>
          <a:p>
            <a:pPr marL="0" indent="0">
              <a:buNone/>
            </a:pPr>
            <a:r>
              <a:rPr lang="en-US" sz="1600" b="1" u="sng">
                <a:latin typeface="Arial" panose="020B0604020202020204" pitchFamily="34" charset="0"/>
                <a:cs typeface="Arial" panose="020B0604020202020204" pitchFamily="34" charset="0"/>
              </a:rPr>
              <a:t>Hệ thống các thư mục và tập tin</a:t>
            </a:r>
            <a:endParaRPr lang="en-US" sz="1600" b="1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+ Cong_ty: 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Cong_ty.json ...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+ Nhan_vien: 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NV_1.json, NV_2.json ...</a:t>
            </a:r>
            <a:endParaRPr lang="en-US" sz="2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543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kết dữ liệu JSON 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5570" y="1199515"/>
            <a:ext cx="11924665" cy="2953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Cấu trúc tâp tin trong thư mục </a:t>
            </a:r>
            <a:r>
              <a:rPr lang="en-US" sz="1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Cong_ty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Cong_ty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(Ma_so,Ten,Dien_thoai,Dia_chi)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+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Quy_dinh_Nhan_vien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(Tuoi_toi_da,Tuoi_toi_thieu,Luong_toi_thieu,So_Ngoai_ngu_toi_thieu,So_Ngay_nghi_toi_da,Ngay_Bat_dau_toi_thieu)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+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Ngoai_ngu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(Ma_so,Ten)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+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Don_vi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(Ma_so,Ten)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       *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Chi_nhanh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(Ma_so,Ten)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+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Quan_ly_Chi_nhanh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(Ma_so,</a:t>
            </a:r>
            <a:r>
              <a:rPr lang="en-US" sz="1400">
                <a:sym typeface="+mn-ea"/>
              </a:rPr>
              <a:t>Ho_ten,Ten_Dang_nhap,Mat_khau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       *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Chi_nhanh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(Ma_so,Ten)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+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Quan_ly_Don_vi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(Ma_so,</a:t>
            </a:r>
            <a:r>
              <a:rPr lang="en-US" sz="1400">
                <a:sym typeface="+mn-ea"/>
              </a:rPr>
              <a:t>Ho_ten,Ten_Dang_nhap,Mat_khau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      *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Don_vi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(Ma_so,Ten)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anose="05000000000000000000" charset="0"/>
              <a:buChar char="§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Chi_nhanh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(Ma_so,Ten)	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543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kết dữ liệu JSON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8905" y="1292860"/>
            <a:ext cx="12025630" cy="2306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600" b="1" u="sng"/>
              <a:t>Cấu trúc tập tin trong thư mục</a:t>
            </a:r>
            <a:r>
              <a:rPr lang="en-US" sz="1600"/>
              <a:t> </a:t>
            </a:r>
            <a:r>
              <a:rPr lang="en-US" sz="1600" b="1">
                <a:solidFill>
                  <a:srgbClr val="0070C0"/>
                </a:solidFill>
              </a:rPr>
              <a:t>Nhan_vien</a:t>
            </a:r>
            <a:br>
              <a:rPr lang="en-US" sz="1600"/>
            </a:br>
            <a:r>
              <a:rPr lang="en-US" sz="1600" b="1"/>
              <a:t> Nhan_vien</a:t>
            </a:r>
            <a:r>
              <a:rPr lang="en-US" sz="1600"/>
              <a:t> (Ma_so,Ho_ten,Ten_Dang_nhap,Mat_khau,Gioi_tinh,Muc_luong,Ngay_sinh,CMND,Dien_thoai,Mail,Dia_chi)</a:t>
            </a:r>
            <a:endParaRPr 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en-US" sz="1600"/>
              <a:t>     + </a:t>
            </a:r>
            <a:r>
              <a:rPr lang="en-US" sz="1600" b="1"/>
              <a:t>Don_vi </a:t>
            </a:r>
            <a:r>
              <a:rPr lang="en-US" sz="1600"/>
              <a:t>(Ma_so,Ten)</a:t>
            </a:r>
            <a:endParaRPr 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en-US" sz="1600"/>
              <a:t>          * </a:t>
            </a:r>
            <a:r>
              <a:rPr lang="en-US" sz="1600" b="1"/>
              <a:t>Chi_nhanh</a:t>
            </a:r>
            <a:r>
              <a:rPr lang="en-US" sz="1600"/>
              <a:t> (Ma_so,Ten)</a:t>
            </a:r>
            <a:endParaRPr 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en-US" sz="1600"/>
              <a:t>     + </a:t>
            </a:r>
            <a:r>
              <a:rPr lang="en-US" sz="1600" b="1"/>
              <a:t>Ngoai_ngu</a:t>
            </a:r>
            <a:r>
              <a:rPr lang="en-US" sz="1600"/>
              <a:t> (Ma_so,Ten)</a:t>
            </a:r>
            <a:endParaRPr 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en-US" sz="1600"/>
              <a:t>     +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Don_xin_nghi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(Ma_so,Ngay_bat_dau,So_ngay,Ly_do,Duyet_boi_Quan_li_Don_vi, Duyet_boi_Quan_li_Chi_Nhanh)</a:t>
            </a:r>
            <a:r>
              <a:rPr lang="en-US" sz="1600">
                <a:sym typeface="+mn-ea"/>
              </a:rPr>
              <a:t>	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*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Y_kien_Quan_ly_Don_vi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(Noi_dung,Ngay)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*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Y_kien_Quan_ly_Chi_nhanh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(Noi_dung,Ngay)</a:t>
            </a:r>
            <a:b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543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kết dữ liệu quan hệ - JSON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" y="1199515"/>
            <a:ext cx="3528060" cy="712470"/>
          </a:xfrm>
          <a:ln>
            <a:solidFill>
              <a:schemeClr val="tx1"/>
            </a:solidFill>
            <a:prstDash val="lgDash"/>
          </a:ln>
        </p:spPr>
        <p:txBody>
          <a:bodyPr/>
          <a:p>
            <a:pPr marL="0" indent="0">
              <a:buNone/>
            </a:pPr>
            <a:r>
              <a:rPr lang="en-US" sz="1600" b="1" u="sng">
                <a:latin typeface="Arial" panose="020B0604020202020204" pitchFamily="34" charset="0"/>
                <a:cs typeface="Arial" panose="020B0604020202020204" pitchFamily="34" charset="0"/>
              </a:rPr>
              <a:t>Hệ thống các bảng dữ liệu</a:t>
            </a:r>
            <a:endParaRPr lang="en-US" sz="1600" b="1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500" b="1">
                <a:latin typeface="Arial" panose="020B0604020202020204" pitchFamily="34" charset="0"/>
                <a:cs typeface="Arial" panose="020B0604020202020204" pitchFamily="34" charset="0"/>
              </a:rPr>
              <a:t>Cong_ty, Nhan_vien</a:t>
            </a:r>
            <a:endParaRPr lang="en-US" sz="2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55270" y="2893695"/>
            <a:ext cx="3528060" cy="107061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>
                <a:latin typeface="Arial" panose="020B0604020202020204" pitchFamily="34" charset="0"/>
                <a:cs typeface="Arial" panose="020B0604020202020204" pitchFamily="34" charset="0"/>
              </a:rPr>
              <a:t>Cấu trúc chi tiết bảng</a:t>
            </a:r>
            <a:endParaRPr lang="en-US" sz="1600" b="1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500" b="1">
                <a:latin typeface="Arial" panose="020B0604020202020204" pitchFamily="34" charset="0"/>
                <a:cs typeface="Arial" panose="020B0604020202020204" pitchFamily="34" charset="0"/>
              </a:rPr>
              <a:t>Cong_ty </a:t>
            </a: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(Ma_so, Chuoi_JSON)</a:t>
            </a:r>
            <a:endParaRPr lang="en-US" sz="15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500" b="1">
                <a:latin typeface="Arial" panose="020B0604020202020204" pitchFamily="34" charset="0"/>
                <a:cs typeface="Arial" panose="020B0604020202020204" pitchFamily="34" charset="0"/>
              </a:rPr>
              <a:t>Nhan_vien </a:t>
            </a: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(Ma_so, Chuoi_JSON)</a:t>
            </a:r>
            <a:endParaRPr lang="en-US" sz="2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543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kết dữ liệu quan hệ - JSON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5570" y="1199515"/>
            <a:ext cx="11924665" cy="2953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Cấu trúc cột Chuoi_JSON của </a:t>
            </a:r>
            <a:r>
              <a:rPr lang="en-US" sz="1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Cong_ty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(Ma_so,Ten,Dien_thoai,Dia_chi)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Quy_dinh_Nhan_vien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(Tuoi_toi_da,Tuoi_toi_thieu,Luong_toi_thieu,So_Ngoai_ngu_toi_thieu,So_Ngay_nghi_toi_da,Ngay_Bat_dau_toi_thieu)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+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Ngoai_ngu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(Ma_so,Ten)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+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Don_vi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(Ma_so,Ten)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       *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Chi_nhanh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(Ma_so,Ten)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+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Quan_ly_Chi_nhanh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(Ma_so,</a:t>
            </a:r>
            <a:r>
              <a:rPr lang="en-US" sz="1400">
                <a:sym typeface="+mn-ea"/>
              </a:rPr>
              <a:t>Ho_ten,Ten_Dang_nhap,Mat_khau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       *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Chi_nhanh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(Ma_so,Ten)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+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Quan_ly_Don_vi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(Ma_so,</a:t>
            </a:r>
            <a:r>
              <a:rPr lang="en-US" sz="1400">
                <a:sym typeface="+mn-ea"/>
              </a:rPr>
              <a:t>Ho_ten,Ten_Dang_nhap,Mat_khau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      *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Don_vi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(Ma_so,Ten)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anose="05000000000000000000" charset="0"/>
              <a:buChar char="§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Chi_nhanh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(Ma_so,Ten)	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543"/>
            <a:ext cx="10972800" cy="1143000"/>
          </a:xfrm>
        </p:spPr>
        <p:txBody>
          <a:bodyPr/>
          <a:p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kết dữ liệu quan hệ - JSON</a:t>
            </a:r>
            <a:endParaRPr lang="en-US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8905" y="1292860"/>
            <a:ext cx="12025630" cy="2306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600" b="1" u="sng"/>
              <a:t>Cấu trúc cột Chuoi_JSON của</a:t>
            </a:r>
            <a:r>
              <a:rPr lang="en-US" sz="1600"/>
              <a:t> </a:t>
            </a:r>
            <a:r>
              <a:rPr lang="en-US" sz="1600" b="1">
                <a:solidFill>
                  <a:srgbClr val="0070C0"/>
                </a:solidFill>
              </a:rPr>
              <a:t>Nhan_vien</a:t>
            </a:r>
            <a:br>
              <a:rPr lang="en-US" sz="1600"/>
            </a:br>
            <a:r>
              <a:rPr lang="en-US" sz="1600" b="1"/>
              <a:t> </a:t>
            </a:r>
            <a:r>
              <a:rPr lang="en-US" sz="1600"/>
              <a:t>(Ma_so,Ho_ten,Ten_Dang_nhap,Mat_khau,Gioi_tinh,Muc_luong,Ngay_sinh,CMND,Dien_thoai,Mail,Dia_chi)</a:t>
            </a:r>
            <a:endParaRPr 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en-US" sz="1600"/>
              <a:t>     + </a:t>
            </a:r>
            <a:r>
              <a:rPr lang="en-US" sz="1600" b="1"/>
              <a:t>Don_vi </a:t>
            </a:r>
            <a:r>
              <a:rPr lang="en-US" sz="1600"/>
              <a:t>(Ma_so,Ten)</a:t>
            </a:r>
            <a:endParaRPr 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en-US" sz="1600"/>
              <a:t>          * </a:t>
            </a:r>
            <a:r>
              <a:rPr lang="en-US" sz="1600" b="1"/>
              <a:t>Chi_nhanh</a:t>
            </a:r>
            <a:r>
              <a:rPr lang="en-US" sz="1600"/>
              <a:t> (Ma_so,Ten)</a:t>
            </a:r>
            <a:endParaRPr 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en-US" sz="1600"/>
              <a:t>     + </a:t>
            </a:r>
            <a:r>
              <a:rPr lang="en-US" sz="1600" b="1"/>
              <a:t>Ngoai_ngu</a:t>
            </a:r>
            <a:r>
              <a:rPr lang="en-US" sz="1600"/>
              <a:t> (Ma_so,Ten)</a:t>
            </a:r>
            <a:endParaRPr 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en-US" sz="1600"/>
              <a:t>     +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Don_xin_nghi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(Ma_so,Ngay_bat_dau,So_ngay,Ly_do,Duyet_boi_Quan_li_Don_vi, Duyet_boi_Quan_li_Chi_Nhanh)</a:t>
            </a:r>
            <a:r>
              <a:rPr lang="en-US" sz="1600">
                <a:sym typeface="+mn-ea"/>
              </a:rPr>
              <a:t>	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*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Y_kien_Quan_ly_Don_vi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(Noi_dung,Ngay)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*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Y_kien_Quan_ly_Chi_nhanh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(Noi_dung,Ngay)</a:t>
            </a:r>
            <a:b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2381</Words>
  <Application>WPS Presentation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Default Design</vt:lpstr>
      <vt:lpstr>Hồ sơ thiết kế</vt:lpstr>
      <vt:lpstr>Thiết kết dữ liệu </vt:lpstr>
      <vt:lpstr>Thiết kết dữ liệu </vt:lpstr>
      <vt:lpstr>Thiết kết dữ liệu </vt:lpstr>
      <vt:lpstr>Thiết kết dữ liệu JSON</vt:lpstr>
      <vt:lpstr>Thiết kết dữ liệu quan hệ</vt:lpstr>
      <vt:lpstr>Thiết kết dữ liệu quan hệ - JSON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DEEL</dc:creator>
  <cp:lastModifiedBy>DEEL</cp:lastModifiedBy>
  <cp:revision>55</cp:revision>
  <dcterms:created xsi:type="dcterms:W3CDTF">2020-09-21T13:46:00Z</dcterms:created>
  <dcterms:modified xsi:type="dcterms:W3CDTF">2021-04-11T10:35:23Z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