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2" r:id="rId4"/>
    <p:sldId id="284" r:id="rId5"/>
    <p:sldId id="285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34620"/>
            <a:ext cx="98044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Hồ sơ thiết kế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310" y="3502025"/>
            <a:ext cx="9804400" cy="1655445"/>
          </a:xfrm>
        </p:spPr>
        <p:txBody>
          <a:bodyPr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Nguyễn Tiến Huy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03070" y="2522220"/>
            <a:ext cx="10087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u="sng">
                <a:latin typeface="Arial" panose="020B0604020202020204" pitchFamily="34" charset="0"/>
                <a:cs typeface="Arial" panose="020B0604020202020204" pitchFamily="34" charset="0"/>
              </a:rPr>
              <a:t>Đồ án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QUẢN LÍ NHÂN VIÊN (QLHS)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3450" y="4082415"/>
            <a:ext cx="525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Họ và tên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Nguyễn Đình Lộc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1988044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937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- Nhân Viên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8595" y="1292860"/>
            <a:ext cx="3159125" cy="18148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Xử lý biến cố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Khởi động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Đăng nhập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điện thoại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địa chỉ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hình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Tạo đơn xin nghỉ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5255895" y="1292860"/>
            <a:ext cx="6663055" cy="556958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Xử lý thể hiện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Tao_Chuoi_HTML_Dang_nhap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Tham số: Thong_bao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Tao_Chuoi_HTML_Nhan_vien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Tham số: 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Tao_Chuoi_Dropdown_Chuc_nang_Cap_nhat_Dien_thoai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Nhan_vien</a:t>
            </a:r>
            <a:endParaRPr 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Tao_Chuoi_Dropdown_Chuc_nang_Cap_nhat_Dia_chi</a:t>
            </a:r>
            <a:endParaRPr 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Nhan_vien</a:t>
            </a:r>
            <a:endParaRPr 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Tao_Chuoi_Dropdown_Chuc_nang_Cap_nhat_Hinh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	Tham số: 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Tao_Chuoi_HTML_Danh_sach_Don_xin_nghi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Nhan_vien, Quy_dinh_Nhan_vien</a:t>
            </a:r>
            <a:endParaRPr 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Tao_Chuoi_Dropdown_Chuc_nang_Tao_don_xin_nghi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	Tham số: Nhan_vien, Quy_dinh_Nhan_vien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Tao_Chuoi_Dropdown_Chuc_nang_Cap_nhat_don_xin_nghi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Nhan_vien, Quy_dinh_Nhan_vien</a:t>
            </a:r>
            <a:endParaRPr 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Tao_Chuoi_Dropdown_Chuc_nang_Xoa_don_xin_nghi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188595" y="3391535"/>
            <a:ext cx="4382135" cy="329184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Xử lý lưu trữ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Doc_Du_lieu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Tham số: Ten_Dang_nhap, Mat_khau, Loai_Nhan_vien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Kết quả: Danh_sach_Nhan_vien, Cong_ty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Ghi_Nhan_vien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Tham số: Nhan_vien, Thuoc_tinh_can_thay_doi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Kết quả: Chuoi_Kq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Ghi_Hinh_Nhan_vien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Tham số: Nhan_vien, Hinh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	Ket qua: Chuoi_Kq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0763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- Quản lý đơn vị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19040" y="877570"/>
            <a:ext cx="7734935" cy="606234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thể hiện</a:t>
            </a:r>
            <a:endParaRPr lang="en-US" sz="14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Tao_Chuoi_HTML_Dang_nhap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     	Tham số: Thong_bao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Tao_Chuoi_HTML_Danh_Nhan_vien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Danh_sach_Nhan_vien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Tao_Chuoi_HTML_Nhap_lieu_Tieu_chi_Tra_cuu_Nhan_vien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     	Tham số: Danh_sach_Nhan_vien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Tao_Chuoi_Dropdown_Chuc_nang_Cap_nhat_Dien_thoai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Nhan_vien</a:t>
            </a:r>
            <a:endParaRPr lang="en-US" sz="1200">
              <a:sym typeface="+mn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Tao_Chuoi_Dropdown_Chuc_nang_Cap_nhat_Dia_chi</a:t>
            </a:r>
            <a:endParaRPr lang="en-US" sz="1200">
              <a:sym typeface="+mn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Nhan_vien</a:t>
            </a:r>
            <a:endParaRPr lang="en-US" sz="1200">
              <a:sym typeface="+mn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Tao_Chuoi_Dropdown_Chuc_nang_Cap_nhat_Hinh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	Tham số: 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Tao_Chuoi_Dropdown_Chuc_nang_Cap_nhat_Ngoai_ngu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	Tham số: Nhan_vien, Danh_sach_Ngoai_ngu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Tao_Chuoi_HTML_Danh_sach_Don_xin_nghi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Ma_Nhan_vien, Danh_sach_Don_xin_nghi </a:t>
            </a:r>
            <a:endParaRPr lang="en-US" sz="1200">
              <a:sym typeface="+mn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Tao_Chuoi_Dropdown_Chuc_nang_Them_Y_kien_Don_xin_nghi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	Tham số: Ma_nhan_vien, 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/>
              <a:t>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Tao_Chuoi_Dropdown_Chuc_nang_Cap_nhat_kien_Don_xin_nghi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Ma_nhan_vien, 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188595" y="1035685"/>
            <a:ext cx="3537585" cy="255333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Xử lý biến cố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Khởi động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Đăng nhập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Tra cứu nhân viên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điện thoại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địa chỉ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hình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ngoại ngữ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Thêm ý kiến cho đon xin nghỉ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Cập nhật ý kiến cho đơn xin nghỉ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188595" y="3772535"/>
            <a:ext cx="4382135" cy="28917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lưu trữ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Doc_Du_lieu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Tham số: Ten_Dang_nhap, Mat_khau, Loai_Nhan_vien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Kết quả: Danh_sach_Nhan_vien, Cong_ty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Ghi_Nhan_vien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Tham số: Nhan_vien, Thuoc_tinh_can_thay_doi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Kết quả: Chuoi_Kq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Ghi_Hinh_Nhan_vien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Tham số: Nhan_vien, Hinh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Ket qua: Chuoi_Kq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- Quản lý đơn vị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640" y="1292860"/>
            <a:ext cx="6663055" cy="1168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nghiệp vụ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Tra_cuu_Nhan_vien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     	Tham số: Danh_sach_Nhan_vien, Chuoi_Tra_cuu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     	Kết quả: Danh_sach_Kq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05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99100" y="925195"/>
            <a:ext cx="7391400" cy="526224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u="sng"/>
              <a:t>Xử lý thể hiện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Tao_Chuoi_HTML_Dang_nhap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Tham số: Thong_bao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Tao_Chuoi_HTML_Danh_Nhan_vien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Tham số: Danh_sach_Nhan_vien, Danh_sach_Don_vi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/>
              <a:t>     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Tao_Chuoi_HTML_Nhap_lieu_Tieu_chi_Tra_cuu_Nhan_vien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Danh_sach_Nhan_vien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Tao_Chuoi_Dropdown_Chuc_nang_Chuyen_Don_vi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	Tham số: Nhan_vien, Danh_sach_Don_vi</a:t>
            </a:r>
            <a:endParaRPr 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Tao_Chuoi_Bao_cao_Nhan_vien_theo_Ngoai_ngu</a:t>
            </a:r>
            <a:endParaRPr lang="en-US" sz="1200"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Tham số: </a:t>
            </a:r>
            <a:r>
              <a:rPr lang="en-US" sz="1200">
                <a:sym typeface="+mn-ea"/>
              </a:rPr>
              <a:t>Danh_sach_Nhan_vien, Danh_sach_Ngoai_ngu</a:t>
            </a:r>
            <a:endParaRPr lang="en-US" sz="1200"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Kết quả: Chuoi_HTML</a:t>
            </a:r>
            <a:endParaRPr 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Tao_Chuoi_Bao_cao_Nhan_vien_theo_Don_vi</a:t>
            </a:r>
            <a:endParaRPr lang="en-US" sz="1200"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Tham số: </a:t>
            </a:r>
            <a:r>
              <a:rPr lang="en-US" sz="1200">
                <a:sym typeface="+mn-ea"/>
              </a:rPr>
              <a:t>Danh_sach_Nhan_vien, Danh_sach_Don_vi</a:t>
            </a:r>
            <a:endParaRPr lang="en-US" sz="1200"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Tao_Chuoi_HTML_Danh_sach_Don_xin_nghi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Tham số: Ma_Nhan_vien, Danh_sach_Don_xin_nghi </a:t>
            </a:r>
            <a:endParaRPr lang="en-US" sz="1200">
              <a:sym typeface="+mn-ea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     	Kết quả: Chuoi_HTML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Tao_Chuoi_Dropdown_Chuc_nang_Them_Y_kien_Don_xin_nghi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Ma_nhan_vien, 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Tao_Chuoi_Dropdown_Chuc_nang_Cap_nhat_kien_Don_xin_nghi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Tham số: Ma_nhan_vien, Don_xin_nghi</a:t>
            </a:r>
            <a:endParaRPr lang="en-US" sz="1200"/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	Kết quả: Chuoi_HTML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73990" y="1035685"/>
            <a:ext cx="4880610" cy="22453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biến cố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Khởi động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Đăng nhập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 cứu nhân viên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Chuyển đơn vị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Thêm ý kiến đơn xin nghỉ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Cập nhật ý kiến cho đơn xin nghỉ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Xem </a:t>
            </a:r>
            <a:r>
              <a:rPr lang="en-US" sz="1400">
                <a:sym typeface="+mn-ea"/>
              </a:rPr>
              <a:t>báo cáo thống kê nhân viên theo ngoại ngữ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Xem báo cáo thống kê nhân viên theo đơn vị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188595" y="3772535"/>
            <a:ext cx="5075555" cy="18148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lưu trữ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Doc_Du_lieu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Tham số: Ten_Dang_nhap, Mat_khau, Loai_Nhan_vien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Kết quả: Danh_sach_Nhan_vien, Cong_ty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Ghi_Nhan_vien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Tham số: Nhan_vien, Thuoc_tinh_can_thay_doi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Kết quả: Chuoi_Kq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xử lý - Quản lý chi nhánh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640" y="1292860"/>
            <a:ext cx="6663055" cy="246126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/>
              <a:t>Xử lý nghiệp vụ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Tra_cuu_Nhan_vien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     	Tham số: Danh_sach_Nhan_vien, Chuoi_Tra_cuu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     	Kết quả: Danh_sach_Kq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Tao_Bao_cao_Nhan_vien_theo_Ngoai_ngu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</a:t>
            </a:r>
            <a:r>
              <a:rPr lang="en-US" sz="1400">
                <a:sym typeface="+mn-ea"/>
              </a:rPr>
              <a:t>Tham số: Danh_sach_Nhan_vien, Danh_sach_Ngoai_ngu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sym typeface="+mn-ea"/>
              </a:rPr>
              <a:t>     	Kết quả: Danh_sach_Kq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Tao_Bao_cao_Nhan_vien_theo_Don_vi</a:t>
            </a:r>
            <a:endParaRPr lang="en-US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/>
              <a:t>	</a:t>
            </a:r>
            <a:r>
              <a:rPr lang="en-US" sz="1400">
                <a:sym typeface="+mn-ea"/>
              </a:rPr>
              <a:t>Tham số: Danh_sach_Nhan_vien, Danh_sach_Don_vi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sym typeface="+mn-ea"/>
              </a:rPr>
              <a:t>     	Kết quả: Danh_sach_Kq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4638</Words>
  <Application>WPS Presentation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Hồ sơ thiết kế</vt:lpstr>
      <vt:lpstr>Thiết kế xử lý - Nhân Viên </vt:lpstr>
      <vt:lpstr>Thiết kế xử lý - Quản lý đơn vị </vt:lpstr>
      <vt:lpstr>Thiết kế xử lý - Quản lý đơn vị </vt:lpstr>
      <vt:lpstr>Thiết kế xử lý - Quản lý chi nhánh</vt:lpstr>
      <vt:lpstr>Thiết kế xử lý - Quản lý chi nhánh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DEEL</dc:creator>
  <cp:lastModifiedBy>DEEL</cp:lastModifiedBy>
  <cp:revision>61</cp:revision>
  <dcterms:created xsi:type="dcterms:W3CDTF">2020-09-21T13:46:00Z</dcterms:created>
  <dcterms:modified xsi:type="dcterms:W3CDTF">2021-04-11T10:56:14Z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