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56" r:id="rId5"/>
    <p:sldId id="265" r:id="rId6"/>
    <p:sldId id="266" r:id="rId7"/>
    <p:sldId id="267" r:id="rId8"/>
    <p:sldId id="268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13BB-0B71-4588-8D2B-98987A5CB090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6C1A-8E22-4084-87A9-F01D80D4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13BB-0B71-4588-8D2B-98987A5CB090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6C1A-8E22-4084-87A9-F01D80D4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7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13BB-0B71-4588-8D2B-98987A5CB090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6C1A-8E22-4084-87A9-F01D80D4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13BB-0B71-4588-8D2B-98987A5CB090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6C1A-8E22-4084-87A9-F01D80D4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6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13BB-0B71-4588-8D2B-98987A5CB090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6C1A-8E22-4084-87A9-F01D80D4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13BB-0B71-4588-8D2B-98987A5CB090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6C1A-8E22-4084-87A9-F01D80D4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13BB-0B71-4588-8D2B-98987A5CB090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6C1A-8E22-4084-87A9-F01D80D4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2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13BB-0B71-4588-8D2B-98987A5CB090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6C1A-8E22-4084-87A9-F01D80D4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4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13BB-0B71-4588-8D2B-98987A5CB090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6C1A-8E22-4084-87A9-F01D80D4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9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13BB-0B71-4588-8D2B-98987A5CB090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6C1A-8E22-4084-87A9-F01D80D4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3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13BB-0B71-4588-8D2B-98987A5CB090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6C1A-8E22-4084-87A9-F01D80D4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913BB-0B71-4588-8D2B-98987A5CB090}" type="datetimeFigureOut">
              <a:rPr lang="en-US" smtClean="0"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F6C1A-8E22-4084-87A9-F01D80D4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2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05" y="732418"/>
            <a:ext cx="10445857" cy="58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5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889000"/>
            <a:ext cx="1016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5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889000"/>
            <a:ext cx="1016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9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889000"/>
            <a:ext cx="1016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7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21" y="1735810"/>
            <a:ext cx="9371033" cy="294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4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220" y="918275"/>
            <a:ext cx="6865749" cy="514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6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630165"/>
            <a:ext cx="11308657" cy="575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2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828675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6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26" y="1859797"/>
            <a:ext cx="7623690" cy="300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6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73" y="1189106"/>
            <a:ext cx="8622421" cy="53279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0743" y="116114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Lucida Console" panose="020B0609040504020204" pitchFamily="49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15590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30" y="1115878"/>
            <a:ext cx="8269968" cy="458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6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889000"/>
            <a:ext cx="1016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4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Northrup</dc:creator>
  <cp:lastModifiedBy>Michael Northrup</cp:lastModifiedBy>
  <cp:revision>6</cp:revision>
  <dcterms:created xsi:type="dcterms:W3CDTF">2017-01-07T18:25:19Z</dcterms:created>
  <dcterms:modified xsi:type="dcterms:W3CDTF">2017-01-07T21:20:31Z</dcterms:modified>
</cp:coreProperties>
</file>