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3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4349390" y="1045916"/>
            <a:ext cx="3558549" cy="3558549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4468385" y="3170285"/>
            <a:ext cx="4542009" cy="486903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528141" y="2810223"/>
            <a:ext cx="3019300" cy="403427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8100" y="3070867"/>
            <a:ext cx="12200523" cy="3787164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52291" y="1722439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370875" y="1722439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9986036" y="2502894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986036" y="2571247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-8733" y="5338167"/>
            <a:ext cx="12200633" cy="151988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-8733" y="5693401"/>
            <a:ext cx="12200633" cy="116463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397334" y="4638767"/>
            <a:ext cx="525500" cy="69940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1397333" y="5120868"/>
            <a:ext cx="290867" cy="23233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756100" y="4638768"/>
            <a:ext cx="166733" cy="661633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982634" y="4969167"/>
            <a:ext cx="458333" cy="61020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999801" y="4969167"/>
            <a:ext cx="441167" cy="61020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1293867" y="4508167"/>
            <a:ext cx="207100" cy="1660133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1316267" y="4508167"/>
            <a:ext cx="184700" cy="1660133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1" y="5962101"/>
            <a:ext cx="12192044" cy="895900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2"/>
          <p:cNvGrpSpPr/>
          <p:nvPr/>
        </p:nvGrpSpPr>
        <p:grpSpPr>
          <a:xfrm>
            <a:off x="10334500" y="4158551"/>
            <a:ext cx="1466733" cy="2590100"/>
            <a:chOff x="7750875" y="3118913"/>
            <a:chExt cx="1100050" cy="1942575"/>
          </a:xfrm>
        </p:grpSpPr>
        <p:sp>
          <p:nvSpPr>
            <p:cNvPr id="31" name="Google Shape;31;p2"/>
            <p:cNvSpPr/>
            <p:nvPr/>
          </p:nvSpPr>
          <p:spPr>
            <a:xfrm>
              <a:off x="7750875" y="3271813"/>
              <a:ext cx="614750" cy="818400"/>
            </a:xfrm>
            <a:custGeom>
              <a:avLst/>
              <a:gdLst/>
              <a:ahLst/>
              <a:cxnLst/>
              <a:rect l="l" t="t" r="r" b="b"/>
              <a:pathLst>
                <a:path w="24590" h="32736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7933"/>
                    <a:pt x="4803" y="32736"/>
                    <a:pt x="10726" y="32736"/>
                  </a:cubicBezTo>
                  <a:lnTo>
                    <a:pt x="24589" y="32736"/>
                  </a:lnTo>
                  <a:lnTo>
                    <a:pt x="24589" y="22866"/>
                  </a:lnTo>
                  <a:lnTo>
                    <a:pt x="12332" y="22866"/>
                  </a:lnTo>
                  <a:cubicBezTo>
                    <a:pt x="10567" y="22866"/>
                    <a:pt x="9136" y="21435"/>
                    <a:pt x="9136" y="19670"/>
                  </a:cubicBezTo>
                  <a:lnTo>
                    <a:pt x="9136" y="4569"/>
                  </a:lnTo>
                  <a:cubicBezTo>
                    <a:pt x="9136" y="2048"/>
                    <a:pt x="7089" y="1"/>
                    <a:pt x="4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25400" y="3835888"/>
              <a:ext cx="340225" cy="27200"/>
            </a:xfrm>
            <a:custGeom>
              <a:avLst/>
              <a:gdLst/>
              <a:ahLst/>
              <a:cxnLst/>
              <a:rect l="l" t="t" r="r" b="b"/>
              <a:pathLst>
                <a:path w="13609" h="1088" extrusionOk="0">
                  <a:moveTo>
                    <a:pt x="0" y="1"/>
                  </a:moveTo>
                  <a:lnTo>
                    <a:pt x="0" y="1"/>
                  </a:lnTo>
                  <a:cubicBezTo>
                    <a:pt x="583" y="663"/>
                    <a:pt x="1439" y="1087"/>
                    <a:pt x="2395" y="1087"/>
                  </a:cubicBezTo>
                  <a:lnTo>
                    <a:pt x="13608" y="1087"/>
                  </a:lnTo>
                  <a:lnTo>
                    <a:pt x="13608" y="303"/>
                  </a:lnTo>
                  <a:lnTo>
                    <a:pt x="1351" y="303"/>
                  </a:lnTo>
                  <a:cubicBezTo>
                    <a:pt x="869" y="303"/>
                    <a:pt x="411" y="194"/>
                    <a:pt x="0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50875" y="3271813"/>
              <a:ext cx="195075" cy="774250"/>
            </a:xfrm>
            <a:custGeom>
              <a:avLst/>
              <a:gdLst/>
              <a:ahLst/>
              <a:cxnLst/>
              <a:rect l="l" t="t" r="r" b="b"/>
              <a:pathLst>
                <a:path w="7803" h="30970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5756"/>
                    <a:pt x="1921" y="29053"/>
                    <a:pt x="4833" y="30970"/>
                  </a:cubicBezTo>
                  <a:cubicBezTo>
                    <a:pt x="2517" y="29003"/>
                    <a:pt x="1044" y="26070"/>
                    <a:pt x="1044" y="22794"/>
                  </a:cubicBezTo>
                  <a:lnTo>
                    <a:pt x="1044" y="5353"/>
                  </a:lnTo>
                  <a:cubicBezTo>
                    <a:pt x="1044" y="2828"/>
                    <a:pt x="3087" y="786"/>
                    <a:pt x="5613" y="786"/>
                  </a:cubicBezTo>
                  <a:cubicBezTo>
                    <a:pt x="6405" y="786"/>
                    <a:pt x="7152" y="987"/>
                    <a:pt x="7802" y="1344"/>
                  </a:cubicBezTo>
                  <a:cubicBezTo>
                    <a:pt x="6976" y="513"/>
                    <a:pt x="5830" y="1"/>
                    <a:pt x="4568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14625" y="3658363"/>
              <a:ext cx="536300" cy="714050"/>
            </a:xfrm>
            <a:custGeom>
              <a:avLst/>
              <a:gdLst/>
              <a:ahLst/>
              <a:cxnLst/>
              <a:rect l="l" t="t" r="r" b="b"/>
              <a:pathLst>
                <a:path w="21452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12097" y="28562"/>
                  </a:lnTo>
                  <a:cubicBezTo>
                    <a:pt x="17265" y="28562"/>
                    <a:pt x="21451" y="24371"/>
                    <a:pt x="21451" y="19203"/>
                  </a:cubicBezTo>
                  <a:lnTo>
                    <a:pt x="21451" y="3985"/>
                  </a:lnTo>
                  <a:cubicBezTo>
                    <a:pt x="21451" y="1787"/>
                    <a:pt x="19668" y="1"/>
                    <a:pt x="17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14625" y="3658363"/>
              <a:ext cx="516150" cy="714050"/>
            </a:xfrm>
            <a:custGeom>
              <a:avLst/>
              <a:gdLst/>
              <a:ahLst/>
              <a:cxnLst/>
              <a:rect l="l" t="t" r="r" b="b"/>
              <a:pathLst>
                <a:path w="20646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785" y="28562"/>
                  </a:lnTo>
                  <a:lnTo>
                    <a:pt x="785" y="20735"/>
                  </a:lnTo>
                  <a:lnTo>
                    <a:pt x="11477" y="20735"/>
                  </a:lnTo>
                  <a:cubicBezTo>
                    <a:pt x="13016" y="20735"/>
                    <a:pt x="14266" y="19484"/>
                    <a:pt x="14266" y="17945"/>
                  </a:cubicBezTo>
                  <a:lnTo>
                    <a:pt x="14266" y="4769"/>
                  </a:lnTo>
                  <a:cubicBezTo>
                    <a:pt x="14266" y="2568"/>
                    <a:pt x="16048" y="785"/>
                    <a:pt x="18251" y="785"/>
                  </a:cubicBezTo>
                  <a:cubicBezTo>
                    <a:pt x="19153" y="785"/>
                    <a:pt x="19979" y="1087"/>
                    <a:pt x="20646" y="1590"/>
                  </a:cubicBezTo>
                  <a:cubicBezTo>
                    <a:pt x="19920" y="626"/>
                    <a:pt x="18766" y="1"/>
                    <a:pt x="17467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4450" y="3118913"/>
              <a:ext cx="242375" cy="1942575"/>
            </a:xfrm>
            <a:custGeom>
              <a:avLst/>
              <a:gdLst/>
              <a:ahLst/>
              <a:cxnLst/>
              <a:rect l="l" t="t" r="r" b="b"/>
              <a:pathLst>
                <a:path w="9695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3285"/>
                  </a:lnTo>
                  <a:cubicBezTo>
                    <a:pt x="1" y="75722"/>
                    <a:pt x="1977" y="77702"/>
                    <a:pt x="4414" y="77702"/>
                  </a:cubicBezTo>
                  <a:lnTo>
                    <a:pt x="5278" y="77702"/>
                  </a:lnTo>
                  <a:cubicBezTo>
                    <a:pt x="7715" y="77702"/>
                    <a:pt x="9694" y="75722"/>
                    <a:pt x="9694" y="73285"/>
                  </a:cubicBezTo>
                  <a:lnTo>
                    <a:pt x="9694" y="4850"/>
                  </a:lnTo>
                  <a:cubicBezTo>
                    <a:pt x="9694" y="2174"/>
                    <a:pt x="7522" y="1"/>
                    <a:pt x="4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4450" y="3118913"/>
              <a:ext cx="216075" cy="1942575"/>
            </a:xfrm>
            <a:custGeom>
              <a:avLst/>
              <a:gdLst/>
              <a:ahLst/>
              <a:cxnLst/>
              <a:rect l="l" t="t" r="r" b="b"/>
              <a:pathLst>
                <a:path w="8643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7702"/>
                  </a:lnTo>
                  <a:lnTo>
                    <a:pt x="781" y="77702"/>
                  </a:lnTo>
                  <a:lnTo>
                    <a:pt x="781" y="5634"/>
                  </a:lnTo>
                  <a:cubicBezTo>
                    <a:pt x="781" y="2955"/>
                    <a:pt x="2954" y="786"/>
                    <a:pt x="5630" y="786"/>
                  </a:cubicBezTo>
                  <a:cubicBezTo>
                    <a:pt x="6767" y="786"/>
                    <a:pt x="7812" y="1180"/>
                    <a:pt x="8642" y="1838"/>
                  </a:cubicBezTo>
                  <a:cubicBezTo>
                    <a:pt x="7752" y="723"/>
                    <a:pt x="6385" y="1"/>
                    <a:pt x="4846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69900" y="4864813"/>
              <a:ext cx="131000" cy="159650"/>
            </a:xfrm>
            <a:custGeom>
              <a:avLst/>
              <a:gdLst/>
              <a:ahLst/>
              <a:cxnLst/>
              <a:rect l="l" t="t" r="r" b="b"/>
              <a:pathLst>
                <a:path w="5240" h="6386" extrusionOk="0">
                  <a:moveTo>
                    <a:pt x="1" y="1"/>
                  </a:moveTo>
                  <a:lnTo>
                    <a:pt x="4518" y="6385"/>
                  </a:lnTo>
                  <a:lnTo>
                    <a:pt x="5240" y="6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2750" y="4923563"/>
              <a:ext cx="164150" cy="112850"/>
            </a:xfrm>
            <a:custGeom>
              <a:avLst/>
              <a:gdLst/>
              <a:ahLst/>
              <a:cxnLst/>
              <a:rect l="l" t="t" r="r" b="b"/>
              <a:pathLst>
                <a:path w="6566" h="4514" extrusionOk="0">
                  <a:moveTo>
                    <a:pt x="1" y="0"/>
                  </a:moveTo>
                  <a:lnTo>
                    <a:pt x="5240" y="4514"/>
                  </a:lnTo>
                  <a:lnTo>
                    <a:pt x="6565" y="2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58300" y="4932563"/>
              <a:ext cx="57175" cy="122000"/>
            </a:xfrm>
            <a:custGeom>
              <a:avLst/>
              <a:gdLst/>
              <a:ahLst/>
              <a:cxnLst/>
              <a:rect l="l" t="t" r="r" b="b"/>
              <a:pathLst>
                <a:path w="2287" h="4880" extrusionOk="0">
                  <a:moveTo>
                    <a:pt x="2287" y="1"/>
                  </a:moveTo>
                  <a:cubicBezTo>
                    <a:pt x="2286" y="2"/>
                    <a:pt x="1" y="4636"/>
                    <a:pt x="1" y="4879"/>
                  </a:cubicBezTo>
                  <a:lnTo>
                    <a:pt x="1141" y="487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5650" y="4855813"/>
              <a:ext cx="72275" cy="188150"/>
            </a:xfrm>
            <a:custGeom>
              <a:avLst/>
              <a:gdLst/>
              <a:ahLst/>
              <a:cxnLst/>
              <a:rect l="l" t="t" r="r" b="b"/>
              <a:pathLst>
                <a:path w="2891" h="7526" extrusionOk="0">
                  <a:moveTo>
                    <a:pt x="2891" y="0"/>
                  </a:moveTo>
                  <a:lnTo>
                    <a:pt x="2891" y="0"/>
                  </a:lnTo>
                  <a:cubicBezTo>
                    <a:pt x="2890" y="1"/>
                    <a:pt x="424" y="6502"/>
                    <a:pt x="1" y="7526"/>
                  </a:cubicBezTo>
                  <a:lnTo>
                    <a:pt x="1389" y="7336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1210700" y="5970000"/>
            <a:ext cx="393333" cy="176733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466834" y="5777901"/>
            <a:ext cx="193233" cy="314033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1252634" y="5857167"/>
            <a:ext cx="82500" cy="17380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9079402" y="5394765"/>
            <a:ext cx="584612" cy="1032343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2674632" y="4882480"/>
            <a:ext cx="323145" cy="57060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2113467" y="1742433"/>
            <a:ext cx="8030400" cy="29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991667" y="4820251"/>
            <a:ext cx="6256400" cy="48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9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1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2"/>
          <p:cNvSpPr/>
          <p:nvPr/>
        </p:nvSpPr>
        <p:spPr>
          <a:xfrm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2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2"/>
          <p:cNvSpPr/>
          <p:nvPr/>
        </p:nvSpPr>
        <p:spPr>
          <a:xfrm flipH="1"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2"/>
          <p:cNvSpPr/>
          <p:nvPr/>
        </p:nvSpPr>
        <p:spPr>
          <a:xfrm>
            <a:off x="10815300" y="5055749"/>
            <a:ext cx="473029" cy="629732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2"/>
          <p:cNvSpPr/>
          <p:nvPr/>
        </p:nvSpPr>
        <p:spPr>
          <a:xfrm>
            <a:off x="11026541" y="5489802"/>
            <a:ext cx="261792" cy="20929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2"/>
          <p:cNvSpPr/>
          <p:nvPr/>
        </p:nvSpPr>
        <p:spPr>
          <a:xfrm>
            <a:off x="10815300" y="5055748"/>
            <a:ext cx="150104" cy="59576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2"/>
          <p:cNvSpPr/>
          <p:nvPr/>
        </p:nvSpPr>
        <p:spPr>
          <a:xfrm>
            <a:off x="11249096" y="5353196"/>
            <a:ext cx="412665" cy="549437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2"/>
          <p:cNvSpPr/>
          <p:nvPr/>
        </p:nvSpPr>
        <p:spPr>
          <a:xfrm>
            <a:off x="11249095" y="5353196"/>
            <a:ext cx="397160" cy="549437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2"/>
          <p:cNvSpPr/>
          <p:nvPr/>
        </p:nvSpPr>
        <p:spPr>
          <a:xfrm>
            <a:off x="11195097" y="4938093"/>
            <a:ext cx="186500" cy="1494747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2"/>
          <p:cNvSpPr/>
          <p:nvPr/>
        </p:nvSpPr>
        <p:spPr>
          <a:xfrm>
            <a:off x="11195097" y="4938093"/>
            <a:ext cx="166263" cy="1494747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2"/>
          <p:cNvSpPr/>
          <p:nvPr/>
        </p:nvSpPr>
        <p:spPr>
          <a:xfrm>
            <a:off x="2012500" y="5762881"/>
            <a:ext cx="1194091" cy="763585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2"/>
          <p:cNvSpPr txBox="1">
            <a:spLocks noGrp="1"/>
          </p:cNvSpPr>
          <p:nvPr>
            <p:ph type="title" idx="2" hasCustomPrompt="1"/>
          </p:nvPr>
        </p:nvSpPr>
        <p:spPr>
          <a:xfrm>
            <a:off x="956733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958367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3"/>
          </p:nvPr>
        </p:nvSpPr>
        <p:spPr>
          <a:xfrm>
            <a:off x="3564744" y="3317851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title" idx="4" hasCustomPrompt="1"/>
          </p:nvPr>
        </p:nvSpPr>
        <p:spPr>
          <a:xfrm>
            <a:off x="3566377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1" name="Google Shape;221;p12"/>
          <p:cNvSpPr txBox="1">
            <a:spLocks noGrp="1"/>
          </p:cNvSpPr>
          <p:nvPr>
            <p:ph type="subTitle" idx="5"/>
          </p:nvPr>
        </p:nvSpPr>
        <p:spPr>
          <a:xfrm>
            <a:off x="3568011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title" idx="6"/>
          </p:nvPr>
        </p:nvSpPr>
        <p:spPr>
          <a:xfrm>
            <a:off x="6174389" y="3317851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title" idx="7" hasCustomPrompt="1"/>
          </p:nvPr>
        </p:nvSpPr>
        <p:spPr>
          <a:xfrm>
            <a:off x="6176023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8"/>
          </p:nvPr>
        </p:nvSpPr>
        <p:spPr>
          <a:xfrm>
            <a:off x="6177656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 idx="9"/>
          </p:nvPr>
        </p:nvSpPr>
        <p:spPr>
          <a:xfrm>
            <a:off x="8784033" y="3317851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 idx="13" hasCustomPrompt="1"/>
          </p:nvPr>
        </p:nvSpPr>
        <p:spPr>
          <a:xfrm>
            <a:off x="8785667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4"/>
          </p:nvPr>
        </p:nvSpPr>
        <p:spPr>
          <a:xfrm>
            <a:off x="8787300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title" idx="15"/>
          </p:nvPr>
        </p:nvSpPr>
        <p:spPr>
          <a:xfrm>
            <a:off x="955077" y="3322067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22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3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3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3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3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3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0410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4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4"/>
          <p:cNvSpPr/>
          <p:nvPr/>
        </p:nvSpPr>
        <p:spPr>
          <a:xfrm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4"/>
          <p:cNvSpPr/>
          <p:nvPr/>
        </p:nvSpPr>
        <p:spPr>
          <a:xfrm flipH="1"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4"/>
          <p:cNvSpPr/>
          <p:nvPr/>
        </p:nvSpPr>
        <p:spPr>
          <a:xfrm>
            <a:off x="10815300" y="5055749"/>
            <a:ext cx="473029" cy="629732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4"/>
          <p:cNvSpPr/>
          <p:nvPr/>
        </p:nvSpPr>
        <p:spPr>
          <a:xfrm>
            <a:off x="10815300" y="5055748"/>
            <a:ext cx="150104" cy="59576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4"/>
          <p:cNvSpPr/>
          <p:nvPr/>
        </p:nvSpPr>
        <p:spPr>
          <a:xfrm>
            <a:off x="11249095" y="5353196"/>
            <a:ext cx="397160" cy="549437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4"/>
          <p:cNvSpPr/>
          <p:nvPr/>
        </p:nvSpPr>
        <p:spPr>
          <a:xfrm>
            <a:off x="11195097" y="4938093"/>
            <a:ext cx="166263" cy="1494747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4"/>
          <p:cNvSpPr/>
          <p:nvPr/>
        </p:nvSpPr>
        <p:spPr>
          <a:xfrm>
            <a:off x="431367" y="5998267"/>
            <a:ext cx="859207" cy="549437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8097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5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5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5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5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5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5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5"/>
          <p:cNvSpPr/>
          <p:nvPr/>
        </p:nvSpPr>
        <p:spPr>
          <a:xfrm>
            <a:off x="10700392" y="593377"/>
            <a:ext cx="1076283" cy="1076283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5"/>
          <p:cNvSpPr/>
          <p:nvPr/>
        </p:nvSpPr>
        <p:spPr>
          <a:xfrm>
            <a:off x="10621452" y="1356963"/>
            <a:ext cx="1373731" cy="147264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5"/>
          <p:cNvSpPr/>
          <p:nvPr/>
        </p:nvSpPr>
        <p:spPr>
          <a:xfrm>
            <a:off x="10458812" y="1253351"/>
            <a:ext cx="913187" cy="122016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5"/>
          <p:cNvSpPr/>
          <p:nvPr/>
        </p:nvSpPr>
        <p:spPr>
          <a:xfrm>
            <a:off x="2080633" y="5557851"/>
            <a:ext cx="1116200" cy="651567"/>
          </a:xfrm>
          <a:custGeom>
            <a:avLst/>
            <a:gdLst/>
            <a:ahLst/>
            <a:cxnLst/>
            <a:rect l="l" t="t" r="r" b="b"/>
            <a:pathLst>
              <a:path w="33486" h="19547" extrusionOk="0">
                <a:moveTo>
                  <a:pt x="30016" y="0"/>
                </a:moveTo>
                <a:cubicBezTo>
                  <a:pt x="29993" y="0"/>
                  <a:pt x="29971" y="3"/>
                  <a:pt x="29949" y="9"/>
                </a:cubicBezTo>
                <a:cubicBezTo>
                  <a:pt x="29682" y="78"/>
                  <a:pt x="29709" y="446"/>
                  <a:pt x="29442" y="510"/>
                </a:cubicBezTo>
                <a:cubicBezTo>
                  <a:pt x="29410" y="518"/>
                  <a:pt x="29377" y="521"/>
                  <a:pt x="29341" y="521"/>
                </a:cubicBezTo>
                <a:cubicBezTo>
                  <a:pt x="29151" y="521"/>
                  <a:pt x="28916" y="420"/>
                  <a:pt x="28719" y="304"/>
                </a:cubicBezTo>
                <a:cubicBezTo>
                  <a:pt x="28668" y="275"/>
                  <a:pt x="28614" y="262"/>
                  <a:pt x="28560" y="262"/>
                </a:cubicBezTo>
                <a:cubicBezTo>
                  <a:pt x="28437" y="262"/>
                  <a:pt x="28319" y="334"/>
                  <a:pt x="28268" y="456"/>
                </a:cubicBezTo>
                <a:cubicBezTo>
                  <a:pt x="28223" y="462"/>
                  <a:pt x="28178" y="465"/>
                  <a:pt x="28133" y="465"/>
                </a:cubicBezTo>
                <a:cubicBezTo>
                  <a:pt x="28000" y="465"/>
                  <a:pt x="27868" y="440"/>
                  <a:pt x="27743" y="391"/>
                </a:cubicBezTo>
                <a:cubicBezTo>
                  <a:pt x="27707" y="376"/>
                  <a:pt x="27669" y="369"/>
                  <a:pt x="27631" y="369"/>
                </a:cubicBezTo>
                <a:cubicBezTo>
                  <a:pt x="27564" y="369"/>
                  <a:pt x="27499" y="391"/>
                  <a:pt x="27445" y="432"/>
                </a:cubicBezTo>
                <a:cubicBezTo>
                  <a:pt x="27377" y="488"/>
                  <a:pt x="27274" y="522"/>
                  <a:pt x="27185" y="539"/>
                </a:cubicBezTo>
                <a:lnTo>
                  <a:pt x="25392" y="863"/>
                </a:lnTo>
                <a:cubicBezTo>
                  <a:pt x="25279" y="883"/>
                  <a:pt x="25196" y="969"/>
                  <a:pt x="25160" y="1078"/>
                </a:cubicBezTo>
                <a:cubicBezTo>
                  <a:pt x="25139" y="1142"/>
                  <a:pt x="25088" y="1203"/>
                  <a:pt x="25023" y="1224"/>
                </a:cubicBezTo>
                <a:cubicBezTo>
                  <a:pt x="24985" y="1236"/>
                  <a:pt x="24946" y="1241"/>
                  <a:pt x="24907" y="1241"/>
                </a:cubicBezTo>
                <a:cubicBezTo>
                  <a:pt x="24813" y="1241"/>
                  <a:pt x="24716" y="1215"/>
                  <a:pt x="24620" y="1206"/>
                </a:cubicBezTo>
                <a:cubicBezTo>
                  <a:pt x="24599" y="1204"/>
                  <a:pt x="24577" y="1204"/>
                  <a:pt x="24555" y="1204"/>
                </a:cubicBezTo>
                <a:cubicBezTo>
                  <a:pt x="24330" y="1204"/>
                  <a:pt x="24112" y="1298"/>
                  <a:pt x="23904" y="1391"/>
                </a:cubicBezTo>
                <a:lnTo>
                  <a:pt x="21791" y="2335"/>
                </a:lnTo>
                <a:cubicBezTo>
                  <a:pt x="21642" y="2401"/>
                  <a:pt x="21482" y="2478"/>
                  <a:pt x="21415" y="2626"/>
                </a:cubicBezTo>
                <a:cubicBezTo>
                  <a:pt x="21350" y="2767"/>
                  <a:pt x="21391" y="2933"/>
                  <a:pt x="21376" y="3087"/>
                </a:cubicBezTo>
                <a:cubicBezTo>
                  <a:pt x="21347" y="3374"/>
                  <a:pt x="21123" y="3612"/>
                  <a:pt x="20863" y="3738"/>
                </a:cubicBezTo>
                <a:cubicBezTo>
                  <a:pt x="20603" y="3864"/>
                  <a:pt x="20309" y="3898"/>
                  <a:pt x="20023" y="3931"/>
                </a:cubicBezTo>
                <a:cubicBezTo>
                  <a:pt x="19264" y="4016"/>
                  <a:pt x="18547" y="4123"/>
                  <a:pt x="17812" y="4123"/>
                </a:cubicBezTo>
                <a:cubicBezTo>
                  <a:pt x="17524" y="4123"/>
                  <a:pt x="17232" y="4106"/>
                  <a:pt x="16935" y="4066"/>
                </a:cubicBezTo>
                <a:lnTo>
                  <a:pt x="13713" y="3628"/>
                </a:lnTo>
                <a:cubicBezTo>
                  <a:pt x="12971" y="3527"/>
                  <a:pt x="12209" y="3428"/>
                  <a:pt x="11459" y="3428"/>
                </a:cubicBezTo>
                <a:cubicBezTo>
                  <a:pt x="10743" y="3428"/>
                  <a:pt x="10039" y="3518"/>
                  <a:pt x="9374" y="3782"/>
                </a:cubicBezTo>
                <a:cubicBezTo>
                  <a:pt x="8865" y="3983"/>
                  <a:pt x="8503" y="4373"/>
                  <a:pt x="8033" y="4610"/>
                </a:cubicBezTo>
                <a:cubicBezTo>
                  <a:pt x="7616" y="4819"/>
                  <a:pt x="7050" y="4850"/>
                  <a:pt x="6603" y="5039"/>
                </a:cubicBezTo>
                <a:cubicBezTo>
                  <a:pt x="6141" y="5232"/>
                  <a:pt x="5698" y="5479"/>
                  <a:pt x="5215" y="5602"/>
                </a:cubicBezTo>
                <a:cubicBezTo>
                  <a:pt x="4096" y="5888"/>
                  <a:pt x="2834" y="5507"/>
                  <a:pt x="1801" y="6024"/>
                </a:cubicBezTo>
                <a:cubicBezTo>
                  <a:pt x="803" y="6523"/>
                  <a:pt x="358" y="7684"/>
                  <a:pt x="0" y="8743"/>
                </a:cubicBezTo>
                <a:lnTo>
                  <a:pt x="1363" y="8168"/>
                </a:lnTo>
                <a:lnTo>
                  <a:pt x="1363" y="8168"/>
                </a:lnTo>
                <a:cubicBezTo>
                  <a:pt x="1532" y="9977"/>
                  <a:pt x="1062" y="11839"/>
                  <a:pt x="56" y="13351"/>
                </a:cubicBezTo>
                <a:cubicBezTo>
                  <a:pt x="965" y="13036"/>
                  <a:pt x="1747" y="12374"/>
                  <a:pt x="2209" y="11531"/>
                </a:cubicBezTo>
                <a:lnTo>
                  <a:pt x="2929" y="12367"/>
                </a:lnTo>
                <a:cubicBezTo>
                  <a:pt x="2951" y="12110"/>
                  <a:pt x="3011" y="11858"/>
                  <a:pt x="3108" y="11619"/>
                </a:cubicBezTo>
                <a:cubicBezTo>
                  <a:pt x="3190" y="11829"/>
                  <a:pt x="3369" y="11986"/>
                  <a:pt x="3587" y="12044"/>
                </a:cubicBezTo>
                <a:cubicBezTo>
                  <a:pt x="3500" y="11538"/>
                  <a:pt x="3712" y="11023"/>
                  <a:pt x="4009" y="10603"/>
                </a:cubicBezTo>
                <a:cubicBezTo>
                  <a:pt x="4209" y="10318"/>
                  <a:pt x="4457" y="10058"/>
                  <a:pt x="4763" y="9892"/>
                </a:cubicBezTo>
                <a:cubicBezTo>
                  <a:pt x="5053" y="9736"/>
                  <a:pt x="5382" y="9670"/>
                  <a:pt x="5697" y="9577"/>
                </a:cubicBezTo>
                <a:cubicBezTo>
                  <a:pt x="6634" y="9302"/>
                  <a:pt x="7572" y="8651"/>
                  <a:pt x="7731" y="7688"/>
                </a:cubicBezTo>
                <a:cubicBezTo>
                  <a:pt x="7985" y="8164"/>
                  <a:pt x="7982" y="8698"/>
                  <a:pt x="8225" y="9185"/>
                </a:cubicBezTo>
                <a:cubicBezTo>
                  <a:pt x="8452" y="9646"/>
                  <a:pt x="8759" y="10062"/>
                  <a:pt x="9132" y="10416"/>
                </a:cubicBezTo>
                <a:cubicBezTo>
                  <a:pt x="9471" y="10737"/>
                  <a:pt x="9862" y="11003"/>
                  <a:pt x="10180" y="11346"/>
                </a:cubicBezTo>
                <a:cubicBezTo>
                  <a:pt x="10496" y="11690"/>
                  <a:pt x="10741" y="12139"/>
                  <a:pt x="10696" y="12604"/>
                </a:cubicBezTo>
                <a:cubicBezTo>
                  <a:pt x="10668" y="12892"/>
                  <a:pt x="10532" y="13157"/>
                  <a:pt x="10399" y="13413"/>
                </a:cubicBezTo>
                <a:lnTo>
                  <a:pt x="10042" y="14099"/>
                </a:lnTo>
                <a:cubicBezTo>
                  <a:pt x="9969" y="14239"/>
                  <a:pt x="9894" y="14388"/>
                  <a:pt x="9900" y="14547"/>
                </a:cubicBezTo>
                <a:cubicBezTo>
                  <a:pt x="9911" y="14775"/>
                  <a:pt x="10087" y="14955"/>
                  <a:pt x="10255" y="15108"/>
                </a:cubicBezTo>
                <a:cubicBezTo>
                  <a:pt x="10967" y="15753"/>
                  <a:pt x="11762" y="16305"/>
                  <a:pt x="12426" y="17000"/>
                </a:cubicBezTo>
                <a:cubicBezTo>
                  <a:pt x="13089" y="17694"/>
                  <a:pt x="13626" y="18575"/>
                  <a:pt x="13649" y="19535"/>
                </a:cubicBezTo>
                <a:cubicBezTo>
                  <a:pt x="13822" y="19543"/>
                  <a:pt x="13996" y="19547"/>
                  <a:pt x="14170" y="19547"/>
                </a:cubicBezTo>
                <a:cubicBezTo>
                  <a:pt x="14471" y="19547"/>
                  <a:pt x="14773" y="19535"/>
                  <a:pt x="15075" y="19512"/>
                </a:cubicBezTo>
                <a:cubicBezTo>
                  <a:pt x="15075" y="19208"/>
                  <a:pt x="15317" y="18922"/>
                  <a:pt x="15617" y="18871"/>
                </a:cubicBezTo>
                <a:cubicBezTo>
                  <a:pt x="15674" y="18861"/>
                  <a:pt x="15740" y="18854"/>
                  <a:pt x="15771" y="18805"/>
                </a:cubicBezTo>
                <a:cubicBezTo>
                  <a:pt x="15805" y="18751"/>
                  <a:pt x="15774" y="18681"/>
                  <a:pt x="15744" y="18627"/>
                </a:cubicBezTo>
                <a:cubicBezTo>
                  <a:pt x="15354" y="17940"/>
                  <a:pt x="14814" y="17350"/>
                  <a:pt x="14165" y="16900"/>
                </a:cubicBezTo>
                <a:cubicBezTo>
                  <a:pt x="13967" y="16763"/>
                  <a:pt x="13751" y="16632"/>
                  <a:pt x="13627" y="16426"/>
                </a:cubicBezTo>
                <a:cubicBezTo>
                  <a:pt x="13515" y="16241"/>
                  <a:pt x="13490" y="16019"/>
                  <a:pt x="13449" y="15808"/>
                </a:cubicBezTo>
                <a:cubicBezTo>
                  <a:pt x="13342" y="15234"/>
                  <a:pt x="13112" y="14691"/>
                  <a:pt x="12963" y="14128"/>
                </a:cubicBezTo>
                <a:cubicBezTo>
                  <a:pt x="12811" y="13546"/>
                  <a:pt x="12749" y="12931"/>
                  <a:pt x="13010" y="12385"/>
                </a:cubicBezTo>
                <a:cubicBezTo>
                  <a:pt x="13272" y="11839"/>
                  <a:pt x="13598" y="11336"/>
                  <a:pt x="13708" y="10729"/>
                </a:cubicBezTo>
                <a:cubicBezTo>
                  <a:pt x="13725" y="10637"/>
                  <a:pt x="13738" y="10539"/>
                  <a:pt x="13795" y="10465"/>
                </a:cubicBezTo>
                <a:cubicBezTo>
                  <a:pt x="13828" y="10423"/>
                  <a:pt x="13880" y="10405"/>
                  <a:pt x="13947" y="10405"/>
                </a:cubicBezTo>
                <a:cubicBezTo>
                  <a:pt x="14314" y="10405"/>
                  <a:pt x="15106" y="10940"/>
                  <a:pt x="15316" y="11037"/>
                </a:cubicBezTo>
                <a:cubicBezTo>
                  <a:pt x="16119" y="11410"/>
                  <a:pt x="16999" y="11538"/>
                  <a:pt x="17891" y="11538"/>
                </a:cubicBezTo>
                <a:cubicBezTo>
                  <a:pt x="18480" y="11538"/>
                  <a:pt x="19075" y="11481"/>
                  <a:pt x="19656" y="11403"/>
                </a:cubicBezTo>
                <a:cubicBezTo>
                  <a:pt x="19729" y="11393"/>
                  <a:pt x="19803" y="11388"/>
                  <a:pt x="19876" y="11388"/>
                </a:cubicBezTo>
                <a:cubicBezTo>
                  <a:pt x="20211" y="11388"/>
                  <a:pt x="20539" y="11492"/>
                  <a:pt x="20815" y="11686"/>
                </a:cubicBezTo>
                <a:lnTo>
                  <a:pt x="24200" y="14075"/>
                </a:lnTo>
                <a:cubicBezTo>
                  <a:pt x="24276" y="14130"/>
                  <a:pt x="24356" y="14186"/>
                  <a:pt x="24403" y="14268"/>
                </a:cubicBezTo>
                <a:cubicBezTo>
                  <a:pt x="24545" y="14513"/>
                  <a:pt x="24330" y="14804"/>
                  <a:pt x="24132" y="15005"/>
                </a:cubicBezTo>
                <a:cubicBezTo>
                  <a:pt x="23806" y="15334"/>
                  <a:pt x="23474" y="15667"/>
                  <a:pt x="23072" y="15898"/>
                </a:cubicBezTo>
                <a:cubicBezTo>
                  <a:pt x="22785" y="16062"/>
                  <a:pt x="22454" y="16169"/>
                  <a:pt x="22127" y="16169"/>
                </a:cubicBezTo>
                <a:cubicBezTo>
                  <a:pt x="21996" y="16169"/>
                  <a:pt x="21866" y="16152"/>
                  <a:pt x="21739" y="16114"/>
                </a:cubicBezTo>
                <a:cubicBezTo>
                  <a:pt x="21686" y="16098"/>
                  <a:pt x="21631" y="16079"/>
                  <a:pt x="21577" y="16079"/>
                </a:cubicBezTo>
                <a:cubicBezTo>
                  <a:pt x="21558" y="16079"/>
                  <a:pt x="21540" y="16081"/>
                  <a:pt x="21521" y="16087"/>
                </a:cubicBezTo>
                <a:cubicBezTo>
                  <a:pt x="21467" y="16105"/>
                  <a:pt x="21425" y="16147"/>
                  <a:pt x="21388" y="16190"/>
                </a:cubicBezTo>
                <a:cubicBezTo>
                  <a:pt x="21094" y="16518"/>
                  <a:pt x="20866" y="16898"/>
                  <a:pt x="20714" y="17312"/>
                </a:cubicBezTo>
                <a:lnTo>
                  <a:pt x="22967" y="17110"/>
                </a:lnTo>
                <a:cubicBezTo>
                  <a:pt x="23194" y="17090"/>
                  <a:pt x="23425" y="17069"/>
                  <a:pt x="23632" y="16976"/>
                </a:cubicBezTo>
                <a:cubicBezTo>
                  <a:pt x="23870" y="16869"/>
                  <a:pt x="24058" y="16676"/>
                  <a:pt x="24239" y="16488"/>
                </a:cubicBezTo>
                <a:lnTo>
                  <a:pt x="25161" y="15528"/>
                </a:lnTo>
                <a:cubicBezTo>
                  <a:pt x="25536" y="15138"/>
                  <a:pt x="25939" y="14664"/>
                  <a:pt x="25859" y="14129"/>
                </a:cubicBezTo>
                <a:lnTo>
                  <a:pt x="25859" y="14129"/>
                </a:lnTo>
                <a:cubicBezTo>
                  <a:pt x="26751" y="15288"/>
                  <a:pt x="26987" y="16919"/>
                  <a:pt x="26460" y="18284"/>
                </a:cubicBezTo>
                <a:cubicBezTo>
                  <a:pt x="26406" y="18424"/>
                  <a:pt x="26343" y="18574"/>
                  <a:pt x="26383" y="18719"/>
                </a:cubicBezTo>
                <a:cubicBezTo>
                  <a:pt x="26406" y="18805"/>
                  <a:pt x="26462" y="18878"/>
                  <a:pt x="26525" y="18943"/>
                </a:cubicBezTo>
                <a:cubicBezTo>
                  <a:pt x="26791" y="19219"/>
                  <a:pt x="27153" y="19380"/>
                  <a:pt x="27535" y="19393"/>
                </a:cubicBezTo>
                <a:cubicBezTo>
                  <a:pt x="27913" y="17776"/>
                  <a:pt x="27873" y="16090"/>
                  <a:pt x="27421" y="14493"/>
                </a:cubicBezTo>
                <a:cubicBezTo>
                  <a:pt x="27289" y="14025"/>
                  <a:pt x="27115" y="13556"/>
                  <a:pt x="26807" y="13180"/>
                </a:cubicBezTo>
                <a:cubicBezTo>
                  <a:pt x="26105" y="12319"/>
                  <a:pt x="24783" y="12020"/>
                  <a:pt x="24336" y="11003"/>
                </a:cubicBezTo>
                <a:cubicBezTo>
                  <a:pt x="24962" y="10458"/>
                  <a:pt x="25338" y="9638"/>
                  <a:pt x="25345" y="8808"/>
                </a:cubicBezTo>
                <a:cubicBezTo>
                  <a:pt x="25347" y="8540"/>
                  <a:pt x="25313" y="8265"/>
                  <a:pt x="25386" y="8006"/>
                </a:cubicBezTo>
                <a:cubicBezTo>
                  <a:pt x="25471" y="7711"/>
                  <a:pt x="25685" y="7473"/>
                  <a:pt x="25892" y="7248"/>
                </a:cubicBezTo>
                <a:lnTo>
                  <a:pt x="27414" y="5591"/>
                </a:lnTo>
                <a:cubicBezTo>
                  <a:pt x="27616" y="5371"/>
                  <a:pt x="27828" y="5144"/>
                  <a:pt x="28104" y="5031"/>
                </a:cubicBezTo>
                <a:cubicBezTo>
                  <a:pt x="28249" y="4972"/>
                  <a:pt x="28403" y="4948"/>
                  <a:pt x="28558" y="4948"/>
                </a:cubicBezTo>
                <a:cubicBezTo>
                  <a:pt x="28794" y="4948"/>
                  <a:pt x="29036" y="5004"/>
                  <a:pt x="29263" y="5077"/>
                </a:cubicBezTo>
                <a:cubicBezTo>
                  <a:pt x="29976" y="5308"/>
                  <a:pt x="30628" y="5695"/>
                  <a:pt x="31270" y="6081"/>
                </a:cubicBezTo>
                <a:cubicBezTo>
                  <a:pt x="31363" y="6137"/>
                  <a:pt x="31462" y="6198"/>
                  <a:pt x="31510" y="6294"/>
                </a:cubicBezTo>
                <a:cubicBezTo>
                  <a:pt x="31553" y="6380"/>
                  <a:pt x="31550" y="6479"/>
                  <a:pt x="31573" y="6571"/>
                </a:cubicBezTo>
                <a:cubicBezTo>
                  <a:pt x="31629" y="6794"/>
                  <a:pt x="31860" y="6917"/>
                  <a:pt x="32085" y="6917"/>
                </a:cubicBezTo>
                <a:cubicBezTo>
                  <a:pt x="32256" y="6917"/>
                  <a:pt x="32424" y="6845"/>
                  <a:pt x="32508" y="6693"/>
                </a:cubicBezTo>
                <a:cubicBezTo>
                  <a:pt x="32575" y="6756"/>
                  <a:pt x="32653" y="6784"/>
                  <a:pt x="32733" y="6784"/>
                </a:cubicBezTo>
                <a:cubicBezTo>
                  <a:pt x="32989" y="6784"/>
                  <a:pt x="33271" y="6504"/>
                  <a:pt x="33322" y="6215"/>
                </a:cubicBezTo>
                <a:cubicBezTo>
                  <a:pt x="33486" y="5275"/>
                  <a:pt x="32527" y="4531"/>
                  <a:pt x="32270" y="3612"/>
                </a:cubicBezTo>
                <a:cubicBezTo>
                  <a:pt x="32175" y="3278"/>
                  <a:pt x="32175" y="2916"/>
                  <a:pt x="32024" y="2604"/>
                </a:cubicBezTo>
                <a:cubicBezTo>
                  <a:pt x="31853" y="2248"/>
                  <a:pt x="31513" y="2010"/>
                  <a:pt x="31245" y="1721"/>
                </a:cubicBezTo>
                <a:cubicBezTo>
                  <a:pt x="31030" y="1491"/>
                  <a:pt x="30953" y="1280"/>
                  <a:pt x="30866" y="983"/>
                </a:cubicBezTo>
                <a:cubicBezTo>
                  <a:pt x="30756" y="610"/>
                  <a:pt x="30523" y="286"/>
                  <a:pt x="30204" y="63"/>
                </a:cubicBezTo>
                <a:cubicBezTo>
                  <a:pt x="30148" y="24"/>
                  <a:pt x="30082" y="0"/>
                  <a:pt x="300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5"/>
          <p:cNvSpPr/>
          <p:nvPr/>
        </p:nvSpPr>
        <p:spPr>
          <a:xfrm>
            <a:off x="9635034" y="5559868"/>
            <a:ext cx="1095433" cy="563633"/>
          </a:xfrm>
          <a:custGeom>
            <a:avLst/>
            <a:gdLst/>
            <a:ahLst/>
            <a:cxnLst/>
            <a:rect l="l" t="t" r="r" b="b"/>
            <a:pathLst>
              <a:path w="32863" h="16909" extrusionOk="0">
                <a:moveTo>
                  <a:pt x="21941" y="1"/>
                </a:moveTo>
                <a:lnTo>
                  <a:pt x="21941" y="1"/>
                </a:lnTo>
                <a:cubicBezTo>
                  <a:pt x="21941" y="1"/>
                  <a:pt x="18055" y="4123"/>
                  <a:pt x="16225" y="10255"/>
                </a:cubicBezTo>
                <a:cubicBezTo>
                  <a:pt x="14770" y="4461"/>
                  <a:pt x="11553" y="445"/>
                  <a:pt x="11553" y="444"/>
                </a:cubicBezTo>
                <a:lnTo>
                  <a:pt x="11553" y="444"/>
                </a:lnTo>
                <a:cubicBezTo>
                  <a:pt x="11553" y="445"/>
                  <a:pt x="13867" y="6118"/>
                  <a:pt x="14559" y="12206"/>
                </a:cubicBezTo>
                <a:cubicBezTo>
                  <a:pt x="11505" y="6626"/>
                  <a:pt x="4528" y="3578"/>
                  <a:pt x="4527" y="3578"/>
                </a:cubicBezTo>
                <a:lnTo>
                  <a:pt x="4527" y="3578"/>
                </a:lnTo>
                <a:cubicBezTo>
                  <a:pt x="4528" y="3578"/>
                  <a:pt x="10189" y="7645"/>
                  <a:pt x="12653" y="12898"/>
                </a:cubicBezTo>
                <a:cubicBezTo>
                  <a:pt x="7939" y="8397"/>
                  <a:pt x="1" y="7836"/>
                  <a:pt x="0" y="7836"/>
                </a:cubicBezTo>
                <a:lnTo>
                  <a:pt x="0" y="7836"/>
                </a:lnTo>
                <a:cubicBezTo>
                  <a:pt x="0" y="7836"/>
                  <a:pt x="9929" y="10708"/>
                  <a:pt x="12968" y="16909"/>
                </a:cubicBezTo>
                <a:lnTo>
                  <a:pt x="18877" y="16909"/>
                </a:lnTo>
                <a:cubicBezTo>
                  <a:pt x="22046" y="10503"/>
                  <a:pt x="32862" y="8299"/>
                  <a:pt x="32862" y="8299"/>
                </a:cubicBezTo>
                <a:cubicBezTo>
                  <a:pt x="32862" y="8299"/>
                  <a:pt x="32851" y="8299"/>
                  <a:pt x="32829" y="8299"/>
                </a:cubicBezTo>
                <a:cubicBezTo>
                  <a:pt x="32263" y="8299"/>
                  <a:pt x="24713" y="8374"/>
                  <a:pt x="19845" y="12326"/>
                </a:cubicBezTo>
                <a:cubicBezTo>
                  <a:pt x="22723" y="7288"/>
                  <a:pt x="28692" y="3690"/>
                  <a:pt x="28693" y="3690"/>
                </a:cubicBezTo>
                <a:lnTo>
                  <a:pt x="28693" y="3690"/>
                </a:lnTo>
                <a:cubicBezTo>
                  <a:pt x="28692" y="3690"/>
                  <a:pt x="21493" y="6167"/>
                  <a:pt x="18000" y="11484"/>
                </a:cubicBezTo>
                <a:cubicBezTo>
                  <a:pt x="19179" y="5471"/>
                  <a:pt x="21941" y="1"/>
                  <a:pt x="219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5"/>
          <p:cNvSpPr/>
          <p:nvPr/>
        </p:nvSpPr>
        <p:spPr>
          <a:xfrm>
            <a:off x="8971467" y="5803285"/>
            <a:ext cx="663567" cy="341367"/>
          </a:xfrm>
          <a:custGeom>
            <a:avLst/>
            <a:gdLst/>
            <a:ahLst/>
            <a:cxnLst/>
            <a:rect l="l" t="t" r="r" b="b"/>
            <a:pathLst>
              <a:path w="19907" h="10241" extrusionOk="0">
                <a:moveTo>
                  <a:pt x="13291" y="0"/>
                </a:moveTo>
                <a:cubicBezTo>
                  <a:pt x="13290" y="1"/>
                  <a:pt x="10937" y="2497"/>
                  <a:pt x="9829" y="6211"/>
                </a:cubicBezTo>
                <a:cubicBezTo>
                  <a:pt x="8948" y="2701"/>
                  <a:pt x="7000" y="269"/>
                  <a:pt x="7000" y="268"/>
                </a:cubicBezTo>
                <a:lnTo>
                  <a:pt x="7000" y="268"/>
                </a:lnTo>
                <a:cubicBezTo>
                  <a:pt x="7000" y="269"/>
                  <a:pt x="8401" y="3705"/>
                  <a:pt x="8819" y="7392"/>
                </a:cubicBezTo>
                <a:cubicBezTo>
                  <a:pt x="6969" y="4012"/>
                  <a:pt x="2743" y="2167"/>
                  <a:pt x="2743" y="2167"/>
                </a:cubicBezTo>
                <a:lnTo>
                  <a:pt x="2743" y="2167"/>
                </a:lnTo>
                <a:cubicBezTo>
                  <a:pt x="2743" y="2167"/>
                  <a:pt x="6172" y="4630"/>
                  <a:pt x="7664" y="7812"/>
                </a:cubicBezTo>
                <a:cubicBezTo>
                  <a:pt x="4809" y="5085"/>
                  <a:pt x="1" y="4746"/>
                  <a:pt x="0" y="4745"/>
                </a:cubicBezTo>
                <a:lnTo>
                  <a:pt x="0" y="4745"/>
                </a:lnTo>
                <a:cubicBezTo>
                  <a:pt x="1" y="4746"/>
                  <a:pt x="6015" y="6486"/>
                  <a:pt x="7856" y="10241"/>
                </a:cubicBezTo>
                <a:lnTo>
                  <a:pt x="11435" y="10241"/>
                </a:lnTo>
                <a:cubicBezTo>
                  <a:pt x="13355" y="6361"/>
                  <a:pt x="19907" y="5026"/>
                  <a:pt x="19907" y="5026"/>
                </a:cubicBezTo>
                <a:cubicBezTo>
                  <a:pt x="19907" y="5026"/>
                  <a:pt x="19900" y="5026"/>
                  <a:pt x="19887" y="5026"/>
                </a:cubicBezTo>
                <a:cubicBezTo>
                  <a:pt x="19550" y="5026"/>
                  <a:pt x="14972" y="5070"/>
                  <a:pt x="12021" y="7466"/>
                </a:cubicBezTo>
                <a:cubicBezTo>
                  <a:pt x="13765" y="4414"/>
                  <a:pt x="17380" y="2235"/>
                  <a:pt x="17380" y="2234"/>
                </a:cubicBezTo>
                <a:lnTo>
                  <a:pt x="17380" y="2234"/>
                </a:lnTo>
                <a:cubicBezTo>
                  <a:pt x="17380" y="2235"/>
                  <a:pt x="13019" y="3734"/>
                  <a:pt x="10904" y="6955"/>
                </a:cubicBezTo>
                <a:cubicBezTo>
                  <a:pt x="11618" y="3313"/>
                  <a:pt x="13290" y="1"/>
                  <a:pt x="13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1"/>
          </p:nvPr>
        </p:nvSpPr>
        <p:spPr>
          <a:xfrm>
            <a:off x="953467" y="3074200"/>
            <a:ext cx="4168800" cy="1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title"/>
          </p:nvPr>
        </p:nvSpPr>
        <p:spPr>
          <a:xfrm>
            <a:off x="953467" y="2310600"/>
            <a:ext cx="41688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898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>
            <a:spLocks noGrp="1"/>
          </p:cNvSpPr>
          <p:nvPr>
            <p:ph type="subTitle" idx="1"/>
          </p:nvPr>
        </p:nvSpPr>
        <p:spPr>
          <a:xfrm>
            <a:off x="953467" y="3106333"/>
            <a:ext cx="4168800" cy="1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53467" y="1862567"/>
            <a:ext cx="4168800" cy="12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67"/>
          </a:p>
        </p:txBody>
      </p:sp>
      <p:sp>
        <p:nvSpPr>
          <p:cNvPr id="269" name="Google Shape;269;p16"/>
          <p:cNvSpPr/>
          <p:nvPr/>
        </p:nvSpPr>
        <p:spPr>
          <a:xfrm flipH="1">
            <a:off x="-4668" y="5646997"/>
            <a:ext cx="12200523" cy="1312419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6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6"/>
          <p:cNvSpPr/>
          <p:nvPr/>
        </p:nvSpPr>
        <p:spPr>
          <a:xfrm>
            <a:off x="-4146" y="5647105"/>
            <a:ext cx="12200633" cy="1312491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6"/>
          <p:cNvSpPr/>
          <p:nvPr/>
        </p:nvSpPr>
        <p:spPr>
          <a:xfrm flipH="1">
            <a:off x="-370684" y="4060327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6"/>
          <p:cNvSpPr/>
          <p:nvPr/>
        </p:nvSpPr>
        <p:spPr>
          <a:xfrm flipH="1">
            <a:off x="76647" y="4128680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6"/>
          <p:cNvSpPr/>
          <p:nvPr/>
        </p:nvSpPr>
        <p:spPr>
          <a:xfrm flipH="1">
            <a:off x="-4146" y="5811604"/>
            <a:ext cx="12200633" cy="114785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251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7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7"/>
          <p:cNvSpPr/>
          <p:nvPr/>
        </p:nvSpPr>
        <p:spPr>
          <a:xfrm>
            <a:off x="670901" y="1365096"/>
            <a:ext cx="362463" cy="131021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7"/>
          <p:cNvSpPr/>
          <p:nvPr/>
        </p:nvSpPr>
        <p:spPr>
          <a:xfrm>
            <a:off x="563483" y="656634"/>
            <a:ext cx="201731" cy="113393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960000" y="3321000"/>
            <a:ext cx="31152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960000" y="4321249"/>
            <a:ext cx="3115200" cy="1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/>
          </p:nvPr>
        </p:nvSpPr>
        <p:spPr>
          <a:xfrm>
            <a:off x="4538400" y="3321000"/>
            <a:ext cx="31152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3"/>
          </p:nvPr>
        </p:nvSpPr>
        <p:spPr>
          <a:xfrm>
            <a:off x="4538400" y="4321247"/>
            <a:ext cx="3115200" cy="1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 idx="4"/>
          </p:nvPr>
        </p:nvSpPr>
        <p:spPr>
          <a:xfrm>
            <a:off x="8116800" y="3321000"/>
            <a:ext cx="31152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5"/>
          </p:nvPr>
        </p:nvSpPr>
        <p:spPr>
          <a:xfrm>
            <a:off x="8116800" y="4321247"/>
            <a:ext cx="3115200" cy="1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894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8"/>
          <p:cNvSpPr/>
          <p:nvPr/>
        </p:nvSpPr>
        <p:spPr>
          <a:xfrm>
            <a:off x="-393699" y="6144667"/>
            <a:ext cx="12814705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8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8"/>
          <p:cNvSpPr/>
          <p:nvPr/>
        </p:nvSpPr>
        <p:spPr>
          <a:xfrm flipH="1">
            <a:off x="-127136" y="6094400"/>
            <a:ext cx="1234530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8"/>
          <p:cNvSpPr/>
          <p:nvPr/>
        </p:nvSpPr>
        <p:spPr>
          <a:xfrm flipH="1">
            <a:off x="11401535" y="5431701"/>
            <a:ext cx="432396" cy="763627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8"/>
          <p:cNvSpPr/>
          <p:nvPr/>
        </p:nvSpPr>
        <p:spPr>
          <a:xfrm flipH="1">
            <a:off x="324258" y="5568938"/>
            <a:ext cx="549815" cy="970847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8"/>
          <p:cNvSpPr/>
          <p:nvPr/>
        </p:nvSpPr>
        <p:spPr>
          <a:xfrm>
            <a:off x="1079965" y="5992454"/>
            <a:ext cx="274777" cy="485309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8"/>
          <p:cNvSpPr txBox="1">
            <a:spLocks noGrp="1"/>
          </p:cNvSpPr>
          <p:nvPr>
            <p:ph type="title"/>
          </p:nvPr>
        </p:nvSpPr>
        <p:spPr>
          <a:xfrm>
            <a:off x="1164400" y="27180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1"/>
          </p:nvPr>
        </p:nvSpPr>
        <p:spPr>
          <a:xfrm>
            <a:off x="1164400" y="33984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18"/>
          <p:cNvSpPr txBox="1">
            <a:spLocks noGrp="1"/>
          </p:cNvSpPr>
          <p:nvPr>
            <p:ph type="title" idx="2"/>
          </p:nvPr>
        </p:nvSpPr>
        <p:spPr>
          <a:xfrm>
            <a:off x="5871051" y="27182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subTitle" idx="3"/>
          </p:nvPr>
        </p:nvSpPr>
        <p:spPr>
          <a:xfrm>
            <a:off x="5871051" y="33986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18"/>
          <p:cNvSpPr txBox="1">
            <a:spLocks noGrp="1"/>
          </p:cNvSpPr>
          <p:nvPr>
            <p:ph type="title" idx="4"/>
          </p:nvPr>
        </p:nvSpPr>
        <p:spPr>
          <a:xfrm>
            <a:off x="3519000" y="45130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5"/>
          </p:nvPr>
        </p:nvSpPr>
        <p:spPr>
          <a:xfrm>
            <a:off x="3519000" y="51934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title" idx="6"/>
          </p:nvPr>
        </p:nvSpPr>
        <p:spPr>
          <a:xfrm>
            <a:off x="8228000" y="45130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7"/>
          </p:nvPr>
        </p:nvSpPr>
        <p:spPr>
          <a:xfrm>
            <a:off x="8228000" y="51934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256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9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1271167" y="2374097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1271151" y="3117751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2"/>
          </p:nvPr>
        </p:nvSpPr>
        <p:spPr>
          <a:xfrm>
            <a:off x="4870121" y="2374097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4870117" y="3117751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idx="4"/>
          </p:nvPr>
        </p:nvSpPr>
        <p:spPr>
          <a:xfrm>
            <a:off x="1271200" y="4754633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1271200" y="5498267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6"/>
          </p:nvPr>
        </p:nvSpPr>
        <p:spPr>
          <a:xfrm>
            <a:off x="4870167" y="4754633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7"/>
          </p:nvPr>
        </p:nvSpPr>
        <p:spPr>
          <a:xfrm>
            <a:off x="4870167" y="5498267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8"/>
          </p:nvPr>
        </p:nvSpPr>
        <p:spPr>
          <a:xfrm>
            <a:off x="8469275" y="2374097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9"/>
          </p:nvPr>
        </p:nvSpPr>
        <p:spPr>
          <a:xfrm>
            <a:off x="8469283" y="3117751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13"/>
          </p:nvPr>
        </p:nvSpPr>
        <p:spPr>
          <a:xfrm>
            <a:off x="8469333" y="4754633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4"/>
          </p:nvPr>
        </p:nvSpPr>
        <p:spPr>
          <a:xfrm>
            <a:off x="8469332" y="5498267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7106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 hasCustomPrompt="1"/>
          </p:nvPr>
        </p:nvSpPr>
        <p:spPr>
          <a:xfrm>
            <a:off x="953467" y="720000"/>
            <a:ext cx="4776400" cy="110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953467" y="1830967"/>
            <a:ext cx="47764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 idx="2" hasCustomPrompt="1"/>
          </p:nvPr>
        </p:nvSpPr>
        <p:spPr>
          <a:xfrm>
            <a:off x="6462233" y="713333"/>
            <a:ext cx="4776400" cy="110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3"/>
          </p:nvPr>
        </p:nvSpPr>
        <p:spPr>
          <a:xfrm>
            <a:off x="6462233" y="1824400"/>
            <a:ext cx="47764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title" idx="4" hasCustomPrompt="1"/>
          </p:nvPr>
        </p:nvSpPr>
        <p:spPr>
          <a:xfrm>
            <a:off x="3231400" y="2931628"/>
            <a:ext cx="5729200" cy="110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5"/>
          </p:nvPr>
        </p:nvSpPr>
        <p:spPr>
          <a:xfrm>
            <a:off x="3231400" y="4042600"/>
            <a:ext cx="57292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240508" y="2964973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20"/>
          <p:cNvSpPr/>
          <p:nvPr/>
        </p:nvSpPr>
        <p:spPr>
          <a:xfrm>
            <a:off x="1459092" y="2964972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20"/>
          <p:cNvSpPr/>
          <p:nvPr/>
        </p:nvSpPr>
        <p:spPr>
          <a:xfrm flipH="1">
            <a:off x="-8590" y="4914063"/>
            <a:ext cx="12200633" cy="1944003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0"/>
          <p:cNvSpPr/>
          <p:nvPr/>
        </p:nvSpPr>
        <p:spPr>
          <a:xfrm flipH="1">
            <a:off x="-8590" y="5368416"/>
            <a:ext cx="12200633" cy="1489616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0"/>
          <p:cNvSpPr/>
          <p:nvPr/>
        </p:nvSpPr>
        <p:spPr>
          <a:xfrm flipH="1">
            <a:off x="-8733" y="5712089"/>
            <a:ext cx="12192044" cy="1145856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2" name="Google Shape;332;p20"/>
          <p:cNvGrpSpPr/>
          <p:nvPr/>
        </p:nvGrpSpPr>
        <p:grpSpPr>
          <a:xfrm flipH="1">
            <a:off x="4497354" y="5093539"/>
            <a:ext cx="843623" cy="1489637"/>
            <a:chOff x="5131750" y="3820154"/>
            <a:chExt cx="632717" cy="1117228"/>
          </a:xfrm>
        </p:grpSpPr>
        <p:sp>
          <p:nvSpPr>
            <p:cNvPr id="333" name="Google Shape;333;p20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1614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flipH="1">
            <a:off x="7451826" y="1544567"/>
            <a:ext cx="4430541" cy="4318179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3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 flipH="1">
            <a:off x="9823791" y="2964973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/>
          <p:nvPr/>
        </p:nvSpPr>
        <p:spPr>
          <a:xfrm flipH="1">
            <a:off x="9823827" y="2964972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3"/>
          <p:cNvSpPr/>
          <p:nvPr/>
        </p:nvSpPr>
        <p:spPr>
          <a:xfrm>
            <a:off x="-8733" y="4914063"/>
            <a:ext cx="12200633" cy="1944003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3"/>
          <p:cNvSpPr/>
          <p:nvPr/>
        </p:nvSpPr>
        <p:spPr>
          <a:xfrm>
            <a:off x="-8733" y="5368416"/>
            <a:ext cx="12200633" cy="1489616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3"/>
          <p:cNvSpPr/>
          <p:nvPr/>
        </p:nvSpPr>
        <p:spPr>
          <a:xfrm>
            <a:off x="1" y="5712089"/>
            <a:ext cx="12192044" cy="1145856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7821617" y="1911943"/>
            <a:ext cx="4459464" cy="478055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6901533" y="4404035"/>
            <a:ext cx="2964428" cy="396095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" name="Google Shape;61;p3"/>
          <p:cNvGrpSpPr/>
          <p:nvPr/>
        </p:nvGrpSpPr>
        <p:grpSpPr>
          <a:xfrm>
            <a:off x="6842334" y="5093539"/>
            <a:ext cx="843623" cy="1489637"/>
            <a:chOff x="5131750" y="3820154"/>
            <a:chExt cx="632717" cy="1117228"/>
          </a:xfrm>
        </p:grpSpPr>
        <p:sp>
          <p:nvSpPr>
            <p:cNvPr id="62" name="Google Shape;62;p3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8296900" y="5368399"/>
            <a:ext cx="1331960" cy="85174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960017" y="2748693"/>
            <a:ext cx="693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4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960033" y="967767"/>
            <a:ext cx="1694400" cy="148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960017" y="3671137"/>
            <a:ext cx="6934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1554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1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1"/>
          <p:cNvSpPr/>
          <p:nvPr/>
        </p:nvSpPr>
        <p:spPr>
          <a:xfrm flipH="1">
            <a:off x="-4315" y="6144669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1"/>
          <p:cNvSpPr/>
          <p:nvPr/>
        </p:nvSpPr>
        <p:spPr>
          <a:xfrm>
            <a:off x="829532" y="5667237"/>
            <a:ext cx="1076219" cy="68820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8" name="Google Shape;348;p21"/>
          <p:cNvGrpSpPr/>
          <p:nvPr/>
        </p:nvGrpSpPr>
        <p:grpSpPr>
          <a:xfrm>
            <a:off x="9349749" y="2860492"/>
            <a:ext cx="1722103" cy="4220301"/>
            <a:chOff x="4666150" y="2948925"/>
            <a:chExt cx="953475" cy="2336650"/>
          </a:xfrm>
        </p:grpSpPr>
        <p:sp>
          <p:nvSpPr>
            <p:cNvPr id="349" name="Google Shape;349;p21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5" name="Google Shape;365;p21"/>
          <p:cNvSpPr/>
          <p:nvPr/>
        </p:nvSpPr>
        <p:spPr>
          <a:xfrm>
            <a:off x="-361833" y="6197601"/>
            <a:ext cx="12655384" cy="2397151"/>
          </a:xfrm>
          <a:custGeom>
            <a:avLst/>
            <a:gdLst/>
            <a:ahLst/>
            <a:cxnLst/>
            <a:rect l="l" t="t" r="r" b="b"/>
            <a:pathLst>
              <a:path w="122113" h="30784" extrusionOk="0">
                <a:moveTo>
                  <a:pt x="48661" y="1"/>
                </a:moveTo>
                <a:lnTo>
                  <a:pt x="48661" y="1"/>
                </a:lnTo>
                <a:cubicBezTo>
                  <a:pt x="48921" y="429"/>
                  <a:pt x="49148" y="876"/>
                  <a:pt x="49340" y="1339"/>
                </a:cubicBezTo>
                <a:cubicBezTo>
                  <a:pt x="41630" y="561"/>
                  <a:pt x="33759" y="584"/>
                  <a:pt x="26017" y="544"/>
                </a:cubicBezTo>
                <a:cubicBezTo>
                  <a:pt x="25543" y="542"/>
                  <a:pt x="25062" y="538"/>
                  <a:pt x="24576" y="538"/>
                </a:cubicBezTo>
                <a:cubicBezTo>
                  <a:pt x="22761" y="538"/>
                  <a:pt x="20888" y="584"/>
                  <a:pt x="19138" y="913"/>
                </a:cubicBezTo>
                <a:cubicBezTo>
                  <a:pt x="18907" y="955"/>
                  <a:pt x="16392" y="1469"/>
                  <a:pt x="15199" y="1469"/>
                </a:cubicBezTo>
                <a:cubicBezTo>
                  <a:pt x="14777" y="1469"/>
                  <a:pt x="14520" y="1405"/>
                  <a:pt x="14589" y="1232"/>
                </a:cubicBezTo>
                <a:lnTo>
                  <a:pt x="14589" y="1232"/>
                </a:lnTo>
                <a:cubicBezTo>
                  <a:pt x="14456" y="1559"/>
                  <a:pt x="14122" y="1774"/>
                  <a:pt x="13789" y="1774"/>
                </a:cubicBezTo>
                <a:cubicBezTo>
                  <a:pt x="13712" y="1774"/>
                  <a:pt x="13636" y="1763"/>
                  <a:pt x="13562" y="1739"/>
                </a:cubicBezTo>
                <a:cubicBezTo>
                  <a:pt x="13167" y="1611"/>
                  <a:pt x="12900" y="1144"/>
                  <a:pt x="12978" y="714"/>
                </a:cubicBezTo>
                <a:lnTo>
                  <a:pt x="12978" y="714"/>
                </a:lnTo>
                <a:cubicBezTo>
                  <a:pt x="12584" y="853"/>
                  <a:pt x="12270" y="1223"/>
                  <a:pt x="12182" y="1651"/>
                </a:cubicBezTo>
                <a:cubicBezTo>
                  <a:pt x="11194" y="1280"/>
                  <a:pt x="10239" y="822"/>
                  <a:pt x="9332" y="281"/>
                </a:cubicBezTo>
                <a:lnTo>
                  <a:pt x="9332" y="281"/>
                </a:lnTo>
                <a:cubicBezTo>
                  <a:pt x="9469" y="783"/>
                  <a:pt x="9503" y="1308"/>
                  <a:pt x="9432" y="1823"/>
                </a:cubicBezTo>
                <a:cubicBezTo>
                  <a:pt x="8310" y="1273"/>
                  <a:pt x="7115" y="886"/>
                  <a:pt x="5883" y="675"/>
                </a:cubicBezTo>
                <a:lnTo>
                  <a:pt x="5883" y="675"/>
                </a:lnTo>
                <a:cubicBezTo>
                  <a:pt x="6345" y="919"/>
                  <a:pt x="6720" y="1342"/>
                  <a:pt x="6920" y="1846"/>
                </a:cubicBezTo>
                <a:cubicBezTo>
                  <a:pt x="4517" y="2273"/>
                  <a:pt x="2177" y="3084"/>
                  <a:pt x="1" y="4240"/>
                </a:cubicBezTo>
                <a:lnTo>
                  <a:pt x="1" y="30783"/>
                </a:lnTo>
                <a:lnTo>
                  <a:pt x="121629" y="30783"/>
                </a:lnTo>
                <a:cubicBezTo>
                  <a:pt x="121789" y="30766"/>
                  <a:pt x="121951" y="30747"/>
                  <a:pt x="122112" y="30731"/>
                </a:cubicBezTo>
                <a:lnTo>
                  <a:pt x="122112" y="5243"/>
                </a:lnTo>
                <a:cubicBezTo>
                  <a:pt x="122010" y="5329"/>
                  <a:pt x="121902" y="5400"/>
                  <a:pt x="121776" y="5400"/>
                </a:cubicBezTo>
                <a:cubicBezTo>
                  <a:pt x="121649" y="5400"/>
                  <a:pt x="121505" y="5329"/>
                  <a:pt x="121330" y="5130"/>
                </a:cubicBezTo>
                <a:cubicBezTo>
                  <a:pt x="121031" y="4790"/>
                  <a:pt x="120982" y="4282"/>
                  <a:pt x="121027" y="3819"/>
                </a:cubicBezTo>
                <a:cubicBezTo>
                  <a:pt x="121073" y="3356"/>
                  <a:pt x="121197" y="2902"/>
                  <a:pt x="121182" y="2437"/>
                </a:cubicBezTo>
                <a:lnTo>
                  <a:pt x="121182" y="2437"/>
                </a:lnTo>
                <a:cubicBezTo>
                  <a:pt x="120352" y="2914"/>
                  <a:pt x="119522" y="3389"/>
                  <a:pt x="118692" y="3863"/>
                </a:cubicBezTo>
                <a:cubicBezTo>
                  <a:pt x="118679" y="3871"/>
                  <a:pt x="118665" y="3879"/>
                  <a:pt x="118652" y="3887"/>
                </a:cubicBezTo>
                <a:cubicBezTo>
                  <a:pt x="118918" y="3500"/>
                  <a:pt x="119091" y="3057"/>
                  <a:pt x="119158" y="2593"/>
                </a:cubicBezTo>
                <a:lnTo>
                  <a:pt x="119158" y="2593"/>
                </a:lnTo>
                <a:cubicBezTo>
                  <a:pt x="118463" y="3117"/>
                  <a:pt x="117767" y="3641"/>
                  <a:pt x="117072" y="4165"/>
                </a:cubicBezTo>
                <a:cubicBezTo>
                  <a:pt x="117055" y="3814"/>
                  <a:pt x="117037" y="3464"/>
                  <a:pt x="117020" y="3113"/>
                </a:cubicBezTo>
                <a:cubicBezTo>
                  <a:pt x="116595" y="3691"/>
                  <a:pt x="116062" y="4178"/>
                  <a:pt x="115449" y="4548"/>
                </a:cubicBezTo>
                <a:cubicBezTo>
                  <a:pt x="115181" y="3933"/>
                  <a:pt x="114719" y="3415"/>
                  <a:pt x="114154" y="3093"/>
                </a:cubicBezTo>
                <a:cubicBezTo>
                  <a:pt x="113991" y="3428"/>
                  <a:pt x="113829" y="3762"/>
                  <a:pt x="113666" y="4095"/>
                </a:cubicBezTo>
                <a:cubicBezTo>
                  <a:pt x="112993" y="3640"/>
                  <a:pt x="112269" y="3267"/>
                  <a:pt x="111509" y="2983"/>
                </a:cubicBezTo>
                <a:lnTo>
                  <a:pt x="111509" y="2983"/>
                </a:lnTo>
                <a:cubicBezTo>
                  <a:pt x="112133" y="3269"/>
                  <a:pt x="110113" y="4002"/>
                  <a:pt x="110045" y="4010"/>
                </a:cubicBezTo>
                <a:cubicBezTo>
                  <a:pt x="109949" y="4022"/>
                  <a:pt x="109846" y="4027"/>
                  <a:pt x="109737" y="4027"/>
                </a:cubicBezTo>
                <a:cubicBezTo>
                  <a:pt x="108886" y="4027"/>
                  <a:pt x="107687" y="3708"/>
                  <a:pt x="106860" y="3669"/>
                </a:cubicBezTo>
                <a:cubicBezTo>
                  <a:pt x="105262" y="3593"/>
                  <a:pt x="103663" y="3521"/>
                  <a:pt x="102064" y="3452"/>
                </a:cubicBezTo>
                <a:cubicBezTo>
                  <a:pt x="102023" y="3450"/>
                  <a:pt x="101980" y="3450"/>
                  <a:pt x="101935" y="3450"/>
                </a:cubicBezTo>
                <a:cubicBezTo>
                  <a:pt x="101322" y="3450"/>
                  <a:pt x="100386" y="3607"/>
                  <a:pt x="99596" y="3607"/>
                </a:cubicBezTo>
                <a:cubicBezTo>
                  <a:pt x="99172" y="3607"/>
                  <a:pt x="98791" y="3562"/>
                  <a:pt x="98523" y="3423"/>
                </a:cubicBezTo>
                <a:cubicBezTo>
                  <a:pt x="98122" y="3213"/>
                  <a:pt x="97831" y="2738"/>
                  <a:pt x="97903" y="2273"/>
                </a:cubicBezTo>
                <a:lnTo>
                  <a:pt x="97903" y="2273"/>
                </a:lnTo>
                <a:cubicBezTo>
                  <a:pt x="97535" y="2678"/>
                  <a:pt x="97149" y="3095"/>
                  <a:pt x="96646" y="3274"/>
                </a:cubicBezTo>
                <a:cubicBezTo>
                  <a:pt x="96513" y="3321"/>
                  <a:pt x="96368" y="3345"/>
                  <a:pt x="96224" y="3345"/>
                </a:cubicBezTo>
                <a:cubicBezTo>
                  <a:pt x="95827" y="3345"/>
                  <a:pt x="95432" y="3163"/>
                  <a:pt x="95266" y="2791"/>
                </a:cubicBezTo>
                <a:cubicBezTo>
                  <a:pt x="95214" y="2675"/>
                  <a:pt x="95171" y="2532"/>
                  <a:pt x="95055" y="2498"/>
                </a:cubicBezTo>
                <a:cubicBezTo>
                  <a:pt x="95039" y="2493"/>
                  <a:pt x="95023" y="2491"/>
                  <a:pt x="95008" y="2491"/>
                </a:cubicBezTo>
                <a:cubicBezTo>
                  <a:pt x="94888" y="2491"/>
                  <a:pt x="94789" y="2623"/>
                  <a:pt x="94723" y="2737"/>
                </a:cubicBezTo>
                <a:cubicBezTo>
                  <a:pt x="94556" y="3030"/>
                  <a:pt x="94390" y="3320"/>
                  <a:pt x="94224" y="3611"/>
                </a:cubicBezTo>
                <a:cubicBezTo>
                  <a:pt x="93709" y="3071"/>
                  <a:pt x="93194" y="2532"/>
                  <a:pt x="92678" y="1991"/>
                </a:cubicBezTo>
                <a:cubicBezTo>
                  <a:pt x="92664" y="2407"/>
                  <a:pt x="92649" y="2821"/>
                  <a:pt x="92634" y="3233"/>
                </a:cubicBezTo>
                <a:cubicBezTo>
                  <a:pt x="89903" y="2532"/>
                  <a:pt x="86856" y="2426"/>
                  <a:pt x="83824" y="2426"/>
                </a:cubicBezTo>
                <a:cubicBezTo>
                  <a:pt x="82516" y="2426"/>
                  <a:pt x="81211" y="2446"/>
                  <a:pt x="79935" y="2446"/>
                </a:cubicBezTo>
                <a:cubicBezTo>
                  <a:pt x="78984" y="2446"/>
                  <a:pt x="78049" y="2435"/>
                  <a:pt x="77142" y="2397"/>
                </a:cubicBezTo>
                <a:lnTo>
                  <a:pt x="66092" y="1931"/>
                </a:lnTo>
                <a:cubicBezTo>
                  <a:pt x="66012" y="1927"/>
                  <a:pt x="65924" y="1926"/>
                  <a:pt x="65829" y="1926"/>
                </a:cubicBezTo>
                <a:cubicBezTo>
                  <a:pt x="65019" y="1926"/>
                  <a:pt x="63730" y="2039"/>
                  <a:pt x="62427" y="2039"/>
                </a:cubicBezTo>
                <a:cubicBezTo>
                  <a:pt x="60560" y="2039"/>
                  <a:pt x="58665" y="1806"/>
                  <a:pt x="58108" y="670"/>
                </a:cubicBezTo>
                <a:cubicBezTo>
                  <a:pt x="57889" y="809"/>
                  <a:pt x="56177" y="1862"/>
                  <a:pt x="56177" y="2095"/>
                </a:cubicBezTo>
                <a:cubicBezTo>
                  <a:pt x="56132" y="1671"/>
                  <a:pt x="56240" y="1231"/>
                  <a:pt x="56475" y="884"/>
                </a:cubicBezTo>
                <a:lnTo>
                  <a:pt x="56475" y="884"/>
                </a:lnTo>
                <a:cubicBezTo>
                  <a:pt x="55682" y="987"/>
                  <a:pt x="54925" y="1379"/>
                  <a:pt x="54363" y="1978"/>
                </a:cubicBezTo>
                <a:cubicBezTo>
                  <a:pt x="54358" y="1357"/>
                  <a:pt x="54351" y="736"/>
                  <a:pt x="54346" y="116"/>
                </a:cubicBezTo>
                <a:cubicBezTo>
                  <a:pt x="53787" y="543"/>
                  <a:pt x="53329" y="1114"/>
                  <a:pt x="53019" y="1764"/>
                </a:cubicBezTo>
                <a:cubicBezTo>
                  <a:pt x="52643" y="1208"/>
                  <a:pt x="52268" y="653"/>
                  <a:pt x="51893" y="98"/>
                </a:cubicBezTo>
                <a:lnTo>
                  <a:pt x="51883" y="1656"/>
                </a:lnTo>
                <a:cubicBezTo>
                  <a:pt x="50872" y="988"/>
                  <a:pt x="49792" y="434"/>
                  <a:pt x="486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21"/>
          <p:cNvSpPr txBox="1">
            <a:spLocks noGrp="1"/>
          </p:cNvSpPr>
          <p:nvPr>
            <p:ph type="ctrTitle"/>
          </p:nvPr>
        </p:nvSpPr>
        <p:spPr>
          <a:xfrm>
            <a:off x="949167" y="713333"/>
            <a:ext cx="10285200" cy="1128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21"/>
          <p:cNvSpPr txBox="1"/>
          <p:nvPr/>
        </p:nvSpPr>
        <p:spPr>
          <a:xfrm>
            <a:off x="3708944" y="4767567"/>
            <a:ext cx="4774000" cy="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467" b="1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467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467" b="1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" sz="1467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and</a:t>
            </a:r>
            <a:r>
              <a:rPr lang="en" sz="1467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467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infographics &amp; images by </a:t>
            </a:r>
            <a:r>
              <a:rPr lang="en" sz="1467" b="1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6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23662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57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294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15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 sz="1867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3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5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5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1"/>
          </p:nvPr>
        </p:nvSpPr>
        <p:spPr>
          <a:xfrm>
            <a:off x="1898400" y="2795600"/>
            <a:ext cx="3230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2"/>
          </p:nvPr>
        </p:nvSpPr>
        <p:spPr>
          <a:xfrm>
            <a:off x="6771600" y="2795600"/>
            <a:ext cx="3230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3"/>
          </p:nvPr>
        </p:nvSpPr>
        <p:spPr>
          <a:xfrm>
            <a:off x="1898400" y="3746809"/>
            <a:ext cx="3230400" cy="1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6771600" y="3746800"/>
            <a:ext cx="3230400" cy="1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934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6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6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00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7"/>
          <p:cNvSpPr/>
          <p:nvPr/>
        </p:nvSpPr>
        <p:spPr>
          <a:xfrm flipH="1"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3" name="Google Shape;113;p7"/>
          <p:cNvGrpSpPr/>
          <p:nvPr/>
        </p:nvGrpSpPr>
        <p:grpSpPr>
          <a:xfrm>
            <a:off x="9349749" y="2860492"/>
            <a:ext cx="1722103" cy="4220301"/>
            <a:chOff x="4666150" y="2948925"/>
            <a:chExt cx="953475" cy="2336650"/>
          </a:xfrm>
        </p:grpSpPr>
        <p:sp>
          <p:nvSpPr>
            <p:cNvPr id="114" name="Google Shape;114;p7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8119467" y="2949396"/>
            <a:ext cx="362461" cy="131021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7"/>
          <p:cNvSpPr/>
          <p:nvPr/>
        </p:nvSpPr>
        <p:spPr>
          <a:xfrm>
            <a:off x="7198700" y="2419775"/>
            <a:ext cx="603013" cy="267984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7"/>
          <p:cNvSpPr/>
          <p:nvPr/>
        </p:nvSpPr>
        <p:spPr>
          <a:xfrm>
            <a:off x="8006649" y="2362418"/>
            <a:ext cx="201731" cy="113393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960000" y="2010100"/>
            <a:ext cx="47996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78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8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8"/>
          <p:cNvSpPr/>
          <p:nvPr/>
        </p:nvSpPr>
        <p:spPr>
          <a:xfrm>
            <a:off x="4349390" y="1045916"/>
            <a:ext cx="3558549" cy="3558549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8"/>
          <p:cNvSpPr/>
          <p:nvPr/>
        </p:nvSpPr>
        <p:spPr>
          <a:xfrm>
            <a:off x="4468385" y="3170285"/>
            <a:ext cx="4542009" cy="486903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8"/>
          <p:cNvSpPr/>
          <p:nvPr/>
        </p:nvSpPr>
        <p:spPr>
          <a:xfrm>
            <a:off x="3528141" y="2810223"/>
            <a:ext cx="3019300" cy="403427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8"/>
          <p:cNvSpPr/>
          <p:nvPr/>
        </p:nvSpPr>
        <p:spPr>
          <a:xfrm>
            <a:off x="-8100" y="3070867"/>
            <a:ext cx="12200523" cy="3787164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8"/>
          <p:cNvSpPr/>
          <p:nvPr/>
        </p:nvSpPr>
        <p:spPr>
          <a:xfrm>
            <a:off x="152291" y="1722439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8"/>
          <p:cNvSpPr/>
          <p:nvPr/>
        </p:nvSpPr>
        <p:spPr>
          <a:xfrm>
            <a:off x="1370875" y="1722439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8"/>
          <p:cNvSpPr/>
          <p:nvPr/>
        </p:nvSpPr>
        <p:spPr>
          <a:xfrm>
            <a:off x="9986036" y="2502894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8"/>
          <p:cNvSpPr/>
          <p:nvPr/>
        </p:nvSpPr>
        <p:spPr>
          <a:xfrm>
            <a:off x="9986036" y="2571247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8"/>
          <p:cNvSpPr/>
          <p:nvPr/>
        </p:nvSpPr>
        <p:spPr>
          <a:xfrm>
            <a:off x="-8733" y="5338167"/>
            <a:ext cx="12200633" cy="151988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8"/>
          <p:cNvSpPr/>
          <p:nvPr/>
        </p:nvSpPr>
        <p:spPr>
          <a:xfrm>
            <a:off x="-8733" y="5693401"/>
            <a:ext cx="12200633" cy="116463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8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8"/>
          <p:cNvSpPr/>
          <p:nvPr/>
        </p:nvSpPr>
        <p:spPr>
          <a:xfrm>
            <a:off x="9968467" y="4362417"/>
            <a:ext cx="819667" cy="1091200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8"/>
          <p:cNvSpPr/>
          <p:nvPr/>
        </p:nvSpPr>
        <p:spPr>
          <a:xfrm>
            <a:off x="10334501" y="5114517"/>
            <a:ext cx="453633" cy="36267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8"/>
          <p:cNvSpPr/>
          <p:nvPr/>
        </p:nvSpPr>
        <p:spPr>
          <a:xfrm>
            <a:off x="9968467" y="4362418"/>
            <a:ext cx="260100" cy="1032333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>
            <a:off x="10720133" y="4877817"/>
            <a:ext cx="715067" cy="952067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/>
          <p:nvPr/>
        </p:nvSpPr>
        <p:spPr>
          <a:xfrm>
            <a:off x="10720133" y="4877817"/>
            <a:ext cx="688200" cy="952067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8"/>
          <p:cNvSpPr/>
          <p:nvPr/>
        </p:nvSpPr>
        <p:spPr>
          <a:xfrm>
            <a:off x="10626567" y="4158551"/>
            <a:ext cx="323167" cy="2590100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8"/>
          <p:cNvSpPr/>
          <p:nvPr/>
        </p:nvSpPr>
        <p:spPr>
          <a:xfrm>
            <a:off x="10626567" y="4158551"/>
            <a:ext cx="288100" cy="2590100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8"/>
          <p:cNvSpPr/>
          <p:nvPr/>
        </p:nvSpPr>
        <p:spPr>
          <a:xfrm>
            <a:off x="1397334" y="4638767"/>
            <a:ext cx="525500" cy="69940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8"/>
          <p:cNvSpPr/>
          <p:nvPr/>
        </p:nvSpPr>
        <p:spPr>
          <a:xfrm>
            <a:off x="1397333" y="5120868"/>
            <a:ext cx="290867" cy="23233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8"/>
          <p:cNvSpPr/>
          <p:nvPr/>
        </p:nvSpPr>
        <p:spPr>
          <a:xfrm>
            <a:off x="1756100" y="4638768"/>
            <a:ext cx="166733" cy="661633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8"/>
          <p:cNvSpPr/>
          <p:nvPr/>
        </p:nvSpPr>
        <p:spPr>
          <a:xfrm>
            <a:off x="982634" y="4969167"/>
            <a:ext cx="458333" cy="61020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8"/>
          <p:cNvSpPr/>
          <p:nvPr/>
        </p:nvSpPr>
        <p:spPr>
          <a:xfrm>
            <a:off x="999801" y="4969167"/>
            <a:ext cx="441167" cy="61020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8"/>
          <p:cNvSpPr/>
          <p:nvPr/>
        </p:nvSpPr>
        <p:spPr>
          <a:xfrm>
            <a:off x="1293867" y="4508167"/>
            <a:ext cx="207100" cy="1660133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8"/>
          <p:cNvSpPr/>
          <p:nvPr/>
        </p:nvSpPr>
        <p:spPr>
          <a:xfrm>
            <a:off x="1316267" y="4508167"/>
            <a:ext cx="184700" cy="1660133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8"/>
          <p:cNvSpPr/>
          <p:nvPr/>
        </p:nvSpPr>
        <p:spPr>
          <a:xfrm>
            <a:off x="1" y="5962101"/>
            <a:ext cx="12192044" cy="895900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8"/>
          <p:cNvSpPr/>
          <p:nvPr/>
        </p:nvSpPr>
        <p:spPr>
          <a:xfrm>
            <a:off x="10527167" y="6486417"/>
            <a:ext cx="174667" cy="212867"/>
          </a:xfrm>
          <a:custGeom>
            <a:avLst/>
            <a:gdLst/>
            <a:ahLst/>
            <a:cxnLst/>
            <a:rect l="l" t="t" r="r" b="b"/>
            <a:pathLst>
              <a:path w="5240" h="6386" extrusionOk="0">
                <a:moveTo>
                  <a:pt x="1" y="1"/>
                </a:moveTo>
                <a:lnTo>
                  <a:pt x="4518" y="6385"/>
                </a:lnTo>
                <a:lnTo>
                  <a:pt x="5240" y="638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8"/>
          <p:cNvSpPr/>
          <p:nvPr/>
        </p:nvSpPr>
        <p:spPr>
          <a:xfrm>
            <a:off x="10450967" y="6564751"/>
            <a:ext cx="218867" cy="150467"/>
          </a:xfrm>
          <a:custGeom>
            <a:avLst/>
            <a:gdLst/>
            <a:ahLst/>
            <a:cxnLst/>
            <a:rect l="l" t="t" r="r" b="b"/>
            <a:pathLst>
              <a:path w="6566" h="4514" extrusionOk="0">
                <a:moveTo>
                  <a:pt x="1" y="0"/>
                </a:moveTo>
                <a:lnTo>
                  <a:pt x="5240" y="4514"/>
                </a:lnTo>
                <a:lnTo>
                  <a:pt x="6565" y="286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8"/>
          <p:cNvSpPr/>
          <p:nvPr/>
        </p:nvSpPr>
        <p:spPr>
          <a:xfrm>
            <a:off x="10911701" y="6576751"/>
            <a:ext cx="76233" cy="162667"/>
          </a:xfrm>
          <a:custGeom>
            <a:avLst/>
            <a:gdLst/>
            <a:ahLst/>
            <a:cxnLst/>
            <a:rect l="l" t="t" r="r" b="b"/>
            <a:pathLst>
              <a:path w="2287" h="4880" extrusionOk="0">
                <a:moveTo>
                  <a:pt x="2287" y="1"/>
                </a:moveTo>
                <a:cubicBezTo>
                  <a:pt x="2286" y="2"/>
                  <a:pt x="1" y="4636"/>
                  <a:pt x="1" y="4879"/>
                </a:cubicBezTo>
                <a:lnTo>
                  <a:pt x="1141" y="4879"/>
                </a:lnTo>
                <a:lnTo>
                  <a:pt x="22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8"/>
          <p:cNvSpPr/>
          <p:nvPr/>
        </p:nvSpPr>
        <p:spPr>
          <a:xfrm>
            <a:off x="10881501" y="6474417"/>
            <a:ext cx="96367" cy="250867"/>
          </a:xfrm>
          <a:custGeom>
            <a:avLst/>
            <a:gdLst/>
            <a:ahLst/>
            <a:cxnLst/>
            <a:rect l="l" t="t" r="r" b="b"/>
            <a:pathLst>
              <a:path w="2891" h="7526" extrusionOk="0">
                <a:moveTo>
                  <a:pt x="2891" y="0"/>
                </a:moveTo>
                <a:lnTo>
                  <a:pt x="2891" y="0"/>
                </a:lnTo>
                <a:cubicBezTo>
                  <a:pt x="2890" y="1"/>
                  <a:pt x="424" y="6502"/>
                  <a:pt x="1" y="7526"/>
                </a:cubicBezTo>
                <a:lnTo>
                  <a:pt x="1389" y="7336"/>
                </a:lnTo>
                <a:lnTo>
                  <a:pt x="28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1210700" y="5970000"/>
            <a:ext cx="393333" cy="176733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8"/>
          <p:cNvSpPr/>
          <p:nvPr/>
        </p:nvSpPr>
        <p:spPr>
          <a:xfrm>
            <a:off x="1466834" y="5777901"/>
            <a:ext cx="193233" cy="314033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8"/>
          <p:cNvSpPr/>
          <p:nvPr/>
        </p:nvSpPr>
        <p:spPr>
          <a:xfrm>
            <a:off x="1252634" y="5857167"/>
            <a:ext cx="82500" cy="17380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8"/>
          <p:cNvSpPr/>
          <p:nvPr/>
        </p:nvSpPr>
        <p:spPr>
          <a:xfrm>
            <a:off x="9079402" y="5394765"/>
            <a:ext cx="584612" cy="1032343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8"/>
          <p:cNvSpPr/>
          <p:nvPr/>
        </p:nvSpPr>
        <p:spPr>
          <a:xfrm>
            <a:off x="2674632" y="4882480"/>
            <a:ext cx="323145" cy="57060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1249433" y="2319800"/>
            <a:ext cx="9758400" cy="22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266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93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0"/>
          <p:cNvSpPr/>
          <p:nvPr/>
        </p:nvSpPr>
        <p:spPr>
          <a:xfrm flipH="1">
            <a:off x="7451826" y="1544567"/>
            <a:ext cx="4430541" cy="4318179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0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0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0"/>
          <p:cNvSpPr/>
          <p:nvPr/>
        </p:nvSpPr>
        <p:spPr>
          <a:xfrm flipH="1">
            <a:off x="9823791" y="2964973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0"/>
          <p:cNvSpPr/>
          <p:nvPr/>
        </p:nvSpPr>
        <p:spPr>
          <a:xfrm flipH="1">
            <a:off x="9823827" y="2964972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0"/>
          <p:cNvSpPr/>
          <p:nvPr/>
        </p:nvSpPr>
        <p:spPr>
          <a:xfrm>
            <a:off x="-8733" y="4914063"/>
            <a:ext cx="12200633" cy="1944003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0"/>
          <p:cNvSpPr/>
          <p:nvPr/>
        </p:nvSpPr>
        <p:spPr>
          <a:xfrm>
            <a:off x="-8733" y="5368416"/>
            <a:ext cx="12200633" cy="1489616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0"/>
          <p:cNvSpPr/>
          <p:nvPr/>
        </p:nvSpPr>
        <p:spPr>
          <a:xfrm>
            <a:off x="1" y="5712089"/>
            <a:ext cx="12192044" cy="1145856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0"/>
          <p:cNvSpPr/>
          <p:nvPr/>
        </p:nvSpPr>
        <p:spPr>
          <a:xfrm>
            <a:off x="7821617" y="1911943"/>
            <a:ext cx="4459464" cy="478055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0"/>
          <p:cNvSpPr/>
          <p:nvPr/>
        </p:nvSpPr>
        <p:spPr>
          <a:xfrm>
            <a:off x="6901533" y="4404035"/>
            <a:ext cx="2964428" cy="396095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0"/>
          <p:cNvGrpSpPr/>
          <p:nvPr/>
        </p:nvGrpSpPr>
        <p:grpSpPr>
          <a:xfrm>
            <a:off x="6842334" y="5093539"/>
            <a:ext cx="843623" cy="1489637"/>
            <a:chOff x="5131750" y="3820154"/>
            <a:chExt cx="632717" cy="1117228"/>
          </a:xfrm>
        </p:grpSpPr>
        <p:sp>
          <p:nvSpPr>
            <p:cNvPr id="189" name="Google Shape;189;p10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0"/>
          <p:cNvSpPr/>
          <p:nvPr/>
        </p:nvSpPr>
        <p:spPr>
          <a:xfrm>
            <a:off x="8296900" y="5368399"/>
            <a:ext cx="1331960" cy="85174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0"/>
          <p:cNvSpPr txBox="1">
            <a:spLocks noGrp="1"/>
          </p:cNvSpPr>
          <p:nvPr>
            <p:ph type="title" hasCustomPrompt="1"/>
          </p:nvPr>
        </p:nvSpPr>
        <p:spPr>
          <a:xfrm>
            <a:off x="953467" y="18340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01" name="Google Shape;201;p10"/>
          <p:cNvSpPr txBox="1">
            <a:spLocks noGrp="1"/>
          </p:cNvSpPr>
          <p:nvPr>
            <p:ph type="subTitle" idx="1"/>
          </p:nvPr>
        </p:nvSpPr>
        <p:spPr>
          <a:xfrm>
            <a:off x="953467" y="3652067"/>
            <a:ext cx="87680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76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0001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4151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B0A6-03A0-B406-A769-C83DEE41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212" y="1742433"/>
            <a:ext cx="8819576" cy="2907200"/>
          </a:xfrm>
        </p:spPr>
        <p:txBody>
          <a:bodyPr/>
          <a:lstStyle/>
          <a:p>
            <a:r>
              <a:rPr lang="en-US" sz="6600" dirty="0"/>
              <a:t>A New Day for Microsoft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FA49-8A23-5C13-C41C-613AF6EFE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Michael </a:t>
            </a:r>
            <a:r>
              <a:rPr lang="en-US" dirty="0" err="1"/>
              <a:t>Pozo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C8486DDC-D657-68F8-B9E8-AEB451B97EB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040309" y="2256183"/>
            <a:ext cx="6111383" cy="2236303"/>
          </a:xfrm>
          <a:noFill/>
        </p:spPr>
        <p:txBody>
          <a:bodyPr/>
          <a:lstStyle/>
          <a:p>
            <a:r>
              <a:rPr lang="en-US" sz="2000" b="1" u="sng" dirty="0"/>
              <a:t>The Business Question</a:t>
            </a:r>
            <a:br>
              <a:rPr lang="en-US" sz="2000" b="1" u="sng" dirty="0"/>
            </a:br>
            <a:br>
              <a:rPr lang="en-US" sz="2000" dirty="0"/>
            </a:br>
            <a:r>
              <a:rPr lang="en-US" sz="2000" dirty="0"/>
              <a:t>Microsoft is considering entering into the movie space and has asked my team what they should be thinking about as they make plans to enter the market </a:t>
            </a:r>
          </a:p>
        </p:txBody>
      </p:sp>
    </p:spTree>
    <p:extLst>
      <p:ext uri="{BB962C8B-B14F-4D97-AF65-F5344CB8AC3E}">
        <p14:creationId xmlns:p14="http://schemas.microsoft.com/office/powerpoint/2010/main" val="203147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CCB-FE3E-540C-40A5-8FF751F6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My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45069-9D39-70E5-26C3-D2539575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010100"/>
            <a:ext cx="5460678" cy="3681600"/>
          </a:xfrm>
        </p:spPr>
        <p:txBody>
          <a:bodyPr/>
          <a:lstStyle/>
          <a:p>
            <a:r>
              <a:rPr lang="en-US" dirty="0"/>
              <a:t>Select the best time to release movies in theaters based on worldwide box office sales</a:t>
            </a:r>
          </a:p>
          <a:p>
            <a:endParaRPr lang="en-US" dirty="0"/>
          </a:p>
          <a:p>
            <a:r>
              <a:rPr lang="en-US" dirty="0"/>
              <a:t>Uncover the movie genres that performed the best during these time periods</a:t>
            </a:r>
          </a:p>
          <a:p>
            <a:endParaRPr lang="en-US" dirty="0"/>
          </a:p>
          <a:p>
            <a:r>
              <a:rPr lang="en-US" dirty="0"/>
              <a:t>Identify the best directors in these genres based on reviews and profitability as priority targets  </a:t>
            </a:r>
          </a:p>
        </p:txBody>
      </p:sp>
    </p:spTree>
    <p:extLst>
      <p:ext uri="{BB962C8B-B14F-4D97-AF65-F5344CB8AC3E}">
        <p14:creationId xmlns:p14="http://schemas.microsoft.com/office/powerpoint/2010/main" val="214774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504B756-8CA0-7C7A-B0A5-9C7540795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IMDB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301D24B-CA11-5878-4C2F-4F6D0F13BF2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AFFA2DD-2049-6641-80FA-ABEEAF8530E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Movie Ratings</a:t>
            </a:r>
          </a:p>
          <a:p>
            <a:r>
              <a:rPr lang="en-US" dirty="0"/>
              <a:t>Director Names </a:t>
            </a:r>
          </a:p>
          <a:p>
            <a:r>
              <a:rPr lang="en-US" dirty="0"/>
              <a:t>Genres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F3DE42B-DD1B-75D9-EF27-C33D897C244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Movie Budgets</a:t>
            </a:r>
          </a:p>
          <a:p>
            <a:r>
              <a:rPr lang="en-US" dirty="0"/>
              <a:t>Box Office Sales</a:t>
            </a:r>
          </a:p>
          <a:p>
            <a:r>
              <a:rPr lang="en-US" dirty="0"/>
              <a:t>Release 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73F8B-FD0C-0EE2-661B-4F2D5129EBB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15063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C96-B76D-5060-4BFA-D4D946B1FB2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/>
              <a:t>Target a Summer or End of Year Release Date</a:t>
            </a:r>
          </a:p>
        </p:txBody>
      </p:sp>
    </p:spTree>
    <p:extLst>
      <p:ext uri="{BB962C8B-B14F-4D97-AF65-F5344CB8AC3E}">
        <p14:creationId xmlns:p14="http://schemas.microsoft.com/office/powerpoint/2010/main" val="308178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3145-2B48-FC80-621A-44363E1FF56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Invest in Popular Genres </a:t>
            </a:r>
          </a:p>
        </p:txBody>
      </p:sp>
    </p:spTree>
    <p:extLst>
      <p:ext uri="{BB962C8B-B14F-4D97-AF65-F5344CB8AC3E}">
        <p14:creationId xmlns:p14="http://schemas.microsoft.com/office/powerpoint/2010/main" val="17462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4816-89AE-0992-D4E6-9838032522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Profitability is Highly Correlated With Ratings</a:t>
            </a:r>
          </a:p>
        </p:txBody>
      </p:sp>
    </p:spTree>
    <p:extLst>
      <p:ext uri="{BB962C8B-B14F-4D97-AF65-F5344CB8AC3E}">
        <p14:creationId xmlns:p14="http://schemas.microsoft.com/office/powerpoint/2010/main" val="380221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816C-8E9B-A1B6-64F4-46997EA419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Pursue Directors with Proven Track Record </a:t>
            </a:r>
          </a:p>
        </p:txBody>
      </p:sp>
    </p:spTree>
    <p:extLst>
      <p:ext uri="{BB962C8B-B14F-4D97-AF65-F5344CB8AC3E}">
        <p14:creationId xmlns:p14="http://schemas.microsoft.com/office/powerpoint/2010/main" val="525456029"/>
      </p:ext>
    </p:extLst>
  </p:cSld>
  <p:clrMapOvr>
    <a:masterClrMapping/>
  </p:clrMapOvr>
</p:sld>
</file>

<file path=ppt/theme/theme1.xml><?xml version="1.0" encoding="utf-8"?>
<a:theme xmlns:a="http://schemas.openxmlformats.org/drawingml/2006/main" name="Spaghetti Western Style for Business by Slidesgo">
  <a:themeElements>
    <a:clrScheme name="Simple Light">
      <a:dk1>
        <a:srgbClr val="FFE661"/>
      </a:dk1>
      <a:lt1>
        <a:srgbClr val="F9CE4B"/>
      </a:lt1>
      <a:dk2>
        <a:srgbClr val="E68A3D"/>
      </a:dk2>
      <a:lt2>
        <a:srgbClr val="BE6D2F"/>
      </a:lt2>
      <a:accent1>
        <a:srgbClr val="95451F"/>
      </a:accent1>
      <a:accent2>
        <a:srgbClr val="7B3115"/>
      </a:accent2>
      <a:accent3>
        <a:srgbClr val="4E231D"/>
      </a:accent3>
      <a:accent4>
        <a:srgbClr val="F8EEE5"/>
      </a:accent4>
      <a:accent5>
        <a:srgbClr val="EBDDD1"/>
      </a:accent5>
      <a:accent6>
        <a:srgbClr val="FFFFFF"/>
      </a:accent6>
      <a:hlink>
        <a:srgbClr val="4915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Spaghetti Western Style for Business by Slidesgo</Template>
  <TotalTime>30</TotalTime>
  <Words>125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Bahiana</vt:lpstr>
      <vt:lpstr>Barlow</vt:lpstr>
      <vt:lpstr>Barlow Medium</vt:lpstr>
      <vt:lpstr>Bebas Neue</vt:lpstr>
      <vt:lpstr>Proxima Nova</vt:lpstr>
      <vt:lpstr>Proxima Nova Semibold</vt:lpstr>
      <vt:lpstr>Spaghetti Western Style for Business by Slidesgo</vt:lpstr>
      <vt:lpstr>Slidesgo Final Pages</vt:lpstr>
      <vt:lpstr>A New Day for Microsoft</vt:lpstr>
      <vt:lpstr>The Business Question  Microsoft is considering entering into the movie space and has asked my team what they should be thinking about as they make plans to enter the market </vt:lpstr>
      <vt:lpstr>My Approach</vt:lpstr>
      <vt:lpstr>The Data</vt:lpstr>
      <vt:lpstr>Target a Summer or End of Year Release Date</vt:lpstr>
      <vt:lpstr>Invest in Popular Genres </vt:lpstr>
      <vt:lpstr>Profitability is Highly Correlated With Ratings</vt:lpstr>
      <vt:lpstr>Pursue Directors with Proven Track Record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Day for Microsoft</dc:title>
  <dc:creator>Michael Pozo</dc:creator>
  <cp:lastModifiedBy>Michael Pozo</cp:lastModifiedBy>
  <cp:revision>1</cp:revision>
  <dcterms:created xsi:type="dcterms:W3CDTF">2023-01-24T02:21:47Z</dcterms:created>
  <dcterms:modified xsi:type="dcterms:W3CDTF">2023-01-24T02:52:32Z</dcterms:modified>
</cp:coreProperties>
</file>