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3" r:id="rId2"/>
  </p:sldMasterIdLst>
  <p:sldIdLst>
    <p:sldId id="256" r:id="rId3"/>
    <p:sldId id="257" r:id="rId4"/>
    <p:sldId id="258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34"/>
    <p:restoredTop sz="96327"/>
  </p:normalViewPr>
  <p:slideViewPr>
    <p:cSldViewPr snapToGrid="0">
      <p:cViewPr>
        <p:scale>
          <a:sx n="107" d="100"/>
          <a:sy n="107" d="100"/>
        </p:scale>
        <p:origin x="92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8733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-1" y="2"/>
            <a:ext cx="12192204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4349390" y="1045916"/>
            <a:ext cx="3558549" cy="3558549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4468385" y="3170285"/>
            <a:ext cx="4542009" cy="486903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3528141" y="2810223"/>
            <a:ext cx="3019300" cy="403427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-8100" y="3070867"/>
            <a:ext cx="12200523" cy="3787164"/>
          </a:xfrm>
          <a:custGeom>
            <a:avLst/>
            <a:gdLst/>
            <a:ahLst/>
            <a:cxnLst/>
            <a:rect l="l" t="t" r="r" b="b"/>
            <a:pathLst>
              <a:path w="227650" h="50764" extrusionOk="0">
                <a:moveTo>
                  <a:pt x="227649" y="1"/>
                </a:moveTo>
                <a:cubicBezTo>
                  <a:pt x="227649" y="1"/>
                  <a:pt x="168753" y="21124"/>
                  <a:pt x="165124" y="21285"/>
                </a:cubicBezTo>
                <a:cubicBezTo>
                  <a:pt x="165099" y="21286"/>
                  <a:pt x="165069" y="21286"/>
                  <a:pt x="165036" y="21286"/>
                </a:cubicBezTo>
                <a:cubicBezTo>
                  <a:pt x="160261" y="21286"/>
                  <a:pt x="72525" y="9828"/>
                  <a:pt x="61749" y="9107"/>
                </a:cubicBezTo>
                <a:cubicBezTo>
                  <a:pt x="61340" y="9080"/>
                  <a:pt x="60874" y="9067"/>
                  <a:pt x="60356" y="9067"/>
                </a:cubicBezTo>
                <a:cubicBezTo>
                  <a:pt x="47140" y="9067"/>
                  <a:pt x="118" y="17690"/>
                  <a:pt x="118" y="17690"/>
                </a:cubicBezTo>
                <a:lnTo>
                  <a:pt x="0" y="50764"/>
                </a:lnTo>
                <a:lnTo>
                  <a:pt x="227649" y="50764"/>
                </a:lnTo>
                <a:lnTo>
                  <a:pt x="2276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152291" y="1722439"/>
            <a:ext cx="2119011" cy="2849140"/>
          </a:xfrm>
          <a:custGeom>
            <a:avLst/>
            <a:gdLst/>
            <a:ahLst/>
            <a:cxnLst/>
            <a:rect l="l" t="t" r="r" b="b"/>
            <a:pathLst>
              <a:path w="40672" h="54686" extrusionOk="0">
                <a:moveTo>
                  <a:pt x="8260" y="0"/>
                </a:moveTo>
                <a:cubicBezTo>
                  <a:pt x="7610" y="0"/>
                  <a:pt x="7047" y="449"/>
                  <a:pt x="6905" y="1082"/>
                </a:cubicBezTo>
                <a:lnTo>
                  <a:pt x="4141" y="13351"/>
                </a:lnTo>
                <a:cubicBezTo>
                  <a:pt x="3969" y="14119"/>
                  <a:pt x="4464" y="14874"/>
                  <a:pt x="5235" y="15021"/>
                </a:cubicBezTo>
                <a:lnTo>
                  <a:pt x="10278" y="15978"/>
                </a:lnTo>
                <a:cubicBezTo>
                  <a:pt x="10936" y="16103"/>
                  <a:pt x="11410" y="16673"/>
                  <a:pt x="11410" y="17341"/>
                </a:cubicBezTo>
                <a:lnTo>
                  <a:pt x="11410" y="25532"/>
                </a:lnTo>
                <a:cubicBezTo>
                  <a:pt x="11410" y="26045"/>
                  <a:pt x="11130" y="26510"/>
                  <a:pt x="10685" y="26753"/>
                </a:cubicBezTo>
                <a:cubicBezTo>
                  <a:pt x="8176" y="28120"/>
                  <a:pt x="0" y="32647"/>
                  <a:pt x="0" y="33682"/>
                </a:cubicBezTo>
                <a:lnTo>
                  <a:pt x="0" y="42139"/>
                </a:lnTo>
                <a:cubicBezTo>
                  <a:pt x="0" y="42650"/>
                  <a:pt x="282" y="43120"/>
                  <a:pt x="730" y="43360"/>
                </a:cubicBezTo>
                <a:lnTo>
                  <a:pt x="6625" y="46535"/>
                </a:lnTo>
                <a:cubicBezTo>
                  <a:pt x="6863" y="46665"/>
                  <a:pt x="7060" y="46862"/>
                  <a:pt x="7190" y="47101"/>
                </a:cubicBezTo>
                <a:lnTo>
                  <a:pt x="10857" y="53955"/>
                </a:lnTo>
                <a:cubicBezTo>
                  <a:pt x="11099" y="54403"/>
                  <a:pt x="11569" y="54685"/>
                  <a:pt x="12081" y="54685"/>
                </a:cubicBezTo>
                <a:lnTo>
                  <a:pt x="30126" y="54685"/>
                </a:lnTo>
                <a:cubicBezTo>
                  <a:pt x="30894" y="54685"/>
                  <a:pt x="31515" y="54064"/>
                  <a:pt x="31515" y="53301"/>
                </a:cubicBezTo>
                <a:lnTo>
                  <a:pt x="31515" y="47004"/>
                </a:lnTo>
                <a:cubicBezTo>
                  <a:pt x="31515" y="46493"/>
                  <a:pt x="31796" y="46023"/>
                  <a:pt x="32249" y="45780"/>
                </a:cubicBezTo>
                <a:lnTo>
                  <a:pt x="39937" y="41682"/>
                </a:lnTo>
                <a:cubicBezTo>
                  <a:pt x="40390" y="41438"/>
                  <a:pt x="40671" y="40969"/>
                  <a:pt x="40671" y="40457"/>
                </a:cubicBezTo>
                <a:lnTo>
                  <a:pt x="40671" y="33888"/>
                </a:lnTo>
                <a:cubicBezTo>
                  <a:pt x="40671" y="33754"/>
                  <a:pt x="40651" y="33620"/>
                  <a:pt x="40613" y="33489"/>
                </a:cubicBezTo>
                <a:lnTo>
                  <a:pt x="36226" y="18804"/>
                </a:lnTo>
                <a:cubicBezTo>
                  <a:pt x="36141" y="18514"/>
                  <a:pt x="36150" y="18204"/>
                  <a:pt x="36255" y="17924"/>
                </a:cubicBezTo>
                <a:lnTo>
                  <a:pt x="38658" y="11506"/>
                </a:lnTo>
                <a:cubicBezTo>
                  <a:pt x="38814" y="11086"/>
                  <a:pt x="38758" y="10612"/>
                  <a:pt x="38503" y="10239"/>
                </a:cubicBezTo>
                <a:lnTo>
                  <a:pt x="31926" y="604"/>
                </a:lnTo>
                <a:cubicBezTo>
                  <a:pt x="31670" y="227"/>
                  <a:pt x="31238" y="0"/>
                  <a:pt x="307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1370875" y="1722439"/>
            <a:ext cx="900392" cy="2448960"/>
          </a:xfrm>
          <a:custGeom>
            <a:avLst/>
            <a:gdLst/>
            <a:ahLst/>
            <a:cxnLst/>
            <a:rect l="l" t="t" r="r" b="b"/>
            <a:pathLst>
              <a:path w="17282" h="47005" extrusionOk="0">
                <a:moveTo>
                  <a:pt x="1086" y="0"/>
                </a:moveTo>
                <a:lnTo>
                  <a:pt x="5067" y="6397"/>
                </a:lnTo>
                <a:cubicBezTo>
                  <a:pt x="5310" y="6791"/>
                  <a:pt x="5030" y="7295"/>
                  <a:pt x="4567" y="7295"/>
                </a:cubicBezTo>
                <a:lnTo>
                  <a:pt x="1833" y="7295"/>
                </a:lnTo>
                <a:cubicBezTo>
                  <a:pt x="1149" y="7295"/>
                  <a:pt x="1019" y="8271"/>
                  <a:pt x="1682" y="8447"/>
                </a:cubicBezTo>
                <a:lnTo>
                  <a:pt x="7684" y="10046"/>
                </a:lnTo>
                <a:cubicBezTo>
                  <a:pt x="8327" y="10214"/>
                  <a:pt x="8238" y="11153"/>
                  <a:pt x="7576" y="11196"/>
                </a:cubicBezTo>
                <a:lnTo>
                  <a:pt x="4455" y="11409"/>
                </a:lnTo>
                <a:cubicBezTo>
                  <a:pt x="3796" y="11451"/>
                  <a:pt x="3700" y="12379"/>
                  <a:pt x="4333" y="12559"/>
                </a:cubicBezTo>
                <a:lnTo>
                  <a:pt x="10692" y="14362"/>
                </a:lnTo>
                <a:cubicBezTo>
                  <a:pt x="10944" y="14433"/>
                  <a:pt x="11120" y="14664"/>
                  <a:pt x="11120" y="14929"/>
                </a:cubicBezTo>
                <a:lnTo>
                  <a:pt x="11120" y="19501"/>
                </a:lnTo>
                <a:lnTo>
                  <a:pt x="14648" y="32730"/>
                </a:lnTo>
                <a:lnTo>
                  <a:pt x="805" y="32730"/>
                </a:lnTo>
                <a:cubicBezTo>
                  <a:pt x="84" y="32730"/>
                  <a:pt x="0" y="33779"/>
                  <a:pt x="709" y="33897"/>
                </a:cubicBezTo>
                <a:lnTo>
                  <a:pt x="7227" y="34974"/>
                </a:lnTo>
                <a:cubicBezTo>
                  <a:pt x="7915" y="35088"/>
                  <a:pt x="7868" y="36090"/>
                  <a:pt x="7177" y="36141"/>
                </a:cubicBezTo>
                <a:lnTo>
                  <a:pt x="5235" y="36283"/>
                </a:lnTo>
                <a:cubicBezTo>
                  <a:pt x="4555" y="36333"/>
                  <a:pt x="4492" y="37303"/>
                  <a:pt x="5155" y="37445"/>
                </a:cubicBezTo>
                <a:cubicBezTo>
                  <a:pt x="5427" y="37500"/>
                  <a:pt x="5625" y="37738"/>
                  <a:pt x="5625" y="38015"/>
                </a:cubicBezTo>
                <a:lnTo>
                  <a:pt x="8125" y="38083"/>
                </a:lnTo>
                <a:lnTo>
                  <a:pt x="8125" y="47004"/>
                </a:lnTo>
                <a:cubicBezTo>
                  <a:pt x="8125" y="46493"/>
                  <a:pt x="8406" y="46023"/>
                  <a:pt x="8859" y="45780"/>
                </a:cubicBezTo>
                <a:lnTo>
                  <a:pt x="16547" y="41682"/>
                </a:lnTo>
                <a:cubicBezTo>
                  <a:pt x="17000" y="41438"/>
                  <a:pt x="17281" y="40969"/>
                  <a:pt x="17281" y="40457"/>
                </a:cubicBezTo>
                <a:lnTo>
                  <a:pt x="17281" y="33888"/>
                </a:lnTo>
                <a:cubicBezTo>
                  <a:pt x="17281" y="33754"/>
                  <a:pt x="17261" y="33620"/>
                  <a:pt x="17223" y="33489"/>
                </a:cubicBezTo>
                <a:lnTo>
                  <a:pt x="12836" y="18804"/>
                </a:lnTo>
                <a:cubicBezTo>
                  <a:pt x="12751" y="18514"/>
                  <a:pt x="12760" y="18204"/>
                  <a:pt x="12865" y="17924"/>
                </a:cubicBezTo>
                <a:lnTo>
                  <a:pt x="15268" y="11506"/>
                </a:lnTo>
                <a:cubicBezTo>
                  <a:pt x="15424" y="11086"/>
                  <a:pt x="15368" y="10612"/>
                  <a:pt x="15113" y="10239"/>
                </a:cubicBezTo>
                <a:lnTo>
                  <a:pt x="8536" y="604"/>
                </a:lnTo>
                <a:cubicBezTo>
                  <a:pt x="8280" y="227"/>
                  <a:pt x="7848" y="0"/>
                  <a:pt x="7390" y="0"/>
                </a:cubicBezTo>
                <a:close/>
              </a:path>
            </a:pathLst>
          </a:custGeom>
          <a:solidFill>
            <a:srgbClr val="49150D">
              <a:alpha val="12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9986036" y="2502894"/>
            <a:ext cx="1537003" cy="1948748"/>
          </a:xfrm>
          <a:custGeom>
            <a:avLst/>
            <a:gdLst/>
            <a:ahLst/>
            <a:cxnLst/>
            <a:rect l="l" t="t" r="r" b="b"/>
            <a:pathLst>
              <a:path w="29501" h="37404" extrusionOk="0">
                <a:moveTo>
                  <a:pt x="25987" y="0"/>
                </a:moveTo>
                <a:cubicBezTo>
                  <a:pt x="21221" y="0"/>
                  <a:pt x="10566" y="1665"/>
                  <a:pt x="10566" y="1665"/>
                </a:cubicBezTo>
                <a:lnTo>
                  <a:pt x="10566" y="10658"/>
                </a:lnTo>
                <a:cubicBezTo>
                  <a:pt x="10566" y="10658"/>
                  <a:pt x="3465" y="14174"/>
                  <a:pt x="1733" y="14480"/>
                </a:cubicBezTo>
                <a:cubicBezTo>
                  <a:pt x="0" y="14782"/>
                  <a:pt x="2060" y="24022"/>
                  <a:pt x="1733" y="26678"/>
                </a:cubicBezTo>
                <a:cubicBezTo>
                  <a:pt x="1410" y="29328"/>
                  <a:pt x="6632" y="37403"/>
                  <a:pt x="6632" y="37403"/>
                </a:cubicBezTo>
                <a:lnTo>
                  <a:pt x="23960" y="33884"/>
                </a:lnTo>
                <a:lnTo>
                  <a:pt x="24891" y="27076"/>
                </a:lnTo>
                <a:lnTo>
                  <a:pt x="28155" y="24374"/>
                </a:lnTo>
                <a:cubicBezTo>
                  <a:pt x="28155" y="24374"/>
                  <a:pt x="29500" y="1510"/>
                  <a:pt x="28155" y="318"/>
                </a:cubicBezTo>
                <a:cubicBezTo>
                  <a:pt x="27899" y="92"/>
                  <a:pt x="27105" y="0"/>
                  <a:pt x="259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9986036" y="2571247"/>
            <a:ext cx="1089672" cy="1374763"/>
          </a:xfrm>
          <a:custGeom>
            <a:avLst/>
            <a:gdLst/>
            <a:ahLst/>
            <a:cxnLst/>
            <a:rect l="l" t="t" r="r" b="b"/>
            <a:pathLst>
              <a:path w="20915" h="26387" extrusionOk="0">
                <a:moveTo>
                  <a:pt x="12936" y="1"/>
                </a:moveTo>
                <a:cubicBezTo>
                  <a:pt x="11498" y="206"/>
                  <a:pt x="10566" y="353"/>
                  <a:pt x="10566" y="353"/>
                </a:cubicBezTo>
                <a:lnTo>
                  <a:pt x="10566" y="9346"/>
                </a:lnTo>
                <a:cubicBezTo>
                  <a:pt x="10566" y="9346"/>
                  <a:pt x="3465" y="12862"/>
                  <a:pt x="1733" y="13168"/>
                </a:cubicBezTo>
                <a:cubicBezTo>
                  <a:pt x="0" y="13470"/>
                  <a:pt x="2060" y="22710"/>
                  <a:pt x="1733" y="25366"/>
                </a:cubicBezTo>
                <a:cubicBezTo>
                  <a:pt x="1640" y="26127"/>
                  <a:pt x="1736" y="26387"/>
                  <a:pt x="1912" y="26387"/>
                </a:cubicBezTo>
                <a:cubicBezTo>
                  <a:pt x="2291" y="26387"/>
                  <a:pt x="3037" y="25177"/>
                  <a:pt x="3037" y="25177"/>
                </a:cubicBezTo>
                <a:lnTo>
                  <a:pt x="2618" y="17937"/>
                </a:lnTo>
                <a:cubicBezTo>
                  <a:pt x="2596" y="17622"/>
                  <a:pt x="2811" y="17337"/>
                  <a:pt x="3117" y="17262"/>
                </a:cubicBezTo>
                <a:lnTo>
                  <a:pt x="7626" y="16180"/>
                </a:lnTo>
                <a:cubicBezTo>
                  <a:pt x="8385" y="15999"/>
                  <a:pt x="8251" y="14887"/>
                  <a:pt x="7475" y="14887"/>
                </a:cubicBezTo>
                <a:lnTo>
                  <a:pt x="5475" y="14887"/>
                </a:lnTo>
                <a:cubicBezTo>
                  <a:pt x="4803" y="14887"/>
                  <a:pt x="4564" y="14002"/>
                  <a:pt x="5142" y="13663"/>
                </a:cubicBezTo>
                <a:lnTo>
                  <a:pt x="9052" y="11394"/>
                </a:lnTo>
                <a:cubicBezTo>
                  <a:pt x="9115" y="11360"/>
                  <a:pt x="9182" y="11330"/>
                  <a:pt x="9250" y="11318"/>
                </a:cubicBezTo>
                <a:lnTo>
                  <a:pt x="20142" y="9082"/>
                </a:lnTo>
                <a:cubicBezTo>
                  <a:pt x="20914" y="8922"/>
                  <a:pt x="20802" y="7782"/>
                  <a:pt x="20008" y="7782"/>
                </a:cubicBezTo>
                <a:lnTo>
                  <a:pt x="15873" y="7782"/>
                </a:lnTo>
                <a:cubicBezTo>
                  <a:pt x="15151" y="7782"/>
                  <a:pt x="14958" y="6783"/>
                  <a:pt x="15629" y="6515"/>
                </a:cubicBezTo>
                <a:cubicBezTo>
                  <a:pt x="16301" y="6251"/>
                  <a:pt x="16107" y="5253"/>
                  <a:pt x="15386" y="5253"/>
                </a:cubicBezTo>
                <a:lnTo>
                  <a:pt x="13591" y="5253"/>
                </a:lnTo>
                <a:cubicBezTo>
                  <a:pt x="13230" y="5253"/>
                  <a:pt x="12936" y="4959"/>
                  <a:pt x="12936" y="4599"/>
                </a:cubicBezTo>
                <a:lnTo>
                  <a:pt x="12936" y="1"/>
                </a:lnTo>
                <a:close/>
              </a:path>
            </a:pathLst>
          </a:custGeom>
          <a:solidFill>
            <a:srgbClr val="49150D">
              <a:alpha val="12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-8733" y="5338167"/>
            <a:ext cx="12200633" cy="1519880"/>
          </a:xfrm>
          <a:custGeom>
            <a:avLst/>
            <a:gdLst/>
            <a:ahLst/>
            <a:cxnLst/>
            <a:rect l="l" t="t" r="r" b="b"/>
            <a:pathLst>
              <a:path w="230854" h="35158" extrusionOk="0">
                <a:moveTo>
                  <a:pt x="45241" y="1"/>
                </a:moveTo>
                <a:cubicBezTo>
                  <a:pt x="31555" y="1"/>
                  <a:pt x="0" y="2753"/>
                  <a:pt x="0" y="2753"/>
                </a:cubicBezTo>
                <a:lnTo>
                  <a:pt x="0" y="35157"/>
                </a:lnTo>
                <a:lnTo>
                  <a:pt x="230854" y="35157"/>
                </a:lnTo>
                <a:lnTo>
                  <a:pt x="230854" y="8517"/>
                </a:lnTo>
                <a:cubicBezTo>
                  <a:pt x="230854" y="8517"/>
                  <a:pt x="218354" y="8741"/>
                  <a:pt x="208681" y="8741"/>
                </a:cubicBezTo>
                <a:cubicBezTo>
                  <a:pt x="203844" y="8741"/>
                  <a:pt x="199715" y="8685"/>
                  <a:pt x="198207" y="8517"/>
                </a:cubicBezTo>
                <a:cubicBezTo>
                  <a:pt x="193689" y="8009"/>
                  <a:pt x="166576" y="2993"/>
                  <a:pt x="164760" y="2753"/>
                </a:cubicBezTo>
                <a:cubicBezTo>
                  <a:pt x="164730" y="2749"/>
                  <a:pt x="164687" y="2747"/>
                  <a:pt x="164632" y="2747"/>
                </a:cubicBezTo>
                <a:cubicBezTo>
                  <a:pt x="161340" y="2747"/>
                  <a:pt x="113820" y="9781"/>
                  <a:pt x="111757" y="10346"/>
                </a:cubicBezTo>
                <a:cubicBezTo>
                  <a:pt x="111688" y="10365"/>
                  <a:pt x="111559" y="10374"/>
                  <a:pt x="111376" y="10374"/>
                </a:cubicBezTo>
                <a:cubicBezTo>
                  <a:pt x="106030" y="10374"/>
                  <a:pt x="53885" y="2551"/>
                  <a:pt x="51338" y="564"/>
                </a:cubicBezTo>
                <a:cubicBezTo>
                  <a:pt x="50823" y="162"/>
                  <a:pt x="48557" y="1"/>
                  <a:pt x="4524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-8733" y="5693401"/>
            <a:ext cx="12200633" cy="1164639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1" y="310200"/>
            <a:ext cx="6108875" cy="320296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rgbClr val="F9CE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1397334" y="4638767"/>
            <a:ext cx="525500" cy="699400"/>
          </a:xfrm>
          <a:custGeom>
            <a:avLst/>
            <a:gdLst/>
            <a:ahLst/>
            <a:cxnLst/>
            <a:rect l="l" t="t" r="r" b="b"/>
            <a:pathLst>
              <a:path w="15765" h="20982" extrusionOk="0">
                <a:moveTo>
                  <a:pt x="12836" y="1"/>
                </a:moveTo>
                <a:cubicBezTo>
                  <a:pt x="11217" y="1"/>
                  <a:pt x="9908" y="1314"/>
                  <a:pt x="9908" y="2928"/>
                </a:cubicBezTo>
                <a:lnTo>
                  <a:pt x="9908" y="12610"/>
                </a:lnTo>
                <a:cubicBezTo>
                  <a:pt x="9908" y="13738"/>
                  <a:pt x="8989" y="14656"/>
                  <a:pt x="7857" y="14656"/>
                </a:cubicBezTo>
                <a:lnTo>
                  <a:pt x="0" y="14656"/>
                </a:lnTo>
                <a:lnTo>
                  <a:pt x="0" y="20981"/>
                </a:lnTo>
                <a:lnTo>
                  <a:pt x="8888" y="20981"/>
                </a:lnTo>
                <a:cubicBezTo>
                  <a:pt x="12685" y="20981"/>
                  <a:pt x="15764" y="17903"/>
                  <a:pt x="15764" y="14107"/>
                </a:cubicBezTo>
                <a:lnTo>
                  <a:pt x="15764" y="2928"/>
                </a:lnTo>
                <a:cubicBezTo>
                  <a:pt x="15764" y="1314"/>
                  <a:pt x="14450" y="1"/>
                  <a:pt x="128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>
            <a:off x="1397333" y="5120868"/>
            <a:ext cx="290867" cy="23233"/>
          </a:xfrm>
          <a:custGeom>
            <a:avLst/>
            <a:gdLst/>
            <a:ahLst/>
            <a:cxnLst/>
            <a:rect l="l" t="t" r="r" b="b"/>
            <a:pathLst>
              <a:path w="8726" h="697" extrusionOk="0">
                <a:moveTo>
                  <a:pt x="8725" y="0"/>
                </a:moveTo>
                <a:lnTo>
                  <a:pt x="8725" y="0"/>
                </a:lnTo>
                <a:cubicBezTo>
                  <a:pt x="8461" y="122"/>
                  <a:pt x="8168" y="193"/>
                  <a:pt x="7857" y="193"/>
                </a:cubicBezTo>
                <a:lnTo>
                  <a:pt x="0" y="193"/>
                </a:lnTo>
                <a:lnTo>
                  <a:pt x="0" y="697"/>
                </a:lnTo>
                <a:lnTo>
                  <a:pt x="7190" y="697"/>
                </a:lnTo>
                <a:cubicBezTo>
                  <a:pt x="7802" y="697"/>
                  <a:pt x="8348" y="424"/>
                  <a:pt x="87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>
            <a:off x="1756100" y="4638768"/>
            <a:ext cx="166733" cy="661633"/>
          </a:xfrm>
          <a:custGeom>
            <a:avLst/>
            <a:gdLst/>
            <a:ahLst/>
            <a:cxnLst/>
            <a:rect l="l" t="t" r="r" b="b"/>
            <a:pathLst>
              <a:path w="5002" h="19849" extrusionOk="0">
                <a:moveTo>
                  <a:pt x="2073" y="1"/>
                </a:moveTo>
                <a:cubicBezTo>
                  <a:pt x="1263" y="1"/>
                  <a:pt x="529" y="328"/>
                  <a:pt x="1" y="860"/>
                </a:cubicBezTo>
                <a:cubicBezTo>
                  <a:pt x="416" y="634"/>
                  <a:pt x="894" y="504"/>
                  <a:pt x="1402" y="504"/>
                </a:cubicBezTo>
                <a:cubicBezTo>
                  <a:pt x="3021" y="504"/>
                  <a:pt x="4330" y="1813"/>
                  <a:pt x="4330" y="3432"/>
                </a:cubicBezTo>
                <a:lnTo>
                  <a:pt x="4330" y="14610"/>
                </a:lnTo>
                <a:cubicBezTo>
                  <a:pt x="4330" y="16712"/>
                  <a:pt x="3385" y="18591"/>
                  <a:pt x="1901" y="19849"/>
                </a:cubicBezTo>
                <a:cubicBezTo>
                  <a:pt x="3768" y="18621"/>
                  <a:pt x="5001" y="16511"/>
                  <a:pt x="5001" y="14107"/>
                </a:cubicBezTo>
                <a:lnTo>
                  <a:pt x="5001" y="2928"/>
                </a:lnTo>
                <a:cubicBezTo>
                  <a:pt x="5001" y="1314"/>
                  <a:pt x="3687" y="1"/>
                  <a:pt x="2073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>
            <a:off x="982634" y="4969167"/>
            <a:ext cx="458333" cy="610200"/>
          </a:xfrm>
          <a:custGeom>
            <a:avLst/>
            <a:gdLst/>
            <a:ahLst/>
            <a:cxnLst/>
            <a:rect l="l" t="t" r="r" b="b"/>
            <a:pathLst>
              <a:path w="13750" h="18306" extrusionOk="0">
                <a:moveTo>
                  <a:pt x="2554" y="1"/>
                </a:moveTo>
                <a:cubicBezTo>
                  <a:pt x="1141" y="1"/>
                  <a:pt x="0" y="1141"/>
                  <a:pt x="0" y="2555"/>
                </a:cubicBezTo>
                <a:lnTo>
                  <a:pt x="0" y="12308"/>
                </a:lnTo>
                <a:cubicBezTo>
                  <a:pt x="0" y="15621"/>
                  <a:pt x="2685" y="18306"/>
                  <a:pt x="5994" y="18306"/>
                </a:cubicBezTo>
                <a:lnTo>
                  <a:pt x="13750" y="18306"/>
                </a:lnTo>
                <a:lnTo>
                  <a:pt x="13750" y="12786"/>
                </a:lnTo>
                <a:lnTo>
                  <a:pt x="6896" y="12786"/>
                </a:lnTo>
                <a:cubicBezTo>
                  <a:pt x="5911" y="12786"/>
                  <a:pt x="5109" y="11985"/>
                  <a:pt x="5109" y="10999"/>
                </a:cubicBezTo>
                <a:lnTo>
                  <a:pt x="5109" y="2555"/>
                </a:lnTo>
                <a:cubicBezTo>
                  <a:pt x="5109" y="1141"/>
                  <a:pt x="3964" y="1"/>
                  <a:pt x="255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2"/>
          <p:cNvSpPr/>
          <p:nvPr/>
        </p:nvSpPr>
        <p:spPr>
          <a:xfrm>
            <a:off x="999801" y="4969167"/>
            <a:ext cx="441167" cy="610200"/>
          </a:xfrm>
          <a:custGeom>
            <a:avLst/>
            <a:gdLst/>
            <a:ahLst/>
            <a:cxnLst/>
            <a:rect l="l" t="t" r="r" b="b"/>
            <a:pathLst>
              <a:path w="13235" h="18306" extrusionOk="0">
                <a:moveTo>
                  <a:pt x="2039" y="1"/>
                </a:moveTo>
                <a:cubicBezTo>
                  <a:pt x="1205" y="1"/>
                  <a:pt x="467" y="398"/>
                  <a:pt x="1" y="1020"/>
                </a:cubicBezTo>
                <a:cubicBezTo>
                  <a:pt x="429" y="696"/>
                  <a:pt x="957" y="499"/>
                  <a:pt x="1536" y="499"/>
                </a:cubicBezTo>
                <a:cubicBezTo>
                  <a:pt x="2946" y="499"/>
                  <a:pt x="4091" y="1645"/>
                  <a:pt x="4091" y="3054"/>
                </a:cubicBezTo>
                <a:lnTo>
                  <a:pt x="4091" y="11502"/>
                </a:lnTo>
                <a:cubicBezTo>
                  <a:pt x="4091" y="12488"/>
                  <a:pt x="4892" y="13289"/>
                  <a:pt x="5878" y="13289"/>
                </a:cubicBezTo>
                <a:lnTo>
                  <a:pt x="12732" y="13289"/>
                </a:lnTo>
                <a:lnTo>
                  <a:pt x="12732" y="18306"/>
                </a:lnTo>
                <a:lnTo>
                  <a:pt x="13235" y="18306"/>
                </a:lnTo>
                <a:lnTo>
                  <a:pt x="13235" y="12786"/>
                </a:lnTo>
                <a:lnTo>
                  <a:pt x="6381" y="12786"/>
                </a:lnTo>
                <a:cubicBezTo>
                  <a:pt x="5396" y="12786"/>
                  <a:pt x="4594" y="11985"/>
                  <a:pt x="4594" y="10999"/>
                </a:cubicBezTo>
                <a:lnTo>
                  <a:pt x="4594" y="2555"/>
                </a:lnTo>
                <a:cubicBezTo>
                  <a:pt x="4594" y="1141"/>
                  <a:pt x="3449" y="1"/>
                  <a:pt x="2039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2"/>
          <p:cNvSpPr/>
          <p:nvPr/>
        </p:nvSpPr>
        <p:spPr>
          <a:xfrm>
            <a:off x="1293867" y="4508167"/>
            <a:ext cx="207100" cy="1660133"/>
          </a:xfrm>
          <a:custGeom>
            <a:avLst/>
            <a:gdLst/>
            <a:ahLst/>
            <a:cxnLst/>
            <a:rect l="l" t="t" r="r" b="b"/>
            <a:pathLst>
              <a:path w="6213" h="49804" extrusionOk="0">
                <a:moveTo>
                  <a:pt x="3104" y="1"/>
                </a:moveTo>
                <a:cubicBezTo>
                  <a:pt x="1389" y="1"/>
                  <a:pt x="1" y="1389"/>
                  <a:pt x="1" y="3104"/>
                </a:cubicBezTo>
                <a:lnTo>
                  <a:pt x="1" y="49803"/>
                </a:lnTo>
                <a:lnTo>
                  <a:pt x="6213" y="49803"/>
                </a:lnTo>
                <a:lnTo>
                  <a:pt x="6213" y="3104"/>
                </a:lnTo>
                <a:cubicBezTo>
                  <a:pt x="6213" y="1389"/>
                  <a:pt x="4820" y="1"/>
                  <a:pt x="310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2"/>
          <p:cNvSpPr/>
          <p:nvPr/>
        </p:nvSpPr>
        <p:spPr>
          <a:xfrm>
            <a:off x="1316267" y="4508167"/>
            <a:ext cx="184700" cy="1660133"/>
          </a:xfrm>
          <a:custGeom>
            <a:avLst/>
            <a:gdLst/>
            <a:ahLst/>
            <a:cxnLst/>
            <a:rect l="l" t="t" r="r" b="b"/>
            <a:pathLst>
              <a:path w="5541" h="49804" extrusionOk="0">
                <a:moveTo>
                  <a:pt x="2432" y="1"/>
                </a:moveTo>
                <a:cubicBezTo>
                  <a:pt x="1447" y="1"/>
                  <a:pt x="570" y="458"/>
                  <a:pt x="0" y="1176"/>
                </a:cubicBezTo>
                <a:cubicBezTo>
                  <a:pt x="533" y="756"/>
                  <a:pt x="1203" y="500"/>
                  <a:pt x="1933" y="500"/>
                </a:cubicBezTo>
                <a:cubicBezTo>
                  <a:pt x="3649" y="500"/>
                  <a:pt x="5038" y="1892"/>
                  <a:pt x="5038" y="3608"/>
                </a:cubicBezTo>
                <a:lnTo>
                  <a:pt x="5038" y="49803"/>
                </a:lnTo>
                <a:lnTo>
                  <a:pt x="5541" y="49803"/>
                </a:lnTo>
                <a:lnTo>
                  <a:pt x="5541" y="3104"/>
                </a:lnTo>
                <a:cubicBezTo>
                  <a:pt x="5541" y="1389"/>
                  <a:pt x="4148" y="1"/>
                  <a:pt x="2432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2"/>
          <p:cNvSpPr/>
          <p:nvPr/>
        </p:nvSpPr>
        <p:spPr>
          <a:xfrm>
            <a:off x="1" y="5962101"/>
            <a:ext cx="12192044" cy="895900"/>
          </a:xfrm>
          <a:custGeom>
            <a:avLst/>
            <a:gdLst/>
            <a:ahLst/>
            <a:cxnLst/>
            <a:rect l="l" t="t" r="r" b="b"/>
            <a:pathLst>
              <a:path w="240886" h="26877" extrusionOk="0">
                <a:moveTo>
                  <a:pt x="52052" y="1"/>
                </a:moveTo>
                <a:cubicBezTo>
                  <a:pt x="43995" y="1"/>
                  <a:pt x="0" y="4700"/>
                  <a:pt x="0" y="4700"/>
                </a:cubicBezTo>
                <a:lnTo>
                  <a:pt x="0" y="26877"/>
                </a:lnTo>
                <a:lnTo>
                  <a:pt x="240886" y="26877"/>
                </a:lnTo>
                <a:lnTo>
                  <a:pt x="240886" y="20678"/>
                </a:lnTo>
                <a:cubicBezTo>
                  <a:pt x="240886" y="20678"/>
                  <a:pt x="209662" y="20438"/>
                  <a:pt x="192599" y="20014"/>
                </a:cubicBezTo>
                <a:lnTo>
                  <a:pt x="192599" y="18957"/>
                </a:lnTo>
                <a:lnTo>
                  <a:pt x="190371" y="18957"/>
                </a:lnTo>
                <a:lnTo>
                  <a:pt x="188551" y="15405"/>
                </a:lnTo>
                <a:lnTo>
                  <a:pt x="177833" y="15405"/>
                </a:lnTo>
                <a:lnTo>
                  <a:pt x="176819" y="17079"/>
                </a:lnTo>
                <a:cubicBezTo>
                  <a:pt x="176819" y="17079"/>
                  <a:pt x="169536" y="15912"/>
                  <a:pt x="168525" y="15405"/>
                </a:cubicBezTo>
                <a:cubicBezTo>
                  <a:pt x="168464" y="15374"/>
                  <a:pt x="168398" y="15360"/>
                  <a:pt x="168327" y="15360"/>
                </a:cubicBezTo>
                <a:cubicBezTo>
                  <a:pt x="167427" y="15360"/>
                  <a:pt x="165824" y="17673"/>
                  <a:pt x="165279" y="18500"/>
                </a:cubicBezTo>
                <a:cubicBezTo>
                  <a:pt x="148552" y="17425"/>
                  <a:pt x="119675" y="15832"/>
                  <a:pt x="111975" y="15832"/>
                </a:cubicBezTo>
                <a:cubicBezTo>
                  <a:pt x="111229" y="15832"/>
                  <a:pt x="110682" y="15847"/>
                  <a:pt x="110363" y="15879"/>
                </a:cubicBezTo>
                <a:cubicBezTo>
                  <a:pt x="110303" y="15885"/>
                  <a:pt x="110235" y="15888"/>
                  <a:pt x="110158" y="15888"/>
                </a:cubicBezTo>
                <a:cubicBezTo>
                  <a:pt x="104663" y="15888"/>
                  <a:pt x="57676" y="491"/>
                  <a:pt x="52923" y="31"/>
                </a:cubicBezTo>
                <a:cubicBezTo>
                  <a:pt x="52713" y="11"/>
                  <a:pt x="52420" y="1"/>
                  <a:pt x="520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0" name="Google Shape;30;p2"/>
          <p:cNvGrpSpPr/>
          <p:nvPr/>
        </p:nvGrpSpPr>
        <p:grpSpPr>
          <a:xfrm>
            <a:off x="10334500" y="4158551"/>
            <a:ext cx="1466733" cy="2590100"/>
            <a:chOff x="7750875" y="3118913"/>
            <a:chExt cx="1100050" cy="1942575"/>
          </a:xfrm>
        </p:grpSpPr>
        <p:sp>
          <p:nvSpPr>
            <p:cNvPr id="31" name="Google Shape;31;p2"/>
            <p:cNvSpPr/>
            <p:nvPr/>
          </p:nvSpPr>
          <p:spPr>
            <a:xfrm>
              <a:off x="7750875" y="3271813"/>
              <a:ext cx="614750" cy="818400"/>
            </a:xfrm>
            <a:custGeom>
              <a:avLst/>
              <a:gdLst/>
              <a:ahLst/>
              <a:cxnLst/>
              <a:rect l="l" t="t" r="r" b="b"/>
              <a:pathLst>
                <a:path w="24590" h="32736" extrusionOk="0">
                  <a:moveTo>
                    <a:pt x="4568" y="1"/>
                  </a:moveTo>
                  <a:cubicBezTo>
                    <a:pt x="2043" y="1"/>
                    <a:pt x="0" y="2048"/>
                    <a:pt x="0" y="4569"/>
                  </a:cubicBezTo>
                  <a:lnTo>
                    <a:pt x="0" y="22010"/>
                  </a:lnTo>
                  <a:cubicBezTo>
                    <a:pt x="0" y="27933"/>
                    <a:pt x="4803" y="32736"/>
                    <a:pt x="10726" y="32736"/>
                  </a:cubicBezTo>
                  <a:lnTo>
                    <a:pt x="24589" y="32736"/>
                  </a:lnTo>
                  <a:lnTo>
                    <a:pt x="24589" y="22866"/>
                  </a:lnTo>
                  <a:lnTo>
                    <a:pt x="12332" y="22866"/>
                  </a:lnTo>
                  <a:cubicBezTo>
                    <a:pt x="10567" y="22866"/>
                    <a:pt x="9136" y="21435"/>
                    <a:pt x="9136" y="19670"/>
                  </a:cubicBezTo>
                  <a:lnTo>
                    <a:pt x="9136" y="4569"/>
                  </a:lnTo>
                  <a:cubicBezTo>
                    <a:pt x="9136" y="2048"/>
                    <a:pt x="7089" y="1"/>
                    <a:pt x="45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025400" y="3835888"/>
              <a:ext cx="340225" cy="27200"/>
            </a:xfrm>
            <a:custGeom>
              <a:avLst/>
              <a:gdLst/>
              <a:ahLst/>
              <a:cxnLst/>
              <a:rect l="l" t="t" r="r" b="b"/>
              <a:pathLst>
                <a:path w="13609" h="1088" extrusionOk="0">
                  <a:moveTo>
                    <a:pt x="0" y="1"/>
                  </a:moveTo>
                  <a:lnTo>
                    <a:pt x="0" y="1"/>
                  </a:lnTo>
                  <a:cubicBezTo>
                    <a:pt x="583" y="663"/>
                    <a:pt x="1439" y="1087"/>
                    <a:pt x="2395" y="1087"/>
                  </a:cubicBezTo>
                  <a:lnTo>
                    <a:pt x="13608" y="1087"/>
                  </a:lnTo>
                  <a:lnTo>
                    <a:pt x="13608" y="303"/>
                  </a:lnTo>
                  <a:lnTo>
                    <a:pt x="1351" y="303"/>
                  </a:lnTo>
                  <a:cubicBezTo>
                    <a:pt x="869" y="303"/>
                    <a:pt x="411" y="194"/>
                    <a:pt x="0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750875" y="3271813"/>
              <a:ext cx="195075" cy="774250"/>
            </a:xfrm>
            <a:custGeom>
              <a:avLst/>
              <a:gdLst/>
              <a:ahLst/>
              <a:cxnLst/>
              <a:rect l="l" t="t" r="r" b="b"/>
              <a:pathLst>
                <a:path w="7803" h="30970" extrusionOk="0">
                  <a:moveTo>
                    <a:pt x="4568" y="1"/>
                  </a:moveTo>
                  <a:cubicBezTo>
                    <a:pt x="2043" y="1"/>
                    <a:pt x="0" y="2048"/>
                    <a:pt x="0" y="4569"/>
                  </a:cubicBezTo>
                  <a:lnTo>
                    <a:pt x="0" y="22010"/>
                  </a:lnTo>
                  <a:cubicBezTo>
                    <a:pt x="0" y="25756"/>
                    <a:pt x="1921" y="29053"/>
                    <a:pt x="4833" y="30970"/>
                  </a:cubicBezTo>
                  <a:cubicBezTo>
                    <a:pt x="2517" y="29003"/>
                    <a:pt x="1044" y="26070"/>
                    <a:pt x="1044" y="22794"/>
                  </a:cubicBezTo>
                  <a:lnTo>
                    <a:pt x="1044" y="5353"/>
                  </a:lnTo>
                  <a:cubicBezTo>
                    <a:pt x="1044" y="2828"/>
                    <a:pt x="3087" y="786"/>
                    <a:pt x="5613" y="786"/>
                  </a:cubicBezTo>
                  <a:cubicBezTo>
                    <a:pt x="6405" y="786"/>
                    <a:pt x="7152" y="987"/>
                    <a:pt x="7802" y="1344"/>
                  </a:cubicBezTo>
                  <a:cubicBezTo>
                    <a:pt x="6976" y="513"/>
                    <a:pt x="5830" y="1"/>
                    <a:pt x="4568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14625" y="3658363"/>
              <a:ext cx="536300" cy="714050"/>
            </a:xfrm>
            <a:custGeom>
              <a:avLst/>
              <a:gdLst/>
              <a:ahLst/>
              <a:cxnLst/>
              <a:rect l="l" t="t" r="r" b="b"/>
              <a:pathLst>
                <a:path w="21452" h="28562" extrusionOk="0">
                  <a:moveTo>
                    <a:pt x="17467" y="1"/>
                  </a:moveTo>
                  <a:cubicBezTo>
                    <a:pt x="15264" y="1"/>
                    <a:pt x="13481" y="1787"/>
                    <a:pt x="13481" y="3985"/>
                  </a:cubicBezTo>
                  <a:lnTo>
                    <a:pt x="13481" y="17161"/>
                  </a:lnTo>
                  <a:cubicBezTo>
                    <a:pt x="13481" y="18700"/>
                    <a:pt x="12232" y="19949"/>
                    <a:pt x="10693" y="19949"/>
                  </a:cubicBezTo>
                  <a:lnTo>
                    <a:pt x="0" y="19949"/>
                  </a:lnTo>
                  <a:lnTo>
                    <a:pt x="0" y="28562"/>
                  </a:lnTo>
                  <a:lnTo>
                    <a:pt x="12097" y="28562"/>
                  </a:lnTo>
                  <a:cubicBezTo>
                    <a:pt x="17265" y="28562"/>
                    <a:pt x="21451" y="24371"/>
                    <a:pt x="21451" y="19203"/>
                  </a:cubicBezTo>
                  <a:lnTo>
                    <a:pt x="21451" y="3985"/>
                  </a:lnTo>
                  <a:cubicBezTo>
                    <a:pt x="21451" y="1787"/>
                    <a:pt x="19668" y="1"/>
                    <a:pt x="17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14625" y="3658363"/>
              <a:ext cx="516150" cy="714050"/>
            </a:xfrm>
            <a:custGeom>
              <a:avLst/>
              <a:gdLst/>
              <a:ahLst/>
              <a:cxnLst/>
              <a:rect l="l" t="t" r="r" b="b"/>
              <a:pathLst>
                <a:path w="20646" h="28562" extrusionOk="0">
                  <a:moveTo>
                    <a:pt x="17467" y="1"/>
                  </a:moveTo>
                  <a:cubicBezTo>
                    <a:pt x="15264" y="1"/>
                    <a:pt x="13481" y="1787"/>
                    <a:pt x="13481" y="3985"/>
                  </a:cubicBezTo>
                  <a:lnTo>
                    <a:pt x="13481" y="17161"/>
                  </a:lnTo>
                  <a:cubicBezTo>
                    <a:pt x="13481" y="18700"/>
                    <a:pt x="12232" y="19949"/>
                    <a:pt x="10693" y="19949"/>
                  </a:cubicBezTo>
                  <a:lnTo>
                    <a:pt x="0" y="19949"/>
                  </a:lnTo>
                  <a:lnTo>
                    <a:pt x="0" y="28562"/>
                  </a:lnTo>
                  <a:lnTo>
                    <a:pt x="785" y="28562"/>
                  </a:lnTo>
                  <a:lnTo>
                    <a:pt x="785" y="20735"/>
                  </a:lnTo>
                  <a:lnTo>
                    <a:pt x="11477" y="20735"/>
                  </a:lnTo>
                  <a:cubicBezTo>
                    <a:pt x="13016" y="20735"/>
                    <a:pt x="14266" y="19484"/>
                    <a:pt x="14266" y="17945"/>
                  </a:cubicBezTo>
                  <a:lnTo>
                    <a:pt x="14266" y="4769"/>
                  </a:lnTo>
                  <a:cubicBezTo>
                    <a:pt x="14266" y="2568"/>
                    <a:pt x="16048" y="785"/>
                    <a:pt x="18251" y="785"/>
                  </a:cubicBezTo>
                  <a:cubicBezTo>
                    <a:pt x="19153" y="785"/>
                    <a:pt x="19979" y="1087"/>
                    <a:pt x="20646" y="1590"/>
                  </a:cubicBezTo>
                  <a:cubicBezTo>
                    <a:pt x="19920" y="626"/>
                    <a:pt x="18766" y="1"/>
                    <a:pt x="17467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44450" y="3118913"/>
              <a:ext cx="242375" cy="1942575"/>
            </a:xfrm>
            <a:custGeom>
              <a:avLst/>
              <a:gdLst/>
              <a:ahLst/>
              <a:cxnLst/>
              <a:rect l="l" t="t" r="r" b="b"/>
              <a:pathLst>
                <a:path w="9695" h="77703" extrusionOk="0">
                  <a:moveTo>
                    <a:pt x="4846" y="1"/>
                  </a:moveTo>
                  <a:cubicBezTo>
                    <a:pt x="2169" y="1"/>
                    <a:pt x="1" y="2174"/>
                    <a:pt x="1" y="4850"/>
                  </a:cubicBezTo>
                  <a:lnTo>
                    <a:pt x="1" y="73285"/>
                  </a:lnTo>
                  <a:cubicBezTo>
                    <a:pt x="1" y="75722"/>
                    <a:pt x="1977" y="77702"/>
                    <a:pt x="4414" y="77702"/>
                  </a:cubicBezTo>
                  <a:lnTo>
                    <a:pt x="5278" y="77702"/>
                  </a:lnTo>
                  <a:cubicBezTo>
                    <a:pt x="7715" y="77702"/>
                    <a:pt x="9694" y="75722"/>
                    <a:pt x="9694" y="73285"/>
                  </a:cubicBezTo>
                  <a:lnTo>
                    <a:pt x="9694" y="4850"/>
                  </a:lnTo>
                  <a:cubicBezTo>
                    <a:pt x="9694" y="2174"/>
                    <a:pt x="7522" y="1"/>
                    <a:pt x="4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244450" y="3118913"/>
              <a:ext cx="216075" cy="1942575"/>
            </a:xfrm>
            <a:custGeom>
              <a:avLst/>
              <a:gdLst/>
              <a:ahLst/>
              <a:cxnLst/>
              <a:rect l="l" t="t" r="r" b="b"/>
              <a:pathLst>
                <a:path w="8643" h="77703" extrusionOk="0">
                  <a:moveTo>
                    <a:pt x="4846" y="1"/>
                  </a:moveTo>
                  <a:cubicBezTo>
                    <a:pt x="2169" y="1"/>
                    <a:pt x="1" y="2174"/>
                    <a:pt x="1" y="4850"/>
                  </a:cubicBezTo>
                  <a:lnTo>
                    <a:pt x="1" y="77702"/>
                  </a:lnTo>
                  <a:lnTo>
                    <a:pt x="781" y="77702"/>
                  </a:lnTo>
                  <a:lnTo>
                    <a:pt x="781" y="5634"/>
                  </a:lnTo>
                  <a:cubicBezTo>
                    <a:pt x="781" y="2955"/>
                    <a:pt x="2954" y="786"/>
                    <a:pt x="5630" y="786"/>
                  </a:cubicBezTo>
                  <a:cubicBezTo>
                    <a:pt x="6767" y="786"/>
                    <a:pt x="7812" y="1180"/>
                    <a:pt x="8642" y="1838"/>
                  </a:cubicBezTo>
                  <a:cubicBezTo>
                    <a:pt x="7752" y="723"/>
                    <a:pt x="6385" y="1"/>
                    <a:pt x="4846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169900" y="4864813"/>
              <a:ext cx="131000" cy="159650"/>
            </a:xfrm>
            <a:custGeom>
              <a:avLst/>
              <a:gdLst/>
              <a:ahLst/>
              <a:cxnLst/>
              <a:rect l="l" t="t" r="r" b="b"/>
              <a:pathLst>
                <a:path w="5240" h="6386" extrusionOk="0">
                  <a:moveTo>
                    <a:pt x="1" y="1"/>
                  </a:moveTo>
                  <a:lnTo>
                    <a:pt x="4518" y="6385"/>
                  </a:lnTo>
                  <a:lnTo>
                    <a:pt x="5240" y="6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112750" y="4923563"/>
              <a:ext cx="164150" cy="112850"/>
            </a:xfrm>
            <a:custGeom>
              <a:avLst/>
              <a:gdLst/>
              <a:ahLst/>
              <a:cxnLst/>
              <a:rect l="l" t="t" r="r" b="b"/>
              <a:pathLst>
                <a:path w="6566" h="4514" extrusionOk="0">
                  <a:moveTo>
                    <a:pt x="1" y="0"/>
                  </a:moveTo>
                  <a:lnTo>
                    <a:pt x="5240" y="4514"/>
                  </a:lnTo>
                  <a:lnTo>
                    <a:pt x="6565" y="28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58300" y="4932563"/>
              <a:ext cx="57175" cy="122000"/>
            </a:xfrm>
            <a:custGeom>
              <a:avLst/>
              <a:gdLst/>
              <a:ahLst/>
              <a:cxnLst/>
              <a:rect l="l" t="t" r="r" b="b"/>
              <a:pathLst>
                <a:path w="2287" h="4880" extrusionOk="0">
                  <a:moveTo>
                    <a:pt x="2287" y="1"/>
                  </a:moveTo>
                  <a:cubicBezTo>
                    <a:pt x="2286" y="2"/>
                    <a:pt x="1" y="4636"/>
                    <a:pt x="1" y="4879"/>
                  </a:cubicBezTo>
                  <a:lnTo>
                    <a:pt x="1141" y="4879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435650" y="4855813"/>
              <a:ext cx="72275" cy="188150"/>
            </a:xfrm>
            <a:custGeom>
              <a:avLst/>
              <a:gdLst/>
              <a:ahLst/>
              <a:cxnLst/>
              <a:rect l="l" t="t" r="r" b="b"/>
              <a:pathLst>
                <a:path w="2891" h="7526" extrusionOk="0">
                  <a:moveTo>
                    <a:pt x="2891" y="0"/>
                  </a:moveTo>
                  <a:lnTo>
                    <a:pt x="2891" y="0"/>
                  </a:lnTo>
                  <a:cubicBezTo>
                    <a:pt x="2890" y="1"/>
                    <a:pt x="424" y="6502"/>
                    <a:pt x="1" y="7526"/>
                  </a:cubicBezTo>
                  <a:lnTo>
                    <a:pt x="1389" y="7336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2" name="Google Shape;42;p2"/>
          <p:cNvSpPr/>
          <p:nvPr/>
        </p:nvSpPr>
        <p:spPr>
          <a:xfrm>
            <a:off x="1210700" y="5970000"/>
            <a:ext cx="393333" cy="176733"/>
          </a:xfrm>
          <a:custGeom>
            <a:avLst/>
            <a:gdLst/>
            <a:ahLst/>
            <a:cxnLst/>
            <a:rect l="l" t="t" r="r" b="b"/>
            <a:pathLst>
              <a:path w="11800" h="5302" extrusionOk="0">
                <a:moveTo>
                  <a:pt x="1098" y="1"/>
                </a:moveTo>
                <a:lnTo>
                  <a:pt x="33" y="1209"/>
                </a:lnTo>
                <a:cubicBezTo>
                  <a:pt x="33" y="1209"/>
                  <a:pt x="0" y="4115"/>
                  <a:pt x="33" y="4572"/>
                </a:cubicBezTo>
                <a:cubicBezTo>
                  <a:pt x="62" y="5029"/>
                  <a:pt x="4484" y="5302"/>
                  <a:pt x="4484" y="5302"/>
                </a:cubicBezTo>
                <a:lnTo>
                  <a:pt x="11800" y="5302"/>
                </a:lnTo>
                <a:lnTo>
                  <a:pt x="10520" y="2009"/>
                </a:lnTo>
                <a:lnTo>
                  <a:pt x="5599" y="2009"/>
                </a:lnTo>
                <a:lnTo>
                  <a:pt x="5214" y="730"/>
                </a:lnTo>
                <a:lnTo>
                  <a:pt x="10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2"/>
          <p:cNvSpPr/>
          <p:nvPr/>
        </p:nvSpPr>
        <p:spPr>
          <a:xfrm>
            <a:off x="1466834" y="5777901"/>
            <a:ext cx="193233" cy="314033"/>
          </a:xfrm>
          <a:custGeom>
            <a:avLst/>
            <a:gdLst/>
            <a:ahLst/>
            <a:cxnLst/>
            <a:rect l="l" t="t" r="r" b="b"/>
            <a:pathLst>
              <a:path w="5797" h="9421" extrusionOk="0">
                <a:moveTo>
                  <a:pt x="5797" y="0"/>
                </a:moveTo>
                <a:cubicBezTo>
                  <a:pt x="5796" y="1"/>
                  <a:pt x="273" y="8507"/>
                  <a:pt x="0" y="8871"/>
                </a:cubicBezTo>
                <a:lnTo>
                  <a:pt x="1649" y="9421"/>
                </a:lnTo>
                <a:lnTo>
                  <a:pt x="5399" y="4434"/>
                </a:lnTo>
                <a:lnTo>
                  <a:pt x="2278" y="6585"/>
                </a:lnTo>
                <a:lnTo>
                  <a:pt x="579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2"/>
          <p:cNvSpPr/>
          <p:nvPr/>
        </p:nvSpPr>
        <p:spPr>
          <a:xfrm>
            <a:off x="1252634" y="5857167"/>
            <a:ext cx="82500" cy="173800"/>
          </a:xfrm>
          <a:custGeom>
            <a:avLst/>
            <a:gdLst/>
            <a:ahLst/>
            <a:cxnLst/>
            <a:rect l="l" t="t" r="r" b="b"/>
            <a:pathLst>
              <a:path w="2475" h="5214" extrusionOk="0">
                <a:moveTo>
                  <a:pt x="0" y="0"/>
                </a:moveTo>
                <a:lnTo>
                  <a:pt x="1443" y="5214"/>
                </a:lnTo>
                <a:lnTo>
                  <a:pt x="2475" y="48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2"/>
          <p:cNvSpPr/>
          <p:nvPr/>
        </p:nvSpPr>
        <p:spPr>
          <a:xfrm>
            <a:off x="9079402" y="5394765"/>
            <a:ext cx="584612" cy="1032343"/>
          </a:xfrm>
          <a:custGeom>
            <a:avLst/>
            <a:gdLst/>
            <a:ahLst/>
            <a:cxnLst/>
            <a:rect l="l" t="t" r="r" b="b"/>
            <a:pathLst>
              <a:path w="14863" h="26246" extrusionOk="0">
                <a:moveTo>
                  <a:pt x="8306" y="1"/>
                </a:moveTo>
                <a:cubicBezTo>
                  <a:pt x="7405" y="1"/>
                  <a:pt x="6670" y="735"/>
                  <a:pt x="6670" y="1641"/>
                </a:cubicBezTo>
                <a:lnTo>
                  <a:pt x="6670" y="9791"/>
                </a:lnTo>
                <a:lnTo>
                  <a:pt x="4167" y="9791"/>
                </a:lnTo>
                <a:cubicBezTo>
                  <a:pt x="3571" y="9791"/>
                  <a:pt x="3088" y="9308"/>
                  <a:pt x="3088" y="8713"/>
                </a:cubicBezTo>
                <a:lnTo>
                  <a:pt x="3088" y="3612"/>
                </a:lnTo>
                <a:cubicBezTo>
                  <a:pt x="3088" y="2760"/>
                  <a:pt x="2397" y="2068"/>
                  <a:pt x="1545" y="2068"/>
                </a:cubicBezTo>
                <a:cubicBezTo>
                  <a:pt x="694" y="2068"/>
                  <a:pt x="1" y="2760"/>
                  <a:pt x="1" y="3612"/>
                </a:cubicBezTo>
                <a:lnTo>
                  <a:pt x="1" y="9501"/>
                </a:lnTo>
                <a:cubicBezTo>
                  <a:pt x="1" y="11502"/>
                  <a:pt x="1625" y="13125"/>
                  <a:pt x="3625" y="13125"/>
                </a:cubicBezTo>
                <a:lnTo>
                  <a:pt x="6670" y="13125"/>
                </a:lnTo>
                <a:lnTo>
                  <a:pt x="6670" y="26245"/>
                </a:lnTo>
                <a:lnTo>
                  <a:pt x="9947" y="26245"/>
                </a:lnTo>
                <a:lnTo>
                  <a:pt x="9947" y="16933"/>
                </a:lnTo>
                <a:lnTo>
                  <a:pt x="11704" y="16933"/>
                </a:lnTo>
                <a:cubicBezTo>
                  <a:pt x="13449" y="16933"/>
                  <a:pt x="14863" y="15520"/>
                  <a:pt x="14863" y="13775"/>
                </a:cubicBezTo>
                <a:lnTo>
                  <a:pt x="14863" y="8637"/>
                </a:lnTo>
                <a:cubicBezTo>
                  <a:pt x="14863" y="7894"/>
                  <a:pt x="14263" y="7290"/>
                  <a:pt x="13521" y="7290"/>
                </a:cubicBezTo>
                <a:cubicBezTo>
                  <a:pt x="12774" y="7290"/>
                  <a:pt x="12174" y="7894"/>
                  <a:pt x="12174" y="8637"/>
                </a:cubicBezTo>
                <a:lnTo>
                  <a:pt x="12174" y="13088"/>
                </a:lnTo>
                <a:cubicBezTo>
                  <a:pt x="12174" y="13607"/>
                  <a:pt x="11750" y="14027"/>
                  <a:pt x="11231" y="14027"/>
                </a:cubicBezTo>
                <a:lnTo>
                  <a:pt x="9947" y="14027"/>
                </a:lnTo>
                <a:lnTo>
                  <a:pt x="9947" y="1641"/>
                </a:lnTo>
                <a:cubicBezTo>
                  <a:pt x="9947" y="735"/>
                  <a:pt x="9212" y="1"/>
                  <a:pt x="83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2"/>
          <p:cNvSpPr/>
          <p:nvPr/>
        </p:nvSpPr>
        <p:spPr>
          <a:xfrm>
            <a:off x="2674632" y="4882480"/>
            <a:ext cx="323145" cy="570601"/>
          </a:xfrm>
          <a:custGeom>
            <a:avLst/>
            <a:gdLst/>
            <a:ahLst/>
            <a:cxnLst/>
            <a:rect l="l" t="t" r="r" b="b"/>
            <a:pathLst>
              <a:path w="19451" h="34346" extrusionOk="0">
                <a:moveTo>
                  <a:pt x="8582" y="0"/>
                </a:moveTo>
                <a:cubicBezTo>
                  <a:pt x="7400" y="0"/>
                  <a:pt x="6439" y="956"/>
                  <a:pt x="6439" y="2139"/>
                </a:cubicBezTo>
                <a:lnTo>
                  <a:pt x="6439" y="18355"/>
                </a:lnTo>
                <a:lnTo>
                  <a:pt x="4757" y="18355"/>
                </a:lnTo>
                <a:cubicBezTo>
                  <a:pt x="4078" y="18355"/>
                  <a:pt x="3524" y="17802"/>
                  <a:pt x="3524" y="17122"/>
                </a:cubicBezTo>
                <a:lnTo>
                  <a:pt x="3524" y="11300"/>
                </a:lnTo>
                <a:cubicBezTo>
                  <a:pt x="3524" y="10327"/>
                  <a:pt x="2736" y="9539"/>
                  <a:pt x="1762" y="9539"/>
                </a:cubicBezTo>
                <a:cubicBezTo>
                  <a:pt x="790" y="9539"/>
                  <a:pt x="0" y="10327"/>
                  <a:pt x="0" y="11300"/>
                </a:cubicBezTo>
                <a:lnTo>
                  <a:pt x="0" y="18024"/>
                </a:lnTo>
                <a:cubicBezTo>
                  <a:pt x="0" y="20310"/>
                  <a:pt x="1851" y="22161"/>
                  <a:pt x="4137" y="22161"/>
                </a:cubicBezTo>
                <a:lnTo>
                  <a:pt x="6439" y="22161"/>
                </a:lnTo>
                <a:lnTo>
                  <a:pt x="6439" y="34346"/>
                </a:lnTo>
                <a:lnTo>
                  <a:pt x="10727" y="34346"/>
                </a:lnTo>
                <a:lnTo>
                  <a:pt x="10727" y="17172"/>
                </a:lnTo>
                <a:lnTo>
                  <a:pt x="14711" y="17172"/>
                </a:lnTo>
                <a:cubicBezTo>
                  <a:pt x="17329" y="17172"/>
                  <a:pt x="19451" y="15050"/>
                  <a:pt x="19451" y="12433"/>
                </a:cubicBezTo>
                <a:lnTo>
                  <a:pt x="19451" y="4724"/>
                </a:lnTo>
                <a:cubicBezTo>
                  <a:pt x="19451" y="3607"/>
                  <a:pt x="18549" y="2701"/>
                  <a:pt x="17433" y="2701"/>
                </a:cubicBezTo>
                <a:cubicBezTo>
                  <a:pt x="16318" y="2701"/>
                  <a:pt x="15412" y="3607"/>
                  <a:pt x="15412" y="4724"/>
                </a:cubicBezTo>
                <a:lnTo>
                  <a:pt x="15412" y="11397"/>
                </a:lnTo>
                <a:cubicBezTo>
                  <a:pt x="15412" y="12177"/>
                  <a:pt x="14783" y="12810"/>
                  <a:pt x="14003" y="12810"/>
                </a:cubicBezTo>
                <a:lnTo>
                  <a:pt x="10727" y="12810"/>
                </a:lnTo>
                <a:lnTo>
                  <a:pt x="10727" y="2139"/>
                </a:lnTo>
                <a:cubicBezTo>
                  <a:pt x="10727" y="956"/>
                  <a:pt x="9765" y="0"/>
                  <a:pt x="85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2"/>
          <p:cNvSpPr txBox="1">
            <a:spLocks noGrp="1"/>
          </p:cNvSpPr>
          <p:nvPr>
            <p:ph type="ctrTitle"/>
          </p:nvPr>
        </p:nvSpPr>
        <p:spPr>
          <a:xfrm>
            <a:off x="2113467" y="1742433"/>
            <a:ext cx="8030400" cy="29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0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ubTitle" idx="1"/>
          </p:nvPr>
        </p:nvSpPr>
        <p:spPr>
          <a:xfrm>
            <a:off x="2991667" y="4820251"/>
            <a:ext cx="6256400" cy="48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97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417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/>
          <p:nvPr/>
        </p:nvSpPr>
        <p:spPr>
          <a:xfrm flipH="1">
            <a:off x="-124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5" name="Google Shape;205;p12"/>
          <p:cNvSpPr/>
          <p:nvPr/>
        </p:nvSpPr>
        <p:spPr>
          <a:xfrm>
            <a:off x="-8733" y="5960035"/>
            <a:ext cx="12200633" cy="898020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6" name="Google Shape;206;p12"/>
          <p:cNvSpPr/>
          <p:nvPr/>
        </p:nvSpPr>
        <p:spPr>
          <a:xfrm flipH="1">
            <a:off x="-9493" y="0"/>
            <a:ext cx="12215761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7" name="Google Shape;207;p12"/>
          <p:cNvSpPr/>
          <p:nvPr/>
        </p:nvSpPr>
        <p:spPr>
          <a:xfrm flipH="1">
            <a:off x="-8733" y="6094399"/>
            <a:ext cx="12200633" cy="763592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" name="Google Shape;208;p12"/>
          <p:cNvSpPr/>
          <p:nvPr/>
        </p:nvSpPr>
        <p:spPr>
          <a:xfrm>
            <a:off x="10815300" y="5055749"/>
            <a:ext cx="473029" cy="629732"/>
          </a:xfrm>
          <a:custGeom>
            <a:avLst/>
            <a:gdLst/>
            <a:ahLst/>
            <a:cxnLst/>
            <a:rect l="l" t="t" r="r" b="b"/>
            <a:pathLst>
              <a:path w="24590" h="32736" extrusionOk="0">
                <a:moveTo>
                  <a:pt x="4568" y="1"/>
                </a:moveTo>
                <a:cubicBezTo>
                  <a:pt x="2043" y="1"/>
                  <a:pt x="0" y="2048"/>
                  <a:pt x="0" y="4569"/>
                </a:cubicBezTo>
                <a:lnTo>
                  <a:pt x="0" y="22010"/>
                </a:lnTo>
                <a:cubicBezTo>
                  <a:pt x="0" y="27933"/>
                  <a:pt x="4803" y="32736"/>
                  <a:pt x="10726" y="32736"/>
                </a:cubicBezTo>
                <a:lnTo>
                  <a:pt x="24589" y="32736"/>
                </a:lnTo>
                <a:lnTo>
                  <a:pt x="24589" y="22866"/>
                </a:lnTo>
                <a:lnTo>
                  <a:pt x="12332" y="22866"/>
                </a:lnTo>
                <a:cubicBezTo>
                  <a:pt x="10567" y="22866"/>
                  <a:pt x="9136" y="21435"/>
                  <a:pt x="9136" y="19670"/>
                </a:cubicBezTo>
                <a:lnTo>
                  <a:pt x="9136" y="4569"/>
                </a:lnTo>
                <a:cubicBezTo>
                  <a:pt x="9136" y="2048"/>
                  <a:pt x="7089" y="1"/>
                  <a:pt x="456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9" name="Google Shape;209;p12"/>
          <p:cNvSpPr/>
          <p:nvPr/>
        </p:nvSpPr>
        <p:spPr>
          <a:xfrm>
            <a:off x="11026541" y="5489802"/>
            <a:ext cx="261792" cy="20929"/>
          </a:xfrm>
          <a:custGeom>
            <a:avLst/>
            <a:gdLst/>
            <a:ahLst/>
            <a:cxnLst/>
            <a:rect l="l" t="t" r="r" b="b"/>
            <a:pathLst>
              <a:path w="13609" h="1088" extrusionOk="0">
                <a:moveTo>
                  <a:pt x="0" y="1"/>
                </a:moveTo>
                <a:lnTo>
                  <a:pt x="0" y="1"/>
                </a:lnTo>
                <a:cubicBezTo>
                  <a:pt x="583" y="663"/>
                  <a:pt x="1439" y="1087"/>
                  <a:pt x="2395" y="1087"/>
                </a:cubicBezTo>
                <a:lnTo>
                  <a:pt x="13608" y="1087"/>
                </a:lnTo>
                <a:lnTo>
                  <a:pt x="13608" y="303"/>
                </a:lnTo>
                <a:lnTo>
                  <a:pt x="1351" y="303"/>
                </a:lnTo>
                <a:cubicBezTo>
                  <a:pt x="869" y="303"/>
                  <a:pt x="411" y="194"/>
                  <a:pt x="0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" name="Google Shape;210;p12"/>
          <p:cNvSpPr/>
          <p:nvPr/>
        </p:nvSpPr>
        <p:spPr>
          <a:xfrm>
            <a:off x="10815300" y="5055748"/>
            <a:ext cx="150104" cy="595760"/>
          </a:xfrm>
          <a:custGeom>
            <a:avLst/>
            <a:gdLst/>
            <a:ahLst/>
            <a:cxnLst/>
            <a:rect l="l" t="t" r="r" b="b"/>
            <a:pathLst>
              <a:path w="7803" h="30970" extrusionOk="0">
                <a:moveTo>
                  <a:pt x="4568" y="1"/>
                </a:moveTo>
                <a:cubicBezTo>
                  <a:pt x="2043" y="1"/>
                  <a:pt x="0" y="2048"/>
                  <a:pt x="0" y="4569"/>
                </a:cubicBezTo>
                <a:lnTo>
                  <a:pt x="0" y="22010"/>
                </a:lnTo>
                <a:cubicBezTo>
                  <a:pt x="0" y="25756"/>
                  <a:pt x="1921" y="29053"/>
                  <a:pt x="4833" y="30970"/>
                </a:cubicBezTo>
                <a:cubicBezTo>
                  <a:pt x="2517" y="29003"/>
                  <a:pt x="1044" y="26070"/>
                  <a:pt x="1044" y="22794"/>
                </a:cubicBezTo>
                <a:lnTo>
                  <a:pt x="1044" y="5353"/>
                </a:lnTo>
                <a:cubicBezTo>
                  <a:pt x="1044" y="2828"/>
                  <a:pt x="3087" y="786"/>
                  <a:pt x="5613" y="786"/>
                </a:cubicBezTo>
                <a:cubicBezTo>
                  <a:pt x="6405" y="786"/>
                  <a:pt x="7152" y="987"/>
                  <a:pt x="7802" y="1344"/>
                </a:cubicBezTo>
                <a:cubicBezTo>
                  <a:pt x="6976" y="513"/>
                  <a:pt x="5830" y="1"/>
                  <a:pt x="4568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" name="Google Shape;211;p12"/>
          <p:cNvSpPr/>
          <p:nvPr/>
        </p:nvSpPr>
        <p:spPr>
          <a:xfrm>
            <a:off x="11249096" y="5353196"/>
            <a:ext cx="412665" cy="549437"/>
          </a:xfrm>
          <a:custGeom>
            <a:avLst/>
            <a:gdLst/>
            <a:ahLst/>
            <a:cxnLst/>
            <a:rect l="l" t="t" r="r" b="b"/>
            <a:pathLst>
              <a:path w="21452" h="28562" extrusionOk="0">
                <a:moveTo>
                  <a:pt x="17467" y="1"/>
                </a:moveTo>
                <a:cubicBezTo>
                  <a:pt x="15264" y="1"/>
                  <a:pt x="13481" y="1787"/>
                  <a:pt x="13481" y="3985"/>
                </a:cubicBezTo>
                <a:lnTo>
                  <a:pt x="13481" y="17161"/>
                </a:lnTo>
                <a:cubicBezTo>
                  <a:pt x="13481" y="18700"/>
                  <a:pt x="12232" y="19949"/>
                  <a:pt x="10693" y="19949"/>
                </a:cubicBezTo>
                <a:lnTo>
                  <a:pt x="0" y="19949"/>
                </a:lnTo>
                <a:lnTo>
                  <a:pt x="0" y="28562"/>
                </a:lnTo>
                <a:lnTo>
                  <a:pt x="12097" y="28562"/>
                </a:lnTo>
                <a:cubicBezTo>
                  <a:pt x="17265" y="28562"/>
                  <a:pt x="21451" y="24371"/>
                  <a:pt x="21451" y="19203"/>
                </a:cubicBezTo>
                <a:lnTo>
                  <a:pt x="21451" y="3985"/>
                </a:lnTo>
                <a:cubicBezTo>
                  <a:pt x="21451" y="1787"/>
                  <a:pt x="19668" y="1"/>
                  <a:pt x="174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" name="Google Shape;212;p12"/>
          <p:cNvSpPr/>
          <p:nvPr/>
        </p:nvSpPr>
        <p:spPr>
          <a:xfrm>
            <a:off x="11249095" y="5353196"/>
            <a:ext cx="397160" cy="549437"/>
          </a:xfrm>
          <a:custGeom>
            <a:avLst/>
            <a:gdLst/>
            <a:ahLst/>
            <a:cxnLst/>
            <a:rect l="l" t="t" r="r" b="b"/>
            <a:pathLst>
              <a:path w="20646" h="28562" extrusionOk="0">
                <a:moveTo>
                  <a:pt x="17467" y="1"/>
                </a:moveTo>
                <a:cubicBezTo>
                  <a:pt x="15264" y="1"/>
                  <a:pt x="13481" y="1787"/>
                  <a:pt x="13481" y="3985"/>
                </a:cubicBezTo>
                <a:lnTo>
                  <a:pt x="13481" y="17161"/>
                </a:lnTo>
                <a:cubicBezTo>
                  <a:pt x="13481" y="18700"/>
                  <a:pt x="12232" y="19949"/>
                  <a:pt x="10693" y="19949"/>
                </a:cubicBezTo>
                <a:lnTo>
                  <a:pt x="0" y="19949"/>
                </a:lnTo>
                <a:lnTo>
                  <a:pt x="0" y="28562"/>
                </a:lnTo>
                <a:lnTo>
                  <a:pt x="785" y="28562"/>
                </a:lnTo>
                <a:lnTo>
                  <a:pt x="785" y="20735"/>
                </a:lnTo>
                <a:lnTo>
                  <a:pt x="11477" y="20735"/>
                </a:lnTo>
                <a:cubicBezTo>
                  <a:pt x="13016" y="20735"/>
                  <a:pt x="14266" y="19484"/>
                  <a:pt x="14266" y="17945"/>
                </a:cubicBezTo>
                <a:lnTo>
                  <a:pt x="14266" y="4769"/>
                </a:lnTo>
                <a:cubicBezTo>
                  <a:pt x="14266" y="2568"/>
                  <a:pt x="16048" y="785"/>
                  <a:pt x="18251" y="785"/>
                </a:cubicBezTo>
                <a:cubicBezTo>
                  <a:pt x="19153" y="785"/>
                  <a:pt x="19979" y="1087"/>
                  <a:pt x="20646" y="1590"/>
                </a:cubicBezTo>
                <a:cubicBezTo>
                  <a:pt x="19920" y="626"/>
                  <a:pt x="18766" y="1"/>
                  <a:pt x="17467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" name="Google Shape;213;p12"/>
          <p:cNvSpPr/>
          <p:nvPr/>
        </p:nvSpPr>
        <p:spPr>
          <a:xfrm>
            <a:off x="11195097" y="4938093"/>
            <a:ext cx="186500" cy="1494747"/>
          </a:xfrm>
          <a:custGeom>
            <a:avLst/>
            <a:gdLst/>
            <a:ahLst/>
            <a:cxnLst/>
            <a:rect l="l" t="t" r="r" b="b"/>
            <a:pathLst>
              <a:path w="9695" h="77703" extrusionOk="0">
                <a:moveTo>
                  <a:pt x="4846" y="1"/>
                </a:moveTo>
                <a:cubicBezTo>
                  <a:pt x="2169" y="1"/>
                  <a:pt x="1" y="2174"/>
                  <a:pt x="1" y="4850"/>
                </a:cubicBezTo>
                <a:lnTo>
                  <a:pt x="1" y="73285"/>
                </a:lnTo>
                <a:cubicBezTo>
                  <a:pt x="1" y="75722"/>
                  <a:pt x="1977" y="77702"/>
                  <a:pt x="4414" y="77702"/>
                </a:cubicBezTo>
                <a:lnTo>
                  <a:pt x="5278" y="77702"/>
                </a:lnTo>
                <a:cubicBezTo>
                  <a:pt x="7715" y="77702"/>
                  <a:pt x="9694" y="75722"/>
                  <a:pt x="9694" y="73285"/>
                </a:cubicBezTo>
                <a:lnTo>
                  <a:pt x="9694" y="4850"/>
                </a:lnTo>
                <a:cubicBezTo>
                  <a:pt x="9694" y="2174"/>
                  <a:pt x="7522" y="1"/>
                  <a:pt x="484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" name="Google Shape;214;p12"/>
          <p:cNvSpPr/>
          <p:nvPr/>
        </p:nvSpPr>
        <p:spPr>
          <a:xfrm>
            <a:off x="11195097" y="4938093"/>
            <a:ext cx="166263" cy="1494747"/>
          </a:xfrm>
          <a:custGeom>
            <a:avLst/>
            <a:gdLst/>
            <a:ahLst/>
            <a:cxnLst/>
            <a:rect l="l" t="t" r="r" b="b"/>
            <a:pathLst>
              <a:path w="8643" h="77703" extrusionOk="0">
                <a:moveTo>
                  <a:pt x="4846" y="1"/>
                </a:moveTo>
                <a:cubicBezTo>
                  <a:pt x="2169" y="1"/>
                  <a:pt x="1" y="2174"/>
                  <a:pt x="1" y="4850"/>
                </a:cubicBezTo>
                <a:lnTo>
                  <a:pt x="1" y="77702"/>
                </a:lnTo>
                <a:lnTo>
                  <a:pt x="781" y="77702"/>
                </a:lnTo>
                <a:lnTo>
                  <a:pt x="781" y="5634"/>
                </a:lnTo>
                <a:cubicBezTo>
                  <a:pt x="781" y="2955"/>
                  <a:pt x="2954" y="786"/>
                  <a:pt x="5630" y="786"/>
                </a:cubicBezTo>
                <a:cubicBezTo>
                  <a:pt x="6767" y="786"/>
                  <a:pt x="7812" y="1180"/>
                  <a:pt x="8642" y="1838"/>
                </a:cubicBezTo>
                <a:cubicBezTo>
                  <a:pt x="7752" y="723"/>
                  <a:pt x="6385" y="1"/>
                  <a:pt x="4846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5" name="Google Shape;215;p12"/>
          <p:cNvSpPr/>
          <p:nvPr/>
        </p:nvSpPr>
        <p:spPr>
          <a:xfrm>
            <a:off x="2012500" y="5762881"/>
            <a:ext cx="1194091" cy="763585"/>
          </a:xfrm>
          <a:custGeom>
            <a:avLst/>
            <a:gdLst/>
            <a:ahLst/>
            <a:cxnLst/>
            <a:rect l="l" t="t" r="r" b="b"/>
            <a:pathLst>
              <a:path w="31573" h="20190" extrusionOk="0">
                <a:moveTo>
                  <a:pt x="11204" y="13265"/>
                </a:moveTo>
                <a:cubicBezTo>
                  <a:pt x="11268" y="13265"/>
                  <a:pt x="11338" y="13289"/>
                  <a:pt x="11413" y="13343"/>
                </a:cubicBezTo>
                <a:cubicBezTo>
                  <a:pt x="11744" y="13578"/>
                  <a:pt x="11802" y="14248"/>
                  <a:pt x="11810" y="14618"/>
                </a:cubicBezTo>
                <a:cubicBezTo>
                  <a:pt x="11819" y="15070"/>
                  <a:pt x="11739" y="15518"/>
                  <a:pt x="11659" y="15964"/>
                </a:cubicBezTo>
                <a:cubicBezTo>
                  <a:pt x="11305" y="15810"/>
                  <a:pt x="10976" y="15602"/>
                  <a:pt x="10686" y="15346"/>
                </a:cubicBezTo>
                <a:cubicBezTo>
                  <a:pt x="10622" y="15288"/>
                  <a:pt x="10556" y="15224"/>
                  <a:pt x="10523" y="15142"/>
                </a:cubicBezTo>
                <a:cubicBezTo>
                  <a:pt x="10494" y="15063"/>
                  <a:pt x="10498" y="14976"/>
                  <a:pt x="10507" y="14891"/>
                </a:cubicBezTo>
                <a:lnTo>
                  <a:pt x="10507" y="14891"/>
                </a:lnTo>
                <a:lnTo>
                  <a:pt x="10507" y="14893"/>
                </a:lnTo>
                <a:cubicBezTo>
                  <a:pt x="10539" y="14590"/>
                  <a:pt x="10725" y="13265"/>
                  <a:pt x="11204" y="13265"/>
                </a:cubicBezTo>
                <a:close/>
                <a:moveTo>
                  <a:pt x="29349" y="1"/>
                </a:moveTo>
                <a:cubicBezTo>
                  <a:pt x="28805" y="131"/>
                  <a:pt x="28326" y="512"/>
                  <a:pt x="27768" y="541"/>
                </a:cubicBezTo>
                <a:cubicBezTo>
                  <a:pt x="27744" y="542"/>
                  <a:pt x="27719" y="542"/>
                  <a:pt x="27695" y="542"/>
                </a:cubicBezTo>
                <a:cubicBezTo>
                  <a:pt x="27358" y="542"/>
                  <a:pt x="27024" y="427"/>
                  <a:pt x="26690" y="427"/>
                </a:cubicBezTo>
                <a:cubicBezTo>
                  <a:pt x="26640" y="427"/>
                  <a:pt x="26590" y="430"/>
                  <a:pt x="26540" y="435"/>
                </a:cubicBezTo>
                <a:cubicBezTo>
                  <a:pt x="25925" y="508"/>
                  <a:pt x="25428" y="585"/>
                  <a:pt x="24822" y="717"/>
                </a:cubicBezTo>
                <a:cubicBezTo>
                  <a:pt x="24482" y="790"/>
                  <a:pt x="24136" y="827"/>
                  <a:pt x="23790" y="827"/>
                </a:cubicBezTo>
                <a:cubicBezTo>
                  <a:pt x="23443" y="827"/>
                  <a:pt x="23095" y="790"/>
                  <a:pt x="22754" y="716"/>
                </a:cubicBezTo>
                <a:lnTo>
                  <a:pt x="22754" y="716"/>
                </a:lnTo>
                <a:cubicBezTo>
                  <a:pt x="22778" y="974"/>
                  <a:pt x="22932" y="1204"/>
                  <a:pt x="23162" y="1325"/>
                </a:cubicBezTo>
                <a:cubicBezTo>
                  <a:pt x="22907" y="1430"/>
                  <a:pt x="22635" y="1483"/>
                  <a:pt x="22362" y="1483"/>
                </a:cubicBezTo>
                <a:cubicBezTo>
                  <a:pt x="22185" y="1483"/>
                  <a:pt x="22008" y="1461"/>
                  <a:pt x="21835" y="1416"/>
                </a:cubicBezTo>
                <a:lnTo>
                  <a:pt x="21835" y="1416"/>
                </a:lnTo>
                <a:cubicBezTo>
                  <a:pt x="21894" y="1588"/>
                  <a:pt x="21952" y="1759"/>
                  <a:pt x="22013" y="1930"/>
                </a:cubicBezTo>
                <a:cubicBezTo>
                  <a:pt x="21507" y="2058"/>
                  <a:pt x="21002" y="2186"/>
                  <a:pt x="20496" y="2315"/>
                </a:cubicBezTo>
                <a:cubicBezTo>
                  <a:pt x="20478" y="2499"/>
                  <a:pt x="20598" y="2680"/>
                  <a:pt x="20567" y="2862"/>
                </a:cubicBezTo>
                <a:cubicBezTo>
                  <a:pt x="20480" y="3345"/>
                  <a:pt x="19573" y="3196"/>
                  <a:pt x="19424" y="3664"/>
                </a:cubicBezTo>
                <a:cubicBezTo>
                  <a:pt x="19310" y="4024"/>
                  <a:pt x="19388" y="4369"/>
                  <a:pt x="19001" y="4597"/>
                </a:cubicBezTo>
                <a:cubicBezTo>
                  <a:pt x="18796" y="4720"/>
                  <a:pt x="18551" y="4759"/>
                  <a:pt x="18315" y="4795"/>
                </a:cubicBezTo>
                <a:cubicBezTo>
                  <a:pt x="17923" y="4858"/>
                  <a:pt x="17530" y="4918"/>
                  <a:pt x="17137" y="4979"/>
                </a:cubicBezTo>
                <a:cubicBezTo>
                  <a:pt x="16374" y="5099"/>
                  <a:pt x="15609" y="5218"/>
                  <a:pt x="14836" y="5243"/>
                </a:cubicBezTo>
                <a:cubicBezTo>
                  <a:pt x="14685" y="5248"/>
                  <a:pt x="14534" y="5249"/>
                  <a:pt x="14383" y="5249"/>
                </a:cubicBezTo>
                <a:cubicBezTo>
                  <a:pt x="14217" y="5249"/>
                  <a:pt x="14052" y="5248"/>
                  <a:pt x="13887" y="5248"/>
                </a:cubicBezTo>
                <a:cubicBezTo>
                  <a:pt x="13735" y="5248"/>
                  <a:pt x="13584" y="5249"/>
                  <a:pt x="13433" y="5254"/>
                </a:cubicBezTo>
                <a:cubicBezTo>
                  <a:pt x="12472" y="5285"/>
                  <a:pt x="11523" y="5459"/>
                  <a:pt x="10577" y="5634"/>
                </a:cubicBezTo>
                <a:cubicBezTo>
                  <a:pt x="10174" y="5710"/>
                  <a:pt x="9766" y="5785"/>
                  <a:pt x="9392" y="5959"/>
                </a:cubicBezTo>
                <a:cubicBezTo>
                  <a:pt x="9286" y="6009"/>
                  <a:pt x="9182" y="6066"/>
                  <a:pt x="9083" y="6128"/>
                </a:cubicBezTo>
                <a:cubicBezTo>
                  <a:pt x="8951" y="6206"/>
                  <a:pt x="8823" y="6294"/>
                  <a:pt x="8696" y="6377"/>
                </a:cubicBezTo>
                <a:cubicBezTo>
                  <a:pt x="8416" y="6563"/>
                  <a:pt x="8132" y="6742"/>
                  <a:pt x="7845" y="6913"/>
                </a:cubicBezTo>
                <a:cubicBezTo>
                  <a:pt x="7688" y="7007"/>
                  <a:pt x="7522" y="7100"/>
                  <a:pt x="7339" y="7113"/>
                </a:cubicBezTo>
                <a:cubicBezTo>
                  <a:pt x="7325" y="7114"/>
                  <a:pt x="7311" y="7114"/>
                  <a:pt x="7298" y="7114"/>
                </a:cubicBezTo>
                <a:cubicBezTo>
                  <a:pt x="7067" y="7114"/>
                  <a:pt x="6850" y="6987"/>
                  <a:pt x="6655" y="6860"/>
                </a:cubicBezTo>
                <a:cubicBezTo>
                  <a:pt x="6014" y="6441"/>
                  <a:pt x="5449" y="5829"/>
                  <a:pt x="4691" y="5638"/>
                </a:cubicBezTo>
                <a:cubicBezTo>
                  <a:pt x="4562" y="5606"/>
                  <a:pt x="4431" y="5590"/>
                  <a:pt x="4299" y="5590"/>
                </a:cubicBezTo>
                <a:cubicBezTo>
                  <a:pt x="3753" y="5590"/>
                  <a:pt x="3205" y="5859"/>
                  <a:pt x="2892" y="6309"/>
                </a:cubicBezTo>
                <a:cubicBezTo>
                  <a:pt x="2527" y="6834"/>
                  <a:pt x="2488" y="7509"/>
                  <a:pt x="2337" y="8130"/>
                </a:cubicBezTo>
                <a:cubicBezTo>
                  <a:pt x="2202" y="8681"/>
                  <a:pt x="1960" y="9224"/>
                  <a:pt x="1554" y="9621"/>
                </a:cubicBezTo>
                <a:cubicBezTo>
                  <a:pt x="1210" y="9957"/>
                  <a:pt x="737" y="10181"/>
                  <a:pt x="261" y="10181"/>
                </a:cubicBezTo>
                <a:cubicBezTo>
                  <a:pt x="174" y="10181"/>
                  <a:pt x="87" y="10174"/>
                  <a:pt x="0" y="10158"/>
                </a:cubicBezTo>
                <a:lnTo>
                  <a:pt x="0" y="10158"/>
                </a:lnTo>
                <a:cubicBezTo>
                  <a:pt x="117" y="10764"/>
                  <a:pt x="724" y="11182"/>
                  <a:pt x="1336" y="11262"/>
                </a:cubicBezTo>
                <a:cubicBezTo>
                  <a:pt x="1407" y="11271"/>
                  <a:pt x="1481" y="11276"/>
                  <a:pt x="1554" y="11276"/>
                </a:cubicBezTo>
                <a:cubicBezTo>
                  <a:pt x="1889" y="11276"/>
                  <a:pt x="2227" y="11174"/>
                  <a:pt x="2438" y="10921"/>
                </a:cubicBezTo>
                <a:cubicBezTo>
                  <a:pt x="2645" y="10673"/>
                  <a:pt x="2703" y="10308"/>
                  <a:pt x="2959" y="10110"/>
                </a:cubicBezTo>
                <a:cubicBezTo>
                  <a:pt x="3281" y="9859"/>
                  <a:pt x="3751" y="9984"/>
                  <a:pt x="4142" y="9868"/>
                </a:cubicBezTo>
                <a:cubicBezTo>
                  <a:pt x="4500" y="9762"/>
                  <a:pt x="4762" y="9462"/>
                  <a:pt x="5002" y="9176"/>
                </a:cubicBezTo>
                <a:lnTo>
                  <a:pt x="5002" y="9176"/>
                </a:lnTo>
                <a:cubicBezTo>
                  <a:pt x="5018" y="9558"/>
                  <a:pt x="4691" y="9864"/>
                  <a:pt x="4358" y="10051"/>
                </a:cubicBezTo>
                <a:cubicBezTo>
                  <a:pt x="4025" y="10237"/>
                  <a:pt x="3648" y="10376"/>
                  <a:pt x="3409" y="10674"/>
                </a:cubicBezTo>
                <a:cubicBezTo>
                  <a:pt x="3160" y="10981"/>
                  <a:pt x="3116" y="11440"/>
                  <a:pt x="3301" y="11789"/>
                </a:cubicBezTo>
                <a:cubicBezTo>
                  <a:pt x="3169" y="11526"/>
                  <a:pt x="3337" y="11196"/>
                  <a:pt x="3582" y="11035"/>
                </a:cubicBezTo>
                <a:cubicBezTo>
                  <a:pt x="3828" y="10874"/>
                  <a:pt x="4130" y="10837"/>
                  <a:pt x="4419" y="10781"/>
                </a:cubicBezTo>
                <a:cubicBezTo>
                  <a:pt x="4708" y="10726"/>
                  <a:pt x="5010" y="10639"/>
                  <a:pt x="5201" y="10415"/>
                </a:cubicBezTo>
                <a:cubicBezTo>
                  <a:pt x="5385" y="10201"/>
                  <a:pt x="5429" y="9899"/>
                  <a:pt x="5591" y="9667"/>
                </a:cubicBezTo>
                <a:cubicBezTo>
                  <a:pt x="5956" y="9145"/>
                  <a:pt x="6856" y="9051"/>
                  <a:pt x="7041" y="8476"/>
                </a:cubicBezTo>
                <a:lnTo>
                  <a:pt x="7041" y="8476"/>
                </a:lnTo>
                <a:cubicBezTo>
                  <a:pt x="6881" y="9175"/>
                  <a:pt x="6965" y="9981"/>
                  <a:pt x="7322" y="10608"/>
                </a:cubicBezTo>
                <a:cubicBezTo>
                  <a:pt x="7586" y="11068"/>
                  <a:pt x="7998" y="11430"/>
                  <a:pt x="8459" y="11693"/>
                </a:cubicBezTo>
                <a:cubicBezTo>
                  <a:pt x="8686" y="11823"/>
                  <a:pt x="8934" y="11934"/>
                  <a:pt x="9119" y="12121"/>
                </a:cubicBezTo>
                <a:cubicBezTo>
                  <a:pt x="9442" y="12443"/>
                  <a:pt x="9528" y="12946"/>
                  <a:pt x="9444" y="13394"/>
                </a:cubicBezTo>
                <a:cubicBezTo>
                  <a:pt x="9359" y="13842"/>
                  <a:pt x="9132" y="14248"/>
                  <a:pt x="8893" y="14637"/>
                </a:cubicBezTo>
                <a:cubicBezTo>
                  <a:pt x="8774" y="14833"/>
                  <a:pt x="8645" y="15057"/>
                  <a:pt x="8704" y="15279"/>
                </a:cubicBezTo>
                <a:cubicBezTo>
                  <a:pt x="8761" y="15491"/>
                  <a:pt x="8969" y="15622"/>
                  <a:pt x="9158" y="15731"/>
                </a:cubicBezTo>
                <a:cubicBezTo>
                  <a:pt x="9877" y="16148"/>
                  <a:pt x="10581" y="16590"/>
                  <a:pt x="11272" y="17056"/>
                </a:cubicBezTo>
                <a:cubicBezTo>
                  <a:pt x="11628" y="17296"/>
                  <a:pt x="11992" y="17556"/>
                  <a:pt x="12210" y="17926"/>
                </a:cubicBezTo>
                <a:cubicBezTo>
                  <a:pt x="12306" y="18089"/>
                  <a:pt x="12352" y="18335"/>
                  <a:pt x="12194" y="18438"/>
                </a:cubicBezTo>
                <a:cubicBezTo>
                  <a:pt x="12102" y="18499"/>
                  <a:pt x="11938" y="18537"/>
                  <a:pt x="11974" y="18642"/>
                </a:cubicBezTo>
                <a:cubicBezTo>
                  <a:pt x="11987" y="18681"/>
                  <a:pt x="12028" y="18703"/>
                  <a:pt x="12067" y="18721"/>
                </a:cubicBezTo>
                <a:cubicBezTo>
                  <a:pt x="12507" y="18927"/>
                  <a:pt x="12948" y="19134"/>
                  <a:pt x="13388" y="19340"/>
                </a:cubicBezTo>
                <a:cubicBezTo>
                  <a:pt x="13564" y="19207"/>
                  <a:pt x="13784" y="19143"/>
                  <a:pt x="14005" y="19143"/>
                </a:cubicBezTo>
                <a:cubicBezTo>
                  <a:pt x="14102" y="19143"/>
                  <a:pt x="14200" y="19156"/>
                  <a:pt x="14294" y="19180"/>
                </a:cubicBezTo>
                <a:cubicBezTo>
                  <a:pt x="14429" y="19215"/>
                  <a:pt x="14625" y="19282"/>
                  <a:pt x="14716" y="19394"/>
                </a:cubicBezTo>
                <a:cubicBezTo>
                  <a:pt x="14788" y="19481"/>
                  <a:pt x="14759" y="19621"/>
                  <a:pt x="14821" y="19693"/>
                </a:cubicBezTo>
                <a:cubicBezTo>
                  <a:pt x="14974" y="19867"/>
                  <a:pt x="15615" y="19797"/>
                  <a:pt x="15851" y="19839"/>
                </a:cubicBezTo>
                <a:cubicBezTo>
                  <a:pt x="16238" y="19909"/>
                  <a:pt x="16615" y="20026"/>
                  <a:pt x="16973" y="20190"/>
                </a:cubicBezTo>
                <a:cubicBezTo>
                  <a:pt x="16937" y="19797"/>
                  <a:pt x="16635" y="19489"/>
                  <a:pt x="16349" y="19220"/>
                </a:cubicBezTo>
                <a:cubicBezTo>
                  <a:pt x="15712" y="18619"/>
                  <a:pt x="15065" y="18030"/>
                  <a:pt x="14378" y="17486"/>
                </a:cubicBezTo>
                <a:cubicBezTo>
                  <a:pt x="13967" y="17158"/>
                  <a:pt x="13445" y="16739"/>
                  <a:pt x="13379" y="16184"/>
                </a:cubicBezTo>
                <a:cubicBezTo>
                  <a:pt x="13341" y="15863"/>
                  <a:pt x="13411" y="15541"/>
                  <a:pt x="13480" y="15226"/>
                </a:cubicBezTo>
                <a:cubicBezTo>
                  <a:pt x="13707" y="14189"/>
                  <a:pt x="13937" y="13141"/>
                  <a:pt x="14385" y="12178"/>
                </a:cubicBezTo>
                <a:cubicBezTo>
                  <a:pt x="14482" y="12146"/>
                  <a:pt x="14589" y="12133"/>
                  <a:pt x="14703" y="12133"/>
                </a:cubicBezTo>
                <a:cubicBezTo>
                  <a:pt x="15183" y="12133"/>
                  <a:pt x="15779" y="12369"/>
                  <a:pt x="16188" y="12458"/>
                </a:cubicBezTo>
                <a:cubicBezTo>
                  <a:pt x="16760" y="12583"/>
                  <a:pt x="17339" y="12697"/>
                  <a:pt x="17925" y="12697"/>
                </a:cubicBezTo>
                <a:cubicBezTo>
                  <a:pt x="17973" y="12697"/>
                  <a:pt x="18021" y="12696"/>
                  <a:pt x="18069" y="12694"/>
                </a:cubicBezTo>
                <a:cubicBezTo>
                  <a:pt x="18426" y="12685"/>
                  <a:pt x="18781" y="12629"/>
                  <a:pt x="19134" y="12573"/>
                </a:cubicBezTo>
                <a:cubicBezTo>
                  <a:pt x="19569" y="12505"/>
                  <a:pt x="20063" y="12354"/>
                  <a:pt x="20505" y="12354"/>
                </a:cubicBezTo>
                <a:cubicBezTo>
                  <a:pt x="20513" y="12354"/>
                  <a:pt x="20520" y="12354"/>
                  <a:pt x="20528" y="12354"/>
                </a:cubicBezTo>
                <a:cubicBezTo>
                  <a:pt x="20854" y="12358"/>
                  <a:pt x="20980" y="12679"/>
                  <a:pt x="21300" y="12803"/>
                </a:cubicBezTo>
                <a:cubicBezTo>
                  <a:pt x="21543" y="12897"/>
                  <a:pt x="21803" y="12934"/>
                  <a:pt x="22050" y="13017"/>
                </a:cubicBezTo>
                <a:cubicBezTo>
                  <a:pt x="22474" y="13162"/>
                  <a:pt x="22755" y="13489"/>
                  <a:pt x="23142" y="13674"/>
                </a:cubicBezTo>
                <a:cubicBezTo>
                  <a:pt x="23465" y="13830"/>
                  <a:pt x="23919" y="13848"/>
                  <a:pt x="24271" y="13931"/>
                </a:cubicBezTo>
                <a:cubicBezTo>
                  <a:pt x="24317" y="13941"/>
                  <a:pt x="24367" y="13956"/>
                  <a:pt x="24394" y="13994"/>
                </a:cubicBezTo>
                <a:cubicBezTo>
                  <a:pt x="24417" y="14023"/>
                  <a:pt x="24421" y="14064"/>
                  <a:pt x="24420" y="14102"/>
                </a:cubicBezTo>
                <a:cubicBezTo>
                  <a:pt x="24414" y="14295"/>
                  <a:pt x="24298" y="14466"/>
                  <a:pt x="24185" y="14624"/>
                </a:cubicBezTo>
                <a:cubicBezTo>
                  <a:pt x="23972" y="14926"/>
                  <a:pt x="23759" y="15229"/>
                  <a:pt x="23544" y="15532"/>
                </a:cubicBezTo>
                <a:cubicBezTo>
                  <a:pt x="23422" y="15704"/>
                  <a:pt x="23286" y="15888"/>
                  <a:pt x="23083" y="15953"/>
                </a:cubicBezTo>
                <a:cubicBezTo>
                  <a:pt x="22945" y="15999"/>
                  <a:pt x="22793" y="15982"/>
                  <a:pt x="22654" y="16024"/>
                </a:cubicBezTo>
                <a:cubicBezTo>
                  <a:pt x="22515" y="16067"/>
                  <a:pt x="22387" y="16219"/>
                  <a:pt x="22451" y="16351"/>
                </a:cubicBezTo>
                <a:cubicBezTo>
                  <a:pt x="22245" y="16272"/>
                  <a:pt x="22037" y="16195"/>
                  <a:pt x="21830" y="16116"/>
                </a:cubicBezTo>
                <a:cubicBezTo>
                  <a:pt x="21784" y="16100"/>
                  <a:pt x="21735" y="16083"/>
                  <a:pt x="21687" y="16083"/>
                </a:cubicBezTo>
                <a:cubicBezTo>
                  <a:pt x="21671" y="16083"/>
                  <a:pt x="21654" y="16085"/>
                  <a:pt x="21638" y="16090"/>
                </a:cubicBezTo>
                <a:cubicBezTo>
                  <a:pt x="21568" y="16113"/>
                  <a:pt x="21527" y="16180"/>
                  <a:pt x="21489" y="16242"/>
                </a:cubicBezTo>
                <a:cubicBezTo>
                  <a:pt x="21339" y="16502"/>
                  <a:pt x="21189" y="16759"/>
                  <a:pt x="21039" y="17016"/>
                </a:cubicBezTo>
                <a:cubicBezTo>
                  <a:pt x="21005" y="17075"/>
                  <a:pt x="20969" y="17138"/>
                  <a:pt x="20974" y="17206"/>
                </a:cubicBezTo>
                <a:cubicBezTo>
                  <a:pt x="20981" y="17358"/>
                  <a:pt x="21171" y="17429"/>
                  <a:pt x="21324" y="17429"/>
                </a:cubicBezTo>
                <a:cubicBezTo>
                  <a:pt x="21824" y="17425"/>
                  <a:pt x="22293" y="17072"/>
                  <a:pt x="22777" y="17072"/>
                </a:cubicBezTo>
                <a:cubicBezTo>
                  <a:pt x="22839" y="17072"/>
                  <a:pt x="22901" y="17078"/>
                  <a:pt x="22964" y="17091"/>
                </a:cubicBezTo>
                <a:cubicBezTo>
                  <a:pt x="23029" y="17104"/>
                  <a:pt x="23095" y="17124"/>
                  <a:pt x="23159" y="17124"/>
                </a:cubicBezTo>
                <a:cubicBezTo>
                  <a:pt x="23186" y="17124"/>
                  <a:pt x="23212" y="17121"/>
                  <a:pt x="23237" y="17111"/>
                </a:cubicBezTo>
                <a:cubicBezTo>
                  <a:pt x="23298" y="17089"/>
                  <a:pt x="23344" y="17040"/>
                  <a:pt x="23387" y="16991"/>
                </a:cubicBezTo>
                <a:cubicBezTo>
                  <a:pt x="23917" y="16394"/>
                  <a:pt x="24449" y="15797"/>
                  <a:pt x="24980" y="15200"/>
                </a:cubicBezTo>
                <a:cubicBezTo>
                  <a:pt x="25012" y="15166"/>
                  <a:pt x="25060" y="15129"/>
                  <a:pt x="25101" y="15129"/>
                </a:cubicBezTo>
                <a:cubicBezTo>
                  <a:pt x="25117" y="15129"/>
                  <a:pt x="25132" y="15135"/>
                  <a:pt x="25144" y="15149"/>
                </a:cubicBezTo>
                <a:cubicBezTo>
                  <a:pt x="25147" y="15425"/>
                  <a:pt x="24978" y="15603"/>
                  <a:pt x="24912" y="15853"/>
                </a:cubicBezTo>
                <a:cubicBezTo>
                  <a:pt x="24856" y="16062"/>
                  <a:pt x="24965" y="16276"/>
                  <a:pt x="24968" y="16493"/>
                </a:cubicBezTo>
                <a:cubicBezTo>
                  <a:pt x="24970" y="16649"/>
                  <a:pt x="24912" y="16811"/>
                  <a:pt x="24791" y="16912"/>
                </a:cubicBezTo>
                <a:cubicBezTo>
                  <a:pt x="24720" y="16971"/>
                  <a:pt x="24627" y="17004"/>
                  <a:pt x="24536" y="17004"/>
                </a:cubicBezTo>
                <a:cubicBezTo>
                  <a:pt x="24471" y="17004"/>
                  <a:pt x="24406" y="16987"/>
                  <a:pt x="24352" y="16952"/>
                </a:cubicBezTo>
                <a:lnTo>
                  <a:pt x="24352" y="16952"/>
                </a:lnTo>
                <a:cubicBezTo>
                  <a:pt x="24596" y="17468"/>
                  <a:pt x="24909" y="17950"/>
                  <a:pt x="25282" y="18382"/>
                </a:cubicBezTo>
                <a:cubicBezTo>
                  <a:pt x="25685" y="17887"/>
                  <a:pt x="25620" y="17158"/>
                  <a:pt x="25911" y="16589"/>
                </a:cubicBezTo>
                <a:cubicBezTo>
                  <a:pt x="25983" y="16449"/>
                  <a:pt x="26077" y="16317"/>
                  <a:pt x="26121" y="16165"/>
                </a:cubicBezTo>
                <a:cubicBezTo>
                  <a:pt x="26170" y="15993"/>
                  <a:pt x="26149" y="15808"/>
                  <a:pt x="26130" y="15629"/>
                </a:cubicBezTo>
                <a:cubicBezTo>
                  <a:pt x="26068" y="15113"/>
                  <a:pt x="26008" y="14595"/>
                  <a:pt x="25949" y="14077"/>
                </a:cubicBezTo>
                <a:cubicBezTo>
                  <a:pt x="25896" y="13635"/>
                  <a:pt x="25842" y="13178"/>
                  <a:pt x="25618" y="12793"/>
                </a:cubicBezTo>
                <a:cubicBezTo>
                  <a:pt x="25185" y="12040"/>
                  <a:pt x="24259" y="11760"/>
                  <a:pt x="23526" y="11290"/>
                </a:cubicBezTo>
                <a:cubicBezTo>
                  <a:pt x="23497" y="11271"/>
                  <a:pt x="23467" y="11250"/>
                  <a:pt x="23452" y="11219"/>
                </a:cubicBezTo>
                <a:cubicBezTo>
                  <a:pt x="23413" y="11133"/>
                  <a:pt x="23506" y="11050"/>
                  <a:pt x="23583" y="10997"/>
                </a:cubicBezTo>
                <a:cubicBezTo>
                  <a:pt x="24099" y="10638"/>
                  <a:pt x="24404" y="9996"/>
                  <a:pt x="24358" y="9369"/>
                </a:cubicBezTo>
                <a:cubicBezTo>
                  <a:pt x="24343" y="9174"/>
                  <a:pt x="24297" y="8984"/>
                  <a:pt x="24280" y="8789"/>
                </a:cubicBezTo>
                <a:cubicBezTo>
                  <a:pt x="24227" y="8207"/>
                  <a:pt x="24427" y="7631"/>
                  <a:pt x="24697" y="7114"/>
                </a:cubicBezTo>
                <a:cubicBezTo>
                  <a:pt x="24916" y="6694"/>
                  <a:pt x="25184" y="6301"/>
                  <a:pt x="25411" y="5885"/>
                </a:cubicBezTo>
                <a:cubicBezTo>
                  <a:pt x="25590" y="5558"/>
                  <a:pt x="25707" y="5234"/>
                  <a:pt x="26013" y="4993"/>
                </a:cubicBezTo>
                <a:cubicBezTo>
                  <a:pt x="26148" y="4886"/>
                  <a:pt x="26318" y="4813"/>
                  <a:pt x="26487" y="4813"/>
                </a:cubicBezTo>
                <a:cubicBezTo>
                  <a:pt x="26532" y="4813"/>
                  <a:pt x="26577" y="4818"/>
                  <a:pt x="26621" y="4829"/>
                </a:cubicBezTo>
                <a:cubicBezTo>
                  <a:pt x="26922" y="4905"/>
                  <a:pt x="27098" y="5219"/>
                  <a:pt x="27363" y="5381"/>
                </a:cubicBezTo>
                <a:cubicBezTo>
                  <a:pt x="27585" y="5516"/>
                  <a:pt x="27854" y="5537"/>
                  <a:pt x="28102" y="5606"/>
                </a:cubicBezTo>
                <a:cubicBezTo>
                  <a:pt x="28518" y="5723"/>
                  <a:pt x="28881" y="5972"/>
                  <a:pt x="29235" y="6217"/>
                </a:cubicBezTo>
                <a:cubicBezTo>
                  <a:pt x="29476" y="6384"/>
                  <a:pt x="29743" y="6595"/>
                  <a:pt x="29746" y="6890"/>
                </a:cubicBezTo>
                <a:cubicBezTo>
                  <a:pt x="29748" y="6963"/>
                  <a:pt x="29734" y="7046"/>
                  <a:pt x="29780" y="7106"/>
                </a:cubicBezTo>
                <a:cubicBezTo>
                  <a:pt x="29812" y="7148"/>
                  <a:pt x="29868" y="7164"/>
                  <a:pt x="29919" y="7179"/>
                </a:cubicBezTo>
                <a:cubicBezTo>
                  <a:pt x="30063" y="7219"/>
                  <a:pt x="30225" y="7252"/>
                  <a:pt x="30377" y="7252"/>
                </a:cubicBezTo>
                <a:cubicBezTo>
                  <a:pt x="30561" y="7252"/>
                  <a:pt x="30731" y="7203"/>
                  <a:pt x="30833" y="7054"/>
                </a:cubicBezTo>
                <a:cubicBezTo>
                  <a:pt x="30841" y="7114"/>
                  <a:pt x="30894" y="7142"/>
                  <a:pt x="30953" y="7142"/>
                </a:cubicBezTo>
                <a:cubicBezTo>
                  <a:pt x="31015" y="7142"/>
                  <a:pt x="31083" y="7112"/>
                  <a:pt x="31117" y="7059"/>
                </a:cubicBezTo>
                <a:cubicBezTo>
                  <a:pt x="31182" y="6954"/>
                  <a:pt x="31167" y="6821"/>
                  <a:pt x="31198" y="6701"/>
                </a:cubicBezTo>
                <a:cubicBezTo>
                  <a:pt x="31249" y="6494"/>
                  <a:pt x="31430" y="6340"/>
                  <a:pt x="31492" y="6135"/>
                </a:cubicBezTo>
                <a:cubicBezTo>
                  <a:pt x="31572" y="5866"/>
                  <a:pt x="31432" y="5588"/>
                  <a:pt x="31295" y="5345"/>
                </a:cubicBezTo>
                <a:cubicBezTo>
                  <a:pt x="30697" y="4274"/>
                  <a:pt x="30098" y="3202"/>
                  <a:pt x="29397" y="2196"/>
                </a:cubicBezTo>
                <a:cubicBezTo>
                  <a:pt x="29266" y="2007"/>
                  <a:pt x="29126" y="1806"/>
                  <a:pt x="29120" y="1576"/>
                </a:cubicBezTo>
                <a:cubicBezTo>
                  <a:pt x="29116" y="1319"/>
                  <a:pt x="29279" y="1094"/>
                  <a:pt x="29364" y="853"/>
                </a:cubicBezTo>
                <a:cubicBezTo>
                  <a:pt x="29461" y="576"/>
                  <a:pt x="29455" y="275"/>
                  <a:pt x="293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6" name="Google Shape;216;p1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660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7" name="Google Shape;217;p12"/>
          <p:cNvSpPr txBox="1">
            <a:spLocks noGrp="1"/>
          </p:cNvSpPr>
          <p:nvPr>
            <p:ph type="title" idx="2" hasCustomPrompt="1"/>
          </p:nvPr>
        </p:nvSpPr>
        <p:spPr>
          <a:xfrm>
            <a:off x="956733" y="2416351"/>
            <a:ext cx="2449600" cy="791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18" name="Google Shape;218;p12"/>
          <p:cNvSpPr txBox="1">
            <a:spLocks noGrp="1"/>
          </p:cNvSpPr>
          <p:nvPr>
            <p:ph type="subTitle" idx="1"/>
          </p:nvPr>
        </p:nvSpPr>
        <p:spPr>
          <a:xfrm>
            <a:off x="958367" y="4037684"/>
            <a:ext cx="2449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12"/>
          <p:cNvSpPr txBox="1">
            <a:spLocks noGrp="1"/>
          </p:cNvSpPr>
          <p:nvPr>
            <p:ph type="title" idx="3"/>
          </p:nvPr>
        </p:nvSpPr>
        <p:spPr>
          <a:xfrm>
            <a:off x="3564744" y="3317851"/>
            <a:ext cx="2449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0" name="Google Shape;220;p12"/>
          <p:cNvSpPr txBox="1">
            <a:spLocks noGrp="1"/>
          </p:cNvSpPr>
          <p:nvPr>
            <p:ph type="title" idx="4" hasCustomPrompt="1"/>
          </p:nvPr>
        </p:nvSpPr>
        <p:spPr>
          <a:xfrm>
            <a:off x="3566377" y="2416351"/>
            <a:ext cx="2449600" cy="791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1" name="Google Shape;221;p12"/>
          <p:cNvSpPr txBox="1">
            <a:spLocks noGrp="1"/>
          </p:cNvSpPr>
          <p:nvPr>
            <p:ph type="subTitle" idx="5"/>
          </p:nvPr>
        </p:nvSpPr>
        <p:spPr>
          <a:xfrm>
            <a:off x="3568011" y="4037684"/>
            <a:ext cx="2449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2" name="Google Shape;222;p12"/>
          <p:cNvSpPr txBox="1">
            <a:spLocks noGrp="1"/>
          </p:cNvSpPr>
          <p:nvPr>
            <p:ph type="title" idx="6"/>
          </p:nvPr>
        </p:nvSpPr>
        <p:spPr>
          <a:xfrm>
            <a:off x="6174389" y="3317851"/>
            <a:ext cx="2449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12"/>
          <p:cNvSpPr txBox="1">
            <a:spLocks noGrp="1"/>
          </p:cNvSpPr>
          <p:nvPr>
            <p:ph type="title" idx="7" hasCustomPrompt="1"/>
          </p:nvPr>
        </p:nvSpPr>
        <p:spPr>
          <a:xfrm>
            <a:off x="6176023" y="2416351"/>
            <a:ext cx="2449600" cy="791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4" name="Google Shape;224;p12"/>
          <p:cNvSpPr txBox="1">
            <a:spLocks noGrp="1"/>
          </p:cNvSpPr>
          <p:nvPr>
            <p:ph type="subTitle" idx="8"/>
          </p:nvPr>
        </p:nvSpPr>
        <p:spPr>
          <a:xfrm>
            <a:off x="6177656" y="4037684"/>
            <a:ext cx="2449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5" name="Google Shape;225;p12"/>
          <p:cNvSpPr txBox="1">
            <a:spLocks noGrp="1"/>
          </p:cNvSpPr>
          <p:nvPr>
            <p:ph type="title" idx="9"/>
          </p:nvPr>
        </p:nvSpPr>
        <p:spPr>
          <a:xfrm>
            <a:off x="8784033" y="3317851"/>
            <a:ext cx="2449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6" name="Google Shape;226;p12"/>
          <p:cNvSpPr txBox="1">
            <a:spLocks noGrp="1"/>
          </p:cNvSpPr>
          <p:nvPr>
            <p:ph type="title" idx="13" hasCustomPrompt="1"/>
          </p:nvPr>
        </p:nvSpPr>
        <p:spPr>
          <a:xfrm>
            <a:off x="8785667" y="2416351"/>
            <a:ext cx="2449600" cy="791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7" name="Google Shape;227;p12"/>
          <p:cNvSpPr txBox="1">
            <a:spLocks noGrp="1"/>
          </p:cNvSpPr>
          <p:nvPr>
            <p:ph type="subTitle" idx="14"/>
          </p:nvPr>
        </p:nvSpPr>
        <p:spPr>
          <a:xfrm>
            <a:off x="8787300" y="4037684"/>
            <a:ext cx="2449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8" name="Google Shape;228;p12"/>
          <p:cNvSpPr txBox="1">
            <a:spLocks noGrp="1"/>
          </p:cNvSpPr>
          <p:nvPr>
            <p:ph type="title" idx="15"/>
          </p:nvPr>
        </p:nvSpPr>
        <p:spPr>
          <a:xfrm>
            <a:off x="955077" y="3322067"/>
            <a:ext cx="2449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8226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/>
          <p:nvPr/>
        </p:nvSpPr>
        <p:spPr>
          <a:xfrm flipH="1">
            <a:off x="-124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13"/>
          <p:cNvSpPr/>
          <p:nvPr/>
        </p:nvSpPr>
        <p:spPr>
          <a:xfrm flipH="1">
            <a:off x="-8733" y="5960035"/>
            <a:ext cx="12200633" cy="898020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13"/>
          <p:cNvSpPr/>
          <p:nvPr/>
        </p:nvSpPr>
        <p:spPr>
          <a:xfrm flipH="1">
            <a:off x="-9493" y="0"/>
            <a:ext cx="12215761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" name="Google Shape;233;p13"/>
          <p:cNvSpPr/>
          <p:nvPr/>
        </p:nvSpPr>
        <p:spPr>
          <a:xfrm>
            <a:off x="11189169" y="4909261"/>
            <a:ext cx="1537003" cy="1948748"/>
          </a:xfrm>
          <a:custGeom>
            <a:avLst/>
            <a:gdLst/>
            <a:ahLst/>
            <a:cxnLst/>
            <a:rect l="l" t="t" r="r" b="b"/>
            <a:pathLst>
              <a:path w="29501" h="37404" extrusionOk="0">
                <a:moveTo>
                  <a:pt x="25987" y="0"/>
                </a:moveTo>
                <a:cubicBezTo>
                  <a:pt x="21221" y="0"/>
                  <a:pt x="10566" y="1665"/>
                  <a:pt x="10566" y="1665"/>
                </a:cubicBezTo>
                <a:lnTo>
                  <a:pt x="10566" y="10658"/>
                </a:lnTo>
                <a:cubicBezTo>
                  <a:pt x="10566" y="10658"/>
                  <a:pt x="3465" y="14174"/>
                  <a:pt x="1733" y="14480"/>
                </a:cubicBezTo>
                <a:cubicBezTo>
                  <a:pt x="0" y="14782"/>
                  <a:pt x="2060" y="24022"/>
                  <a:pt x="1733" y="26678"/>
                </a:cubicBezTo>
                <a:cubicBezTo>
                  <a:pt x="1410" y="29328"/>
                  <a:pt x="6632" y="37403"/>
                  <a:pt x="6632" y="37403"/>
                </a:cubicBezTo>
                <a:lnTo>
                  <a:pt x="23960" y="33884"/>
                </a:lnTo>
                <a:lnTo>
                  <a:pt x="24891" y="27076"/>
                </a:lnTo>
                <a:lnTo>
                  <a:pt x="28155" y="24374"/>
                </a:lnTo>
                <a:cubicBezTo>
                  <a:pt x="28155" y="24374"/>
                  <a:pt x="29500" y="1510"/>
                  <a:pt x="28155" y="318"/>
                </a:cubicBezTo>
                <a:cubicBezTo>
                  <a:pt x="27899" y="92"/>
                  <a:pt x="27105" y="0"/>
                  <a:pt x="259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Google Shape;234;p13"/>
          <p:cNvSpPr/>
          <p:nvPr/>
        </p:nvSpPr>
        <p:spPr>
          <a:xfrm>
            <a:off x="11189169" y="4977613"/>
            <a:ext cx="1089672" cy="1374763"/>
          </a:xfrm>
          <a:custGeom>
            <a:avLst/>
            <a:gdLst/>
            <a:ahLst/>
            <a:cxnLst/>
            <a:rect l="l" t="t" r="r" b="b"/>
            <a:pathLst>
              <a:path w="20915" h="26387" extrusionOk="0">
                <a:moveTo>
                  <a:pt x="12936" y="1"/>
                </a:moveTo>
                <a:cubicBezTo>
                  <a:pt x="11498" y="206"/>
                  <a:pt x="10566" y="353"/>
                  <a:pt x="10566" y="353"/>
                </a:cubicBezTo>
                <a:lnTo>
                  <a:pt x="10566" y="9346"/>
                </a:lnTo>
                <a:cubicBezTo>
                  <a:pt x="10566" y="9346"/>
                  <a:pt x="3465" y="12862"/>
                  <a:pt x="1733" y="13168"/>
                </a:cubicBezTo>
                <a:cubicBezTo>
                  <a:pt x="0" y="13470"/>
                  <a:pt x="2060" y="22710"/>
                  <a:pt x="1733" y="25366"/>
                </a:cubicBezTo>
                <a:cubicBezTo>
                  <a:pt x="1640" y="26127"/>
                  <a:pt x="1736" y="26387"/>
                  <a:pt x="1912" y="26387"/>
                </a:cubicBezTo>
                <a:cubicBezTo>
                  <a:pt x="2291" y="26387"/>
                  <a:pt x="3037" y="25177"/>
                  <a:pt x="3037" y="25177"/>
                </a:cubicBezTo>
                <a:lnTo>
                  <a:pt x="2618" y="17937"/>
                </a:lnTo>
                <a:cubicBezTo>
                  <a:pt x="2596" y="17622"/>
                  <a:pt x="2811" y="17337"/>
                  <a:pt x="3117" y="17262"/>
                </a:cubicBezTo>
                <a:lnTo>
                  <a:pt x="7626" y="16180"/>
                </a:lnTo>
                <a:cubicBezTo>
                  <a:pt x="8385" y="15999"/>
                  <a:pt x="8251" y="14887"/>
                  <a:pt x="7475" y="14887"/>
                </a:cubicBezTo>
                <a:lnTo>
                  <a:pt x="5475" y="14887"/>
                </a:lnTo>
                <a:cubicBezTo>
                  <a:pt x="4803" y="14887"/>
                  <a:pt x="4564" y="14002"/>
                  <a:pt x="5142" y="13663"/>
                </a:cubicBezTo>
                <a:lnTo>
                  <a:pt x="9052" y="11394"/>
                </a:lnTo>
                <a:cubicBezTo>
                  <a:pt x="9115" y="11360"/>
                  <a:pt x="9182" y="11330"/>
                  <a:pt x="9250" y="11318"/>
                </a:cubicBezTo>
                <a:lnTo>
                  <a:pt x="20142" y="9082"/>
                </a:lnTo>
                <a:cubicBezTo>
                  <a:pt x="20914" y="8922"/>
                  <a:pt x="20802" y="7782"/>
                  <a:pt x="20008" y="7782"/>
                </a:cubicBezTo>
                <a:lnTo>
                  <a:pt x="15873" y="7782"/>
                </a:lnTo>
                <a:cubicBezTo>
                  <a:pt x="15151" y="7782"/>
                  <a:pt x="14958" y="6783"/>
                  <a:pt x="15629" y="6515"/>
                </a:cubicBezTo>
                <a:cubicBezTo>
                  <a:pt x="16301" y="6251"/>
                  <a:pt x="16107" y="5253"/>
                  <a:pt x="15386" y="5253"/>
                </a:cubicBezTo>
                <a:lnTo>
                  <a:pt x="13591" y="5253"/>
                </a:lnTo>
                <a:cubicBezTo>
                  <a:pt x="13230" y="5253"/>
                  <a:pt x="12936" y="4959"/>
                  <a:pt x="12936" y="4599"/>
                </a:cubicBezTo>
                <a:lnTo>
                  <a:pt x="12936" y="1"/>
                </a:ln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5" name="Google Shape;235;p13"/>
          <p:cNvSpPr/>
          <p:nvPr/>
        </p:nvSpPr>
        <p:spPr>
          <a:xfrm>
            <a:off x="-8733" y="6094399"/>
            <a:ext cx="12200633" cy="763592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6" name="Google Shape;236;p13"/>
          <p:cNvSpPr/>
          <p:nvPr/>
        </p:nvSpPr>
        <p:spPr>
          <a:xfrm>
            <a:off x="375501" y="5710103"/>
            <a:ext cx="274777" cy="485195"/>
          </a:xfrm>
          <a:custGeom>
            <a:avLst/>
            <a:gdLst/>
            <a:ahLst/>
            <a:cxnLst/>
            <a:rect l="l" t="t" r="r" b="b"/>
            <a:pathLst>
              <a:path w="19451" h="34346" extrusionOk="0">
                <a:moveTo>
                  <a:pt x="8582" y="0"/>
                </a:moveTo>
                <a:cubicBezTo>
                  <a:pt x="7400" y="0"/>
                  <a:pt x="6439" y="956"/>
                  <a:pt x="6439" y="2139"/>
                </a:cubicBezTo>
                <a:lnTo>
                  <a:pt x="6439" y="18355"/>
                </a:lnTo>
                <a:lnTo>
                  <a:pt x="4757" y="18355"/>
                </a:lnTo>
                <a:cubicBezTo>
                  <a:pt x="4078" y="18355"/>
                  <a:pt x="3524" y="17802"/>
                  <a:pt x="3524" y="17122"/>
                </a:cubicBezTo>
                <a:lnTo>
                  <a:pt x="3524" y="11300"/>
                </a:lnTo>
                <a:cubicBezTo>
                  <a:pt x="3524" y="10327"/>
                  <a:pt x="2736" y="9539"/>
                  <a:pt x="1762" y="9539"/>
                </a:cubicBezTo>
                <a:cubicBezTo>
                  <a:pt x="790" y="9539"/>
                  <a:pt x="0" y="10327"/>
                  <a:pt x="0" y="11300"/>
                </a:cubicBezTo>
                <a:lnTo>
                  <a:pt x="0" y="18024"/>
                </a:lnTo>
                <a:cubicBezTo>
                  <a:pt x="0" y="20310"/>
                  <a:pt x="1851" y="22161"/>
                  <a:pt x="4137" y="22161"/>
                </a:cubicBezTo>
                <a:lnTo>
                  <a:pt x="6439" y="22161"/>
                </a:lnTo>
                <a:lnTo>
                  <a:pt x="6439" y="34346"/>
                </a:lnTo>
                <a:lnTo>
                  <a:pt x="10727" y="34346"/>
                </a:lnTo>
                <a:lnTo>
                  <a:pt x="10727" y="17172"/>
                </a:lnTo>
                <a:lnTo>
                  <a:pt x="14711" y="17172"/>
                </a:lnTo>
                <a:cubicBezTo>
                  <a:pt x="17329" y="17172"/>
                  <a:pt x="19451" y="15050"/>
                  <a:pt x="19451" y="12433"/>
                </a:cubicBezTo>
                <a:lnTo>
                  <a:pt x="19451" y="4724"/>
                </a:lnTo>
                <a:cubicBezTo>
                  <a:pt x="19451" y="3607"/>
                  <a:pt x="18549" y="2701"/>
                  <a:pt x="17433" y="2701"/>
                </a:cubicBezTo>
                <a:cubicBezTo>
                  <a:pt x="16318" y="2701"/>
                  <a:pt x="15412" y="3607"/>
                  <a:pt x="15412" y="4724"/>
                </a:cubicBezTo>
                <a:lnTo>
                  <a:pt x="15412" y="11397"/>
                </a:lnTo>
                <a:cubicBezTo>
                  <a:pt x="15412" y="12177"/>
                  <a:pt x="14783" y="12810"/>
                  <a:pt x="14003" y="12810"/>
                </a:cubicBezTo>
                <a:lnTo>
                  <a:pt x="10727" y="12810"/>
                </a:lnTo>
                <a:lnTo>
                  <a:pt x="10727" y="2139"/>
                </a:lnTo>
                <a:cubicBezTo>
                  <a:pt x="10727" y="956"/>
                  <a:pt x="9765" y="0"/>
                  <a:pt x="85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7" name="Google Shape;23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660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0410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"/>
          <p:cNvSpPr/>
          <p:nvPr/>
        </p:nvSpPr>
        <p:spPr>
          <a:xfrm flipH="1">
            <a:off x="-9493" y="0"/>
            <a:ext cx="12215761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0" name="Google Shape;240;p14"/>
          <p:cNvSpPr/>
          <p:nvPr/>
        </p:nvSpPr>
        <p:spPr>
          <a:xfrm flipH="1">
            <a:off x="-124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1" name="Google Shape;241;p14"/>
          <p:cNvSpPr/>
          <p:nvPr/>
        </p:nvSpPr>
        <p:spPr>
          <a:xfrm>
            <a:off x="-8733" y="5960035"/>
            <a:ext cx="12200633" cy="898020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14"/>
          <p:cNvSpPr/>
          <p:nvPr/>
        </p:nvSpPr>
        <p:spPr>
          <a:xfrm flipH="1">
            <a:off x="-8733" y="6094399"/>
            <a:ext cx="12200633" cy="763592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14"/>
          <p:cNvSpPr/>
          <p:nvPr/>
        </p:nvSpPr>
        <p:spPr>
          <a:xfrm>
            <a:off x="10815300" y="5055749"/>
            <a:ext cx="473029" cy="629732"/>
          </a:xfrm>
          <a:custGeom>
            <a:avLst/>
            <a:gdLst/>
            <a:ahLst/>
            <a:cxnLst/>
            <a:rect l="l" t="t" r="r" b="b"/>
            <a:pathLst>
              <a:path w="24590" h="32736" extrusionOk="0">
                <a:moveTo>
                  <a:pt x="4568" y="1"/>
                </a:moveTo>
                <a:cubicBezTo>
                  <a:pt x="2043" y="1"/>
                  <a:pt x="0" y="2048"/>
                  <a:pt x="0" y="4569"/>
                </a:cubicBezTo>
                <a:lnTo>
                  <a:pt x="0" y="22010"/>
                </a:lnTo>
                <a:cubicBezTo>
                  <a:pt x="0" y="27933"/>
                  <a:pt x="4803" y="32736"/>
                  <a:pt x="10726" y="32736"/>
                </a:cubicBezTo>
                <a:lnTo>
                  <a:pt x="24589" y="32736"/>
                </a:lnTo>
                <a:lnTo>
                  <a:pt x="24589" y="22866"/>
                </a:lnTo>
                <a:lnTo>
                  <a:pt x="12332" y="22866"/>
                </a:lnTo>
                <a:cubicBezTo>
                  <a:pt x="10567" y="22866"/>
                  <a:pt x="9136" y="21435"/>
                  <a:pt x="9136" y="19670"/>
                </a:cubicBezTo>
                <a:lnTo>
                  <a:pt x="9136" y="4569"/>
                </a:lnTo>
                <a:cubicBezTo>
                  <a:pt x="9136" y="2048"/>
                  <a:pt x="7089" y="1"/>
                  <a:pt x="456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" name="Google Shape;244;p14"/>
          <p:cNvSpPr/>
          <p:nvPr/>
        </p:nvSpPr>
        <p:spPr>
          <a:xfrm>
            <a:off x="10815300" y="5055748"/>
            <a:ext cx="150104" cy="595760"/>
          </a:xfrm>
          <a:custGeom>
            <a:avLst/>
            <a:gdLst/>
            <a:ahLst/>
            <a:cxnLst/>
            <a:rect l="l" t="t" r="r" b="b"/>
            <a:pathLst>
              <a:path w="7803" h="30970" extrusionOk="0">
                <a:moveTo>
                  <a:pt x="4568" y="1"/>
                </a:moveTo>
                <a:cubicBezTo>
                  <a:pt x="2043" y="1"/>
                  <a:pt x="0" y="2048"/>
                  <a:pt x="0" y="4569"/>
                </a:cubicBezTo>
                <a:lnTo>
                  <a:pt x="0" y="22010"/>
                </a:lnTo>
                <a:cubicBezTo>
                  <a:pt x="0" y="25756"/>
                  <a:pt x="1921" y="29053"/>
                  <a:pt x="4833" y="30970"/>
                </a:cubicBezTo>
                <a:cubicBezTo>
                  <a:pt x="2517" y="29003"/>
                  <a:pt x="1044" y="26070"/>
                  <a:pt x="1044" y="22794"/>
                </a:cubicBezTo>
                <a:lnTo>
                  <a:pt x="1044" y="5353"/>
                </a:lnTo>
                <a:cubicBezTo>
                  <a:pt x="1044" y="2828"/>
                  <a:pt x="3087" y="786"/>
                  <a:pt x="5613" y="786"/>
                </a:cubicBezTo>
                <a:cubicBezTo>
                  <a:pt x="6405" y="786"/>
                  <a:pt x="7152" y="987"/>
                  <a:pt x="7802" y="1344"/>
                </a:cubicBezTo>
                <a:cubicBezTo>
                  <a:pt x="6976" y="513"/>
                  <a:pt x="5830" y="1"/>
                  <a:pt x="4568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14"/>
          <p:cNvSpPr/>
          <p:nvPr/>
        </p:nvSpPr>
        <p:spPr>
          <a:xfrm>
            <a:off x="11249095" y="5353196"/>
            <a:ext cx="397160" cy="549437"/>
          </a:xfrm>
          <a:custGeom>
            <a:avLst/>
            <a:gdLst/>
            <a:ahLst/>
            <a:cxnLst/>
            <a:rect l="l" t="t" r="r" b="b"/>
            <a:pathLst>
              <a:path w="20646" h="28562" extrusionOk="0">
                <a:moveTo>
                  <a:pt x="17467" y="1"/>
                </a:moveTo>
                <a:cubicBezTo>
                  <a:pt x="15264" y="1"/>
                  <a:pt x="13481" y="1787"/>
                  <a:pt x="13481" y="3985"/>
                </a:cubicBezTo>
                <a:lnTo>
                  <a:pt x="13481" y="17161"/>
                </a:lnTo>
                <a:cubicBezTo>
                  <a:pt x="13481" y="18700"/>
                  <a:pt x="12232" y="19949"/>
                  <a:pt x="10693" y="19949"/>
                </a:cubicBezTo>
                <a:lnTo>
                  <a:pt x="0" y="19949"/>
                </a:lnTo>
                <a:lnTo>
                  <a:pt x="0" y="28562"/>
                </a:lnTo>
                <a:lnTo>
                  <a:pt x="785" y="28562"/>
                </a:lnTo>
                <a:lnTo>
                  <a:pt x="785" y="20735"/>
                </a:lnTo>
                <a:lnTo>
                  <a:pt x="11477" y="20735"/>
                </a:lnTo>
                <a:cubicBezTo>
                  <a:pt x="13016" y="20735"/>
                  <a:pt x="14266" y="19484"/>
                  <a:pt x="14266" y="17945"/>
                </a:cubicBezTo>
                <a:lnTo>
                  <a:pt x="14266" y="4769"/>
                </a:lnTo>
                <a:cubicBezTo>
                  <a:pt x="14266" y="2568"/>
                  <a:pt x="16048" y="785"/>
                  <a:pt x="18251" y="785"/>
                </a:cubicBezTo>
                <a:cubicBezTo>
                  <a:pt x="19153" y="785"/>
                  <a:pt x="19979" y="1087"/>
                  <a:pt x="20646" y="1590"/>
                </a:cubicBezTo>
                <a:cubicBezTo>
                  <a:pt x="19920" y="626"/>
                  <a:pt x="18766" y="1"/>
                  <a:pt x="17467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" name="Google Shape;246;p14"/>
          <p:cNvSpPr/>
          <p:nvPr/>
        </p:nvSpPr>
        <p:spPr>
          <a:xfrm>
            <a:off x="11195097" y="4938093"/>
            <a:ext cx="166263" cy="1494747"/>
          </a:xfrm>
          <a:custGeom>
            <a:avLst/>
            <a:gdLst/>
            <a:ahLst/>
            <a:cxnLst/>
            <a:rect l="l" t="t" r="r" b="b"/>
            <a:pathLst>
              <a:path w="8643" h="77703" extrusionOk="0">
                <a:moveTo>
                  <a:pt x="4846" y="1"/>
                </a:moveTo>
                <a:cubicBezTo>
                  <a:pt x="2169" y="1"/>
                  <a:pt x="1" y="2174"/>
                  <a:pt x="1" y="4850"/>
                </a:cubicBezTo>
                <a:lnTo>
                  <a:pt x="1" y="77702"/>
                </a:lnTo>
                <a:lnTo>
                  <a:pt x="781" y="77702"/>
                </a:lnTo>
                <a:lnTo>
                  <a:pt x="781" y="5634"/>
                </a:lnTo>
                <a:cubicBezTo>
                  <a:pt x="781" y="2955"/>
                  <a:pt x="2954" y="786"/>
                  <a:pt x="5630" y="786"/>
                </a:cubicBezTo>
                <a:cubicBezTo>
                  <a:pt x="6767" y="786"/>
                  <a:pt x="7812" y="1180"/>
                  <a:pt x="8642" y="1838"/>
                </a:cubicBezTo>
                <a:cubicBezTo>
                  <a:pt x="7752" y="723"/>
                  <a:pt x="6385" y="1"/>
                  <a:pt x="4846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" name="Google Shape;247;p14"/>
          <p:cNvSpPr/>
          <p:nvPr/>
        </p:nvSpPr>
        <p:spPr>
          <a:xfrm>
            <a:off x="431367" y="5998267"/>
            <a:ext cx="859207" cy="549437"/>
          </a:xfrm>
          <a:custGeom>
            <a:avLst/>
            <a:gdLst/>
            <a:ahLst/>
            <a:cxnLst/>
            <a:rect l="l" t="t" r="r" b="b"/>
            <a:pathLst>
              <a:path w="31573" h="20190" extrusionOk="0">
                <a:moveTo>
                  <a:pt x="11204" y="13265"/>
                </a:moveTo>
                <a:cubicBezTo>
                  <a:pt x="11268" y="13265"/>
                  <a:pt x="11338" y="13289"/>
                  <a:pt x="11413" y="13343"/>
                </a:cubicBezTo>
                <a:cubicBezTo>
                  <a:pt x="11744" y="13578"/>
                  <a:pt x="11802" y="14248"/>
                  <a:pt x="11810" y="14618"/>
                </a:cubicBezTo>
                <a:cubicBezTo>
                  <a:pt x="11819" y="15070"/>
                  <a:pt x="11739" y="15518"/>
                  <a:pt x="11659" y="15964"/>
                </a:cubicBezTo>
                <a:cubicBezTo>
                  <a:pt x="11305" y="15810"/>
                  <a:pt x="10976" y="15602"/>
                  <a:pt x="10686" y="15346"/>
                </a:cubicBezTo>
                <a:cubicBezTo>
                  <a:pt x="10622" y="15288"/>
                  <a:pt x="10556" y="15224"/>
                  <a:pt x="10523" y="15142"/>
                </a:cubicBezTo>
                <a:cubicBezTo>
                  <a:pt x="10494" y="15063"/>
                  <a:pt x="10498" y="14976"/>
                  <a:pt x="10507" y="14891"/>
                </a:cubicBezTo>
                <a:lnTo>
                  <a:pt x="10507" y="14891"/>
                </a:lnTo>
                <a:lnTo>
                  <a:pt x="10507" y="14893"/>
                </a:lnTo>
                <a:cubicBezTo>
                  <a:pt x="10539" y="14590"/>
                  <a:pt x="10725" y="13265"/>
                  <a:pt x="11204" y="13265"/>
                </a:cubicBezTo>
                <a:close/>
                <a:moveTo>
                  <a:pt x="29349" y="1"/>
                </a:moveTo>
                <a:cubicBezTo>
                  <a:pt x="28805" y="131"/>
                  <a:pt x="28326" y="512"/>
                  <a:pt x="27768" y="541"/>
                </a:cubicBezTo>
                <a:cubicBezTo>
                  <a:pt x="27744" y="542"/>
                  <a:pt x="27719" y="542"/>
                  <a:pt x="27695" y="542"/>
                </a:cubicBezTo>
                <a:cubicBezTo>
                  <a:pt x="27358" y="542"/>
                  <a:pt x="27024" y="427"/>
                  <a:pt x="26690" y="427"/>
                </a:cubicBezTo>
                <a:cubicBezTo>
                  <a:pt x="26640" y="427"/>
                  <a:pt x="26590" y="430"/>
                  <a:pt x="26540" y="435"/>
                </a:cubicBezTo>
                <a:cubicBezTo>
                  <a:pt x="25925" y="508"/>
                  <a:pt x="25428" y="585"/>
                  <a:pt x="24822" y="717"/>
                </a:cubicBezTo>
                <a:cubicBezTo>
                  <a:pt x="24482" y="790"/>
                  <a:pt x="24136" y="827"/>
                  <a:pt x="23790" y="827"/>
                </a:cubicBezTo>
                <a:cubicBezTo>
                  <a:pt x="23443" y="827"/>
                  <a:pt x="23095" y="790"/>
                  <a:pt x="22754" y="716"/>
                </a:cubicBezTo>
                <a:lnTo>
                  <a:pt x="22754" y="716"/>
                </a:lnTo>
                <a:cubicBezTo>
                  <a:pt x="22778" y="974"/>
                  <a:pt x="22932" y="1204"/>
                  <a:pt x="23162" y="1325"/>
                </a:cubicBezTo>
                <a:cubicBezTo>
                  <a:pt x="22907" y="1430"/>
                  <a:pt x="22635" y="1483"/>
                  <a:pt x="22362" y="1483"/>
                </a:cubicBezTo>
                <a:cubicBezTo>
                  <a:pt x="22185" y="1483"/>
                  <a:pt x="22008" y="1461"/>
                  <a:pt x="21835" y="1416"/>
                </a:cubicBezTo>
                <a:lnTo>
                  <a:pt x="21835" y="1416"/>
                </a:lnTo>
                <a:cubicBezTo>
                  <a:pt x="21894" y="1588"/>
                  <a:pt x="21952" y="1759"/>
                  <a:pt x="22013" y="1930"/>
                </a:cubicBezTo>
                <a:cubicBezTo>
                  <a:pt x="21507" y="2058"/>
                  <a:pt x="21002" y="2186"/>
                  <a:pt x="20496" y="2315"/>
                </a:cubicBezTo>
                <a:cubicBezTo>
                  <a:pt x="20478" y="2499"/>
                  <a:pt x="20598" y="2680"/>
                  <a:pt x="20567" y="2862"/>
                </a:cubicBezTo>
                <a:cubicBezTo>
                  <a:pt x="20480" y="3345"/>
                  <a:pt x="19573" y="3196"/>
                  <a:pt x="19424" y="3664"/>
                </a:cubicBezTo>
                <a:cubicBezTo>
                  <a:pt x="19310" y="4024"/>
                  <a:pt x="19388" y="4369"/>
                  <a:pt x="19001" y="4597"/>
                </a:cubicBezTo>
                <a:cubicBezTo>
                  <a:pt x="18796" y="4720"/>
                  <a:pt x="18551" y="4759"/>
                  <a:pt x="18315" y="4795"/>
                </a:cubicBezTo>
                <a:cubicBezTo>
                  <a:pt x="17923" y="4858"/>
                  <a:pt x="17530" y="4918"/>
                  <a:pt x="17137" y="4979"/>
                </a:cubicBezTo>
                <a:cubicBezTo>
                  <a:pt x="16374" y="5099"/>
                  <a:pt x="15609" y="5218"/>
                  <a:pt x="14836" y="5243"/>
                </a:cubicBezTo>
                <a:cubicBezTo>
                  <a:pt x="14685" y="5248"/>
                  <a:pt x="14534" y="5249"/>
                  <a:pt x="14383" y="5249"/>
                </a:cubicBezTo>
                <a:cubicBezTo>
                  <a:pt x="14217" y="5249"/>
                  <a:pt x="14052" y="5248"/>
                  <a:pt x="13887" y="5248"/>
                </a:cubicBezTo>
                <a:cubicBezTo>
                  <a:pt x="13735" y="5248"/>
                  <a:pt x="13584" y="5249"/>
                  <a:pt x="13433" y="5254"/>
                </a:cubicBezTo>
                <a:cubicBezTo>
                  <a:pt x="12472" y="5285"/>
                  <a:pt x="11523" y="5459"/>
                  <a:pt x="10577" y="5634"/>
                </a:cubicBezTo>
                <a:cubicBezTo>
                  <a:pt x="10174" y="5710"/>
                  <a:pt x="9766" y="5785"/>
                  <a:pt x="9392" y="5959"/>
                </a:cubicBezTo>
                <a:cubicBezTo>
                  <a:pt x="9286" y="6009"/>
                  <a:pt x="9182" y="6066"/>
                  <a:pt x="9083" y="6128"/>
                </a:cubicBezTo>
                <a:cubicBezTo>
                  <a:pt x="8951" y="6206"/>
                  <a:pt x="8823" y="6294"/>
                  <a:pt x="8696" y="6377"/>
                </a:cubicBezTo>
                <a:cubicBezTo>
                  <a:pt x="8416" y="6563"/>
                  <a:pt x="8132" y="6742"/>
                  <a:pt x="7845" y="6913"/>
                </a:cubicBezTo>
                <a:cubicBezTo>
                  <a:pt x="7688" y="7007"/>
                  <a:pt x="7522" y="7100"/>
                  <a:pt x="7339" y="7113"/>
                </a:cubicBezTo>
                <a:cubicBezTo>
                  <a:pt x="7325" y="7114"/>
                  <a:pt x="7311" y="7114"/>
                  <a:pt x="7298" y="7114"/>
                </a:cubicBezTo>
                <a:cubicBezTo>
                  <a:pt x="7067" y="7114"/>
                  <a:pt x="6850" y="6987"/>
                  <a:pt x="6655" y="6860"/>
                </a:cubicBezTo>
                <a:cubicBezTo>
                  <a:pt x="6014" y="6441"/>
                  <a:pt x="5449" y="5829"/>
                  <a:pt x="4691" y="5638"/>
                </a:cubicBezTo>
                <a:cubicBezTo>
                  <a:pt x="4562" y="5606"/>
                  <a:pt x="4431" y="5590"/>
                  <a:pt x="4299" y="5590"/>
                </a:cubicBezTo>
                <a:cubicBezTo>
                  <a:pt x="3753" y="5590"/>
                  <a:pt x="3205" y="5859"/>
                  <a:pt x="2892" y="6309"/>
                </a:cubicBezTo>
                <a:cubicBezTo>
                  <a:pt x="2527" y="6834"/>
                  <a:pt x="2488" y="7509"/>
                  <a:pt x="2337" y="8130"/>
                </a:cubicBezTo>
                <a:cubicBezTo>
                  <a:pt x="2202" y="8681"/>
                  <a:pt x="1960" y="9224"/>
                  <a:pt x="1554" y="9621"/>
                </a:cubicBezTo>
                <a:cubicBezTo>
                  <a:pt x="1210" y="9957"/>
                  <a:pt x="737" y="10181"/>
                  <a:pt x="261" y="10181"/>
                </a:cubicBezTo>
                <a:cubicBezTo>
                  <a:pt x="174" y="10181"/>
                  <a:pt x="87" y="10174"/>
                  <a:pt x="0" y="10158"/>
                </a:cubicBezTo>
                <a:lnTo>
                  <a:pt x="0" y="10158"/>
                </a:lnTo>
                <a:cubicBezTo>
                  <a:pt x="117" y="10764"/>
                  <a:pt x="724" y="11182"/>
                  <a:pt x="1336" y="11262"/>
                </a:cubicBezTo>
                <a:cubicBezTo>
                  <a:pt x="1407" y="11271"/>
                  <a:pt x="1481" y="11276"/>
                  <a:pt x="1554" y="11276"/>
                </a:cubicBezTo>
                <a:cubicBezTo>
                  <a:pt x="1889" y="11276"/>
                  <a:pt x="2227" y="11174"/>
                  <a:pt x="2438" y="10921"/>
                </a:cubicBezTo>
                <a:cubicBezTo>
                  <a:pt x="2645" y="10673"/>
                  <a:pt x="2703" y="10308"/>
                  <a:pt x="2959" y="10110"/>
                </a:cubicBezTo>
                <a:cubicBezTo>
                  <a:pt x="3281" y="9859"/>
                  <a:pt x="3751" y="9984"/>
                  <a:pt x="4142" y="9868"/>
                </a:cubicBezTo>
                <a:cubicBezTo>
                  <a:pt x="4500" y="9762"/>
                  <a:pt x="4762" y="9462"/>
                  <a:pt x="5002" y="9176"/>
                </a:cubicBezTo>
                <a:lnTo>
                  <a:pt x="5002" y="9176"/>
                </a:lnTo>
                <a:cubicBezTo>
                  <a:pt x="5018" y="9558"/>
                  <a:pt x="4691" y="9864"/>
                  <a:pt x="4358" y="10051"/>
                </a:cubicBezTo>
                <a:cubicBezTo>
                  <a:pt x="4025" y="10237"/>
                  <a:pt x="3648" y="10376"/>
                  <a:pt x="3409" y="10674"/>
                </a:cubicBezTo>
                <a:cubicBezTo>
                  <a:pt x="3160" y="10981"/>
                  <a:pt x="3116" y="11440"/>
                  <a:pt x="3301" y="11789"/>
                </a:cubicBezTo>
                <a:cubicBezTo>
                  <a:pt x="3169" y="11526"/>
                  <a:pt x="3337" y="11196"/>
                  <a:pt x="3582" y="11035"/>
                </a:cubicBezTo>
                <a:cubicBezTo>
                  <a:pt x="3828" y="10874"/>
                  <a:pt x="4130" y="10837"/>
                  <a:pt x="4419" y="10781"/>
                </a:cubicBezTo>
                <a:cubicBezTo>
                  <a:pt x="4708" y="10726"/>
                  <a:pt x="5010" y="10639"/>
                  <a:pt x="5201" y="10415"/>
                </a:cubicBezTo>
                <a:cubicBezTo>
                  <a:pt x="5385" y="10201"/>
                  <a:pt x="5429" y="9899"/>
                  <a:pt x="5591" y="9667"/>
                </a:cubicBezTo>
                <a:cubicBezTo>
                  <a:pt x="5956" y="9145"/>
                  <a:pt x="6856" y="9051"/>
                  <a:pt x="7041" y="8476"/>
                </a:cubicBezTo>
                <a:lnTo>
                  <a:pt x="7041" y="8476"/>
                </a:lnTo>
                <a:cubicBezTo>
                  <a:pt x="6881" y="9175"/>
                  <a:pt x="6965" y="9981"/>
                  <a:pt x="7322" y="10608"/>
                </a:cubicBezTo>
                <a:cubicBezTo>
                  <a:pt x="7586" y="11068"/>
                  <a:pt x="7998" y="11430"/>
                  <a:pt x="8459" y="11693"/>
                </a:cubicBezTo>
                <a:cubicBezTo>
                  <a:pt x="8686" y="11823"/>
                  <a:pt x="8934" y="11934"/>
                  <a:pt x="9119" y="12121"/>
                </a:cubicBezTo>
                <a:cubicBezTo>
                  <a:pt x="9442" y="12443"/>
                  <a:pt x="9528" y="12946"/>
                  <a:pt x="9444" y="13394"/>
                </a:cubicBezTo>
                <a:cubicBezTo>
                  <a:pt x="9359" y="13842"/>
                  <a:pt x="9132" y="14248"/>
                  <a:pt x="8893" y="14637"/>
                </a:cubicBezTo>
                <a:cubicBezTo>
                  <a:pt x="8774" y="14833"/>
                  <a:pt x="8645" y="15057"/>
                  <a:pt x="8704" y="15279"/>
                </a:cubicBezTo>
                <a:cubicBezTo>
                  <a:pt x="8761" y="15491"/>
                  <a:pt x="8969" y="15622"/>
                  <a:pt x="9158" y="15731"/>
                </a:cubicBezTo>
                <a:cubicBezTo>
                  <a:pt x="9877" y="16148"/>
                  <a:pt x="10581" y="16590"/>
                  <a:pt x="11272" y="17056"/>
                </a:cubicBezTo>
                <a:cubicBezTo>
                  <a:pt x="11628" y="17296"/>
                  <a:pt x="11992" y="17556"/>
                  <a:pt x="12210" y="17926"/>
                </a:cubicBezTo>
                <a:cubicBezTo>
                  <a:pt x="12306" y="18089"/>
                  <a:pt x="12352" y="18335"/>
                  <a:pt x="12194" y="18438"/>
                </a:cubicBezTo>
                <a:cubicBezTo>
                  <a:pt x="12102" y="18499"/>
                  <a:pt x="11938" y="18537"/>
                  <a:pt x="11974" y="18642"/>
                </a:cubicBezTo>
                <a:cubicBezTo>
                  <a:pt x="11987" y="18681"/>
                  <a:pt x="12028" y="18703"/>
                  <a:pt x="12067" y="18721"/>
                </a:cubicBezTo>
                <a:cubicBezTo>
                  <a:pt x="12507" y="18927"/>
                  <a:pt x="12948" y="19134"/>
                  <a:pt x="13388" y="19340"/>
                </a:cubicBezTo>
                <a:cubicBezTo>
                  <a:pt x="13564" y="19207"/>
                  <a:pt x="13784" y="19143"/>
                  <a:pt x="14005" y="19143"/>
                </a:cubicBezTo>
                <a:cubicBezTo>
                  <a:pt x="14102" y="19143"/>
                  <a:pt x="14200" y="19156"/>
                  <a:pt x="14294" y="19180"/>
                </a:cubicBezTo>
                <a:cubicBezTo>
                  <a:pt x="14429" y="19215"/>
                  <a:pt x="14625" y="19282"/>
                  <a:pt x="14716" y="19394"/>
                </a:cubicBezTo>
                <a:cubicBezTo>
                  <a:pt x="14788" y="19481"/>
                  <a:pt x="14759" y="19621"/>
                  <a:pt x="14821" y="19693"/>
                </a:cubicBezTo>
                <a:cubicBezTo>
                  <a:pt x="14974" y="19867"/>
                  <a:pt x="15615" y="19797"/>
                  <a:pt x="15851" y="19839"/>
                </a:cubicBezTo>
                <a:cubicBezTo>
                  <a:pt x="16238" y="19909"/>
                  <a:pt x="16615" y="20026"/>
                  <a:pt x="16973" y="20190"/>
                </a:cubicBezTo>
                <a:cubicBezTo>
                  <a:pt x="16937" y="19797"/>
                  <a:pt x="16635" y="19489"/>
                  <a:pt x="16349" y="19220"/>
                </a:cubicBezTo>
                <a:cubicBezTo>
                  <a:pt x="15712" y="18619"/>
                  <a:pt x="15065" y="18030"/>
                  <a:pt x="14378" y="17486"/>
                </a:cubicBezTo>
                <a:cubicBezTo>
                  <a:pt x="13967" y="17158"/>
                  <a:pt x="13445" y="16739"/>
                  <a:pt x="13379" y="16184"/>
                </a:cubicBezTo>
                <a:cubicBezTo>
                  <a:pt x="13341" y="15863"/>
                  <a:pt x="13411" y="15541"/>
                  <a:pt x="13480" y="15226"/>
                </a:cubicBezTo>
                <a:cubicBezTo>
                  <a:pt x="13707" y="14189"/>
                  <a:pt x="13937" y="13141"/>
                  <a:pt x="14385" y="12178"/>
                </a:cubicBezTo>
                <a:cubicBezTo>
                  <a:pt x="14482" y="12146"/>
                  <a:pt x="14589" y="12133"/>
                  <a:pt x="14703" y="12133"/>
                </a:cubicBezTo>
                <a:cubicBezTo>
                  <a:pt x="15183" y="12133"/>
                  <a:pt x="15779" y="12369"/>
                  <a:pt x="16188" y="12458"/>
                </a:cubicBezTo>
                <a:cubicBezTo>
                  <a:pt x="16760" y="12583"/>
                  <a:pt x="17339" y="12697"/>
                  <a:pt x="17925" y="12697"/>
                </a:cubicBezTo>
                <a:cubicBezTo>
                  <a:pt x="17973" y="12697"/>
                  <a:pt x="18021" y="12696"/>
                  <a:pt x="18069" y="12694"/>
                </a:cubicBezTo>
                <a:cubicBezTo>
                  <a:pt x="18426" y="12685"/>
                  <a:pt x="18781" y="12629"/>
                  <a:pt x="19134" y="12573"/>
                </a:cubicBezTo>
                <a:cubicBezTo>
                  <a:pt x="19569" y="12505"/>
                  <a:pt x="20063" y="12354"/>
                  <a:pt x="20505" y="12354"/>
                </a:cubicBezTo>
                <a:cubicBezTo>
                  <a:pt x="20513" y="12354"/>
                  <a:pt x="20520" y="12354"/>
                  <a:pt x="20528" y="12354"/>
                </a:cubicBezTo>
                <a:cubicBezTo>
                  <a:pt x="20854" y="12358"/>
                  <a:pt x="20980" y="12679"/>
                  <a:pt x="21300" y="12803"/>
                </a:cubicBezTo>
                <a:cubicBezTo>
                  <a:pt x="21543" y="12897"/>
                  <a:pt x="21803" y="12934"/>
                  <a:pt x="22050" y="13017"/>
                </a:cubicBezTo>
                <a:cubicBezTo>
                  <a:pt x="22474" y="13162"/>
                  <a:pt x="22755" y="13489"/>
                  <a:pt x="23142" y="13674"/>
                </a:cubicBezTo>
                <a:cubicBezTo>
                  <a:pt x="23465" y="13830"/>
                  <a:pt x="23919" y="13848"/>
                  <a:pt x="24271" y="13931"/>
                </a:cubicBezTo>
                <a:cubicBezTo>
                  <a:pt x="24317" y="13941"/>
                  <a:pt x="24367" y="13956"/>
                  <a:pt x="24394" y="13994"/>
                </a:cubicBezTo>
                <a:cubicBezTo>
                  <a:pt x="24417" y="14023"/>
                  <a:pt x="24421" y="14064"/>
                  <a:pt x="24420" y="14102"/>
                </a:cubicBezTo>
                <a:cubicBezTo>
                  <a:pt x="24414" y="14295"/>
                  <a:pt x="24298" y="14466"/>
                  <a:pt x="24185" y="14624"/>
                </a:cubicBezTo>
                <a:cubicBezTo>
                  <a:pt x="23972" y="14926"/>
                  <a:pt x="23759" y="15229"/>
                  <a:pt x="23544" y="15532"/>
                </a:cubicBezTo>
                <a:cubicBezTo>
                  <a:pt x="23422" y="15704"/>
                  <a:pt x="23286" y="15888"/>
                  <a:pt x="23083" y="15953"/>
                </a:cubicBezTo>
                <a:cubicBezTo>
                  <a:pt x="22945" y="15999"/>
                  <a:pt x="22793" y="15982"/>
                  <a:pt x="22654" y="16024"/>
                </a:cubicBezTo>
                <a:cubicBezTo>
                  <a:pt x="22515" y="16067"/>
                  <a:pt x="22387" y="16219"/>
                  <a:pt x="22451" y="16351"/>
                </a:cubicBezTo>
                <a:cubicBezTo>
                  <a:pt x="22245" y="16272"/>
                  <a:pt x="22037" y="16195"/>
                  <a:pt x="21830" y="16116"/>
                </a:cubicBezTo>
                <a:cubicBezTo>
                  <a:pt x="21784" y="16100"/>
                  <a:pt x="21735" y="16083"/>
                  <a:pt x="21687" y="16083"/>
                </a:cubicBezTo>
                <a:cubicBezTo>
                  <a:pt x="21671" y="16083"/>
                  <a:pt x="21654" y="16085"/>
                  <a:pt x="21638" y="16090"/>
                </a:cubicBezTo>
                <a:cubicBezTo>
                  <a:pt x="21568" y="16113"/>
                  <a:pt x="21527" y="16180"/>
                  <a:pt x="21489" y="16242"/>
                </a:cubicBezTo>
                <a:cubicBezTo>
                  <a:pt x="21339" y="16502"/>
                  <a:pt x="21189" y="16759"/>
                  <a:pt x="21039" y="17016"/>
                </a:cubicBezTo>
                <a:cubicBezTo>
                  <a:pt x="21005" y="17075"/>
                  <a:pt x="20969" y="17138"/>
                  <a:pt x="20974" y="17206"/>
                </a:cubicBezTo>
                <a:cubicBezTo>
                  <a:pt x="20981" y="17358"/>
                  <a:pt x="21171" y="17429"/>
                  <a:pt x="21324" y="17429"/>
                </a:cubicBezTo>
                <a:cubicBezTo>
                  <a:pt x="21824" y="17425"/>
                  <a:pt x="22293" y="17072"/>
                  <a:pt x="22777" y="17072"/>
                </a:cubicBezTo>
                <a:cubicBezTo>
                  <a:pt x="22839" y="17072"/>
                  <a:pt x="22901" y="17078"/>
                  <a:pt x="22964" y="17091"/>
                </a:cubicBezTo>
                <a:cubicBezTo>
                  <a:pt x="23029" y="17104"/>
                  <a:pt x="23095" y="17124"/>
                  <a:pt x="23159" y="17124"/>
                </a:cubicBezTo>
                <a:cubicBezTo>
                  <a:pt x="23186" y="17124"/>
                  <a:pt x="23212" y="17121"/>
                  <a:pt x="23237" y="17111"/>
                </a:cubicBezTo>
                <a:cubicBezTo>
                  <a:pt x="23298" y="17089"/>
                  <a:pt x="23344" y="17040"/>
                  <a:pt x="23387" y="16991"/>
                </a:cubicBezTo>
                <a:cubicBezTo>
                  <a:pt x="23917" y="16394"/>
                  <a:pt x="24449" y="15797"/>
                  <a:pt x="24980" y="15200"/>
                </a:cubicBezTo>
                <a:cubicBezTo>
                  <a:pt x="25012" y="15166"/>
                  <a:pt x="25060" y="15129"/>
                  <a:pt x="25101" y="15129"/>
                </a:cubicBezTo>
                <a:cubicBezTo>
                  <a:pt x="25117" y="15129"/>
                  <a:pt x="25132" y="15135"/>
                  <a:pt x="25144" y="15149"/>
                </a:cubicBezTo>
                <a:cubicBezTo>
                  <a:pt x="25147" y="15425"/>
                  <a:pt x="24978" y="15603"/>
                  <a:pt x="24912" y="15853"/>
                </a:cubicBezTo>
                <a:cubicBezTo>
                  <a:pt x="24856" y="16062"/>
                  <a:pt x="24965" y="16276"/>
                  <a:pt x="24968" y="16493"/>
                </a:cubicBezTo>
                <a:cubicBezTo>
                  <a:pt x="24970" y="16649"/>
                  <a:pt x="24912" y="16811"/>
                  <a:pt x="24791" y="16912"/>
                </a:cubicBezTo>
                <a:cubicBezTo>
                  <a:pt x="24720" y="16971"/>
                  <a:pt x="24627" y="17004"/>
                  <a:pt x="24536" y="17004"/>
                </a:cubicBezTo>
                <a:cubicBezTo>
                  <a:pt x="24471" y="17004"/>
                  <a:pt x="24406" y="16987"/>
                  <a:pt x="24352" y="16952"/>
                </a:cubicBezTo>
                <a:lnTo>
                  <a:pt x="24352" y="16952"/>
                </a:lnTo>
                <a:cubicBezTo>
                  <a:pt x="24596" y="17468"/>
                  <a:pt x="24909" y="17950"/>
                  <a:pt x="25282" y="18382"/>
                </a:cubicBezTo>
                <a:cubicBezTo>
                  <a:pt x="25685" y="17887"/>
                  <a:pt x="25620" y="17158"/>
                  <a:pt x="25911" y="16589"/>
                </a:cubicBezTo>
                <a:cubicBezTo>
                  <a:pt x="25983" y="16449"/>
                  <a:pt x="26077" y="16317"/>
                  <a:pt x="26121" y="16165"/>
                </a:cubicBezTo>
                <a:cubicBezTo>
                  <a:pt x="26170" y="15993"/>
                  <a:pt x="26149" y="15808"/>
                  <a:pt x="26130" y="15629"/>
                </a:cubicBezTo>
                <a:cubicBezTo>
                  <a:pt x="26068" y="15113"/>
                  <a:pt x="26008" y="14595"/>
                  <a:pt x="25949" y="14077"/>
                </a:cubicBezTo>
                <a:cubicBezTo>
                  <a:pt x="25896" y="13635"/>
                  <a:pt x="25842" y="13178"/>
                  <a:pt x="25618" y="12793"/>
                </a:cubicBezTo>
                <a:cubicBezTo>
                  <a:pt x="25185" y="12040"/>
                  <a:pt x="24259" y="11760"/>
                  <a:pt x="23526" y="11290"/>
                </a:cubicBezTo>
                <a:cubicBezTo>
                  <a:pt x="23497" y="11271"/>
                  <a:pt x="23467" y="11250"/>
                  <a:pt x="23452" y="11219"/>
                </a:cubicBezTo>
                <a:cubicBezTo>
                  <a:pt x="23413" y="11133"/>
                  <a:pt x="23506" y="11050"/>
                  <a:pt x="23583" y="10997"/>
                </a:cubicBezTo>
                <a:cubicBezTo>
                  <a:pt x="24099" y="10638"/>
                  <a:pt x="24404" y="9996"/>
                  <a:pt x="24358" y="9369"/>
                </a:cubicBezTo>
                <a:cubicBezTo>
                  <a:pt x="24343" y="9174"/>
                  <a:pt x="24297" y="8984"/>
                  <a:pt x="24280" y="8789"/>
                </a:cubicBezTo>
                <a:cubicBezTo>
                  <a:pt x="24227" y="8207"/>
                  <a:pt x="24427" y="7631"/>
                  <a:pt x="24697" y="7114"/>
                </a:cubicBezTo>
                <a:cubicBezTo>
                  <a:pt x="24916" y="6694"/>
                  <a:pt x="25184" y="6301"/>
                  <a:pt x="25411" y="5885"/>
                </a:cubicBezTo>
                <a:cubicBezTo>
                  <a:pt x="25590" y="5558"/>
                  <a:pt x="25707" y="5234"/>
                  <a:pt x="26013" y="4993"/>
                </a:cubicBezTo>
                <a:cubicBezTo>
                  <a:pt x="26148" y="4886"/>
                  <a:pt x="26318" y="4813"/>
                  <a:pt x="26487" y="4813"/>
                </a:cubicBezTo>
                <a:cubicBezTo>
                  <a:pt x="26532" y="4813"/>
                  <a:pt x="26577" y="4818"/>
                  <a:pt x="26621" y="4829"/>
                </a:cubicBezTo>
                <a:cubicBezTo>
                  <a:pt x="26922" y="4905"/>
                  <a:pt x="27098" y="5219"/>
                  <a:pt x="27363" y="5381"/>
                </a:cubicBezTo>
                <a:cubicBezTo>
                  <a:pt x="27585" y="5516"/>
                  <a:pt x="27854" y="5537"/>
                  <a:pt x="28102" y="5606"/>
                </a:cubicBezTo>
                <a:cubicBezTo>
                  <a:pt x="28518" y="5723"/>
                  <a:pt x="28881" y="5972"/>
                  <a:pt x="29235" y="6217"/>
                </a:cubicBezTo>
                <a:cubicBezTo>
                  <a:pt x="29476" y="6384"/>
                  <a:pt x="29743" y="6595"/>
                  <a:pt x="29746" y="6890"/>
                </a:cubicBezTo>
                <a:cubicBezTo>
                  <a:pt x="29748" y="6963"/>
                  <a:pt x="29734" y="7046"/>
                  <a:pt x="29780" y="7106"/>
                </a:cubicBezTo>
                <a:cubicBezTo>
                  <a:pt x="29812" y="7148"/>
                  <a:pt x="29868" y="7164"/>
                  <a:pt x="29919" y="7179"/>
                </a:cubicBezTo>
                <a:cubicBezTo>
                  <a:pt x="30063" y="7219"/>
                  <a:pt x="30225" y="7252"/>
                  <a:pt x="30377" y="7252"/>
                </a:cubicBezTo>
                <a:cubicBezTo>
                  <a:pt x="30561" y="7252"/>
                  <a:pt x="30731" y="7203"/>
                  <a:pt x="30833" y="7054"/>
                </a:cubicBezTo>
                <a:cubicBezTo>
                  <a:pt x="30841" y="7114"/>
                  <a:pt x="30894" y="7142"/>
                  <a:pt x="30953" y="7142"/>
                </a:cubicBezTo>
                <a:cubicBezTo>
                  <a:pt x="31015" y="7142"/>
                  <a:pt x="31083" y="7112"/>
                  <a:pt x="31117" y="7059"/>
                </a:cubicBezTo>
                <a:cubicBezTo>
                  <a:pt x="31182" y="6954"/>
                  <a:pt x="31167" y="6821"/>
                  <a:pt x="31198" y="6701"/>
                </a:cubicBezTo>
                <a:cubicBezTo>
                  <a:pt x="31249" y="6494"/>
                  <a:pt x="31430" y="6340"/>
                  <a:pt x="31492" y="6135"/>
                </a:cubicBezTo>
                <a:cubicBezTo>
                  <a:pt x="31572" y="5866"/>
                  <a:pt x="31432" y="5588"/>
                  <a:pt x="31295" y="5345"/>
                </a:cubicBezTo>
                <a:cubicBezTo>
                  <a:pt x="30697" y="4274"/>
                  <a:pt x="30098" y="3202"/>
                  <a:pt x="29397" y="2196"/>
                </a:cubicBezTo>
                <a:cubicBezTo>
                  <a:pt x="29266" y="2007"/>
                  <a:pt x="29126" y="1806"/>
                  <a:pt x="29120" y="1576"/>
                </a:cubicBezTo>
                <a:cubicBezTo>
                  <a:pt x="29116" y="1319"/>
                  <a:pt x="29279" y="1094"/>
                  <a:pt x="29364" y="853"/>
                </a:cubicBezTo>
                <a:cubicBezTo>
                  <a:pt x="29461" y="576"/>
                  <a:pt x="29455" y="275"/>
                  <a:pt x="293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660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8097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"/>
          <p:cNvSpPr/>
          <p:nvPr/>
        </p:nvSpPr>
        <p:spPr>
          <a:xfrm flipH="1">
            <a:off x="-124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" name="Google Shape;251;p15"/>
          <p:cNvSpPr/>
          <p:nvPr/>
        </p:nvSpPr>
        <p:spPr>
          <a:xfrm flipH="1">
            <a:off x="-8733" y="5960035"/>
            <a:ext cx="12200633" cy="898020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" name="Google Shape;252;p15"/>
          <p:cNvSpPr/>
          <p:nvPr/>
        </p:nvSpPr>
        <p:spPr>
          <a:xfrm flipH="1">
            <a:off x="-9493" y="0"/>
            <a:ext cx="12215761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15"/>
          <p:cNvSpPr/>
          <p:nvPr/>
        </p:nvSpPr>
        <p:spPr>
          <a:xfrm>
            <a:off x="11189169" y="4909261"/>
            <a:ext cx="1537003" cy="1948748"/>
          </a:xfrm>
          <a:custGeom>
            <a:avLst/>
            <a:gdLst/>
            <a:ahLst/>
            <a:cxnLst/>
            <a:rect l="l" t="t" r="r" b="b"/>
            <a:pathLst>
              <a:path w="29501" h="37404" extrusionOk="0">
                <a:moveTo>
                  <a:pt x="25987" y="0"/>
                </a:moveTo>
                <a:cubicBezTo>
                  <a:pt x="21221" y="0"/>
                  <a:pt x="10566" y="1665"/>
                  <a:pt x="10566" y="1665"/>
                </a:cubicBezTo>
                <a:lnTo>
                  <a:pt x="10566" y="10658"/>
                </a:lnTo>
                <a:cubicBezTo>
                  <a:pt x="10566" y="10658"/>
                  <a:pt x="3465" y="14174"/>
                  <a:pt x="1733" y="14480"/>
                </a:cubicBezTo>
                <a:cubicBezTo>
                  <a:pt x="0" y="14782"/>
                  <a:pt x="2060" y="24022"/>
                  <a:pt x="1733" y="26678"/>
                </a:cubicBezTo>
                <a:cubicBezTo>
                  <a:pt x="1410" y="29328"/>
                  <a:pt x="6632" y="37403"/>
                  <a:pt x="6632" y="37403"/>
                </a:cubicBezTo>
                <a:lnTo>
                  <a:pt x="23960" y="33884"/>
                </a:lnTo>
                <a:lnTo>
                  <a:pt x="24891" y="27076"/>
                </a:lnTo>
                <a:lnTo>
                  <a:pt x="28155" y="24374"/>
                </a:lnTo>
                <a:cubicBezTo>
                  <a:pt x="28155" y="24374"/>
                  <a:pt x="29500" y="1510"/>
                  <a:pt x="28155" y="318"/>
                </a:cubicBezTo>
                <a:cubicBezTo>
                  <a:pt x="27899" y="92"/>
                  <a:pt x="27105" y="0"/>
                  <a:pt x="259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15"/>
          <p:cNvSpPr/>
          <p:nvPr/>
        </p:nvSpPr>
        <p:spPr>
          <a:xfrm>
            <a:off x="11189169" y="4977613"/>
            <a:ext cx="1089672" cy="1374763"/>
          </a:xfrm>
          <a:custGeom>
            <a:avLst/>
            <a:gdLst/>
            <a:ahLst/>
            <a:cxnLst/>
            <a:rect l="l" t="t" r="r" b="b"/>
            <a:pathLst>
              <a:path w="20915" h="26387" extrusionOk="0">
                <a:moveTo>
                  <a:pt x="12936" y="1"/>
                </a:moveTo>
                <a:cubicBezTo>
                  <a:pt x="11498" y="206"/>
                  <a:pt x="10566" y="353"/>
                  <a:pt x="10566" y="353"/>
                </a:cubicBezTo>
                <a:lnTo>
                  <a:pt x="10566" y="9346"/>
                </a:lnTo>
                <a:cubicBezTo>
                  <a:pt x="10566" y="9346"/>
                  <a:pt x="3465" y="12862"/>
                  <a:pt x="1733" y="13168"/>
                </a:cubicBezTo>
                <a:cubicBezTo>
                  <a:pt x="0" y="13470"/>
                  <a:pt x="2060" y="22710"/>
                  <a:pt x="1733" y="25366"/>
                </a:cubicBezTo>
                <a:cubicBezTo>
                  <a:pt x="1640" y="26127"/>
                  <a:pt x="1736" y="26387"/>
                  <a:pt x="1912" y="26387"/>
                </a:cubicBezTo>
                <a:cubicBezTo>
                  <a:pt x="2291" y="26387"/>
                  <a:pt x="3037" y="25177"/>
                  <a:pt x="3037" y="25177"/>
                </a:cubicBezTo>
                <a:lnTo>
                  <a:pt x="2618" y="17937"/>
                </a:lnTo>
                <a:cubicBezTo>
                  <a:pt x="2596" y="17622"/>
                  <a:pt x="2811" y="17337"/>
                  <a:pt x="3117" y="17262"/>
                </a:cubicBezTo>
                <a:lnTo>
                  <a:pt x="7626" y="16180"/>
                </a:lnTo>
                <a:cubicBezTo>
                  <a:pt x="8385" y="15999"/>
                  <a:pt x="8251" y="14887"/>
                  <a:pt x="7475" y="14887"/>
                </a:cubicBezTo>
                <a:lnTo>
                  <a:pt x="5475" y="14887"/>
                </a:lnTo>
                <a:cubicBezTo>
                  <a:pt x="4803" y="14887"/>
                  <a:pt x="4564" y="14002"/>
                  <a:pt x="5142" y="13663"/>
                </a:cubicBezTo>
                <a:lnTo>
                  <a:pt x="9052" y="11394"/>
                </a:lnTo>
                <a:cubicBezTo>
                  <a:pt x="9115" y="11360"/>
                  <a:pt x="9182" y="11330"/>
                  <a:pt x="9250" y="11318"/>
                </a:cubicBezTo>
                <a:lnTo>
                  <a:pt x="20142" y="9082"/>
                </a:lnTo>
                <a:cubicBezTo>
                  <a:pt x="20914" y="8922"/>
                  <a:pt x="20802" y="7782"/>
                  <a:pt x="20008" y="7782"/>
                </a:cubicBezTo>
                <a:lnTo>
                  <a:pt x="15873" y="7782"/>
                </a:lnTo>
                <a:cubicBezTo>
                  <a:pt x="15151" y="7782"/>
                  <a:pt x="14958" y="6783"/>
                  <a:pt x="15629" y="6515"/>
                </a:cubicBezTo>
                <a:cubicBezTo>
                  <a:pt x="16301" y="6251"/>
                  <a:pt x="16107" y="5253"/>
                  <a:pt x="15386" y="5253"/>
                </a:cubicBezTo>
                <a:lnTo>
                  <a:pt x="13591" y="5253"/>
                </a:lnTo>
                <a:cubicBezTo>
                  <a:pt x="13230" y="5253"/>
                  <a:pt x="12936" y="4959"/>
                  <a:pt x="12936" y="4599"/>
                </a:cubicBezTo>
                <a:lnTo>
                  <a:pt x="12936" y="1"/>
                </a:ln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15"/>
          <p:cNvSpPr/>
          <p:nvPr/>
        </p:nvSpPr>
        <p:spPr>
          <a:xfrm>
            <a:off x="-8733" y="6094399"/>
            <a:ext cx="12200633" cy="763592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15"/>
          <p:cNvSpPr/>
          <p:nvPr/>
        </p:nvSpPr>
        <p:spPr>
          <a:xfrm>
            <a:off x="375501" y="5710103"/>
            <a:ext cx="274777" cy="485195"/>
          </a:xfrm>
          <a:custGeom>
            <a:avLst/>
            <a:gdLst/>
            <a:ahLst/>
            <a:cxnLst/>
            <a:rect l="l" t="t" r="r" b="b"/>
            <a:pathLst>
              <a:path w="19451" h="34346" extrusionOk="0">
                <a:moveTo>
                  <a:pt x="8582" y="0"/>
                </a:moveTo>
                <a:cubicBezTo>
                  <a:pt x="7400" y="0"/>
                  <a:pt x="6439" y="956"/>
                  <a:pt x="6439" y="2139"/>
                </a:cubicBezTo>
                <a:lnTo>
                  <a:pt x="6439" y="18355"/>
                </a:lnTo>
                <a:lnTo>
                  <a:pt x="4757" y="18355"/>
                </a:lnTo>
                <a:cubicBezTo>
                  <a:pt x="4078" y="18355"/>
                  <a:pt x="3524" y="17802"/>
                  <a:pt x="3524" y="17122"/>
                </a:cubicBezTo>
                <a:lnTo>
                  <a:pt x="3524" y="11300"/>
                </a:lnTo>
                <a:cubicBezTo>
                  <a:pt x="3524" y="10327"/>
                  <a:pt x="2736" y="9539"/>
                  <a:pt x="1762" y="9539"/>
                </a:cubicBezTo>
                <a:cubicBezTo>
                  <a:pt x="790" y="9539"/>
                  <a:pt x="0" y="10327"/>
                  <a:pt x="0" y="11300"/>
                </a:cubicBezTo>
                <a:lnTo>
                  <a:pt x="0" y="18024"/>
                </a:lnTo>
                <a:cubicBezTo>
                  <a:pt x="0" y="20310"/>
                  <a:pt x="1851" y="22161"/>
                  <a:pt x="4137" y="22161"/>
                </a:cubicBezTo>
                <a:lnTo>
                  <a:pt x="6439" y="22161"/>
                </a:lnTo>
                <a:lnTo>
                  <a:pt x="6439" y="34346"/>
                </a:lnTo>
                <a:lnTo>
                  <a:pt x="10727" y="34346"/>
                </a:lnTo>
                <a:lnTo>
                  <a:pt x="10727" y="17172"/>
                </a:lnTo>
                <a:lnTo>
                  <a:pt x="14711" y="17172"/>
                </a:lnTo>
                <a:cubicBezTo>
                  <a:pt x="17329" y="17172"/>
                  <a:pt x="19451" y="15050"/>
                  <a:pt x="19451" y="12433"/>
                </a:cubicBezTo>
                <a:lnTo>
                  <a:pt x="19451" y="4724"/>
                </a:lnTo>
                <a:cubicBezTo>
                  <a:pt x="19451" y="3607"/>
                  <a:pt x="18549" y="2701"/>
                  <a:pt x="17433" y="2701"/>
                </a:cubicBezTo>
                <a:cubicBezTo>
                  <a:pt x="16318" y="2701"/>
                  <a:pt x="15412" y="3607"/>
                  <a:pt x="15412" y="4724"/>
                </a:cubicBezTo>
                <a:lnTo>
                  <a:pt x="15412" y="11397"/>
                </a:lnTo>
                <a:cubicBezTo>
                  <a:pt x="15412" y="12177"/>
                  <a:pt x="14783" y="12810"/>
                  <a:pt x="14003" y="12810"/>
                </a:cubicBezTo>
                <a:lnTo>
                  <a:pt x="10727" y="12810"/>
                </a:lnTo>
                <a:lnTo>
                  <a:pt x="10727" y="2139"/>
                </a:lnTo>
                <a:cubicBezTo>
                  <a:pt x="10727" y="956"/>
                  <a:pt x="9765" y="0"/>
                  <a:pt x="85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" name="Google Shape;257;p15"/>
          <p:cNvSpPr/>
          <p:nvPr/>
        </p:nvSpPr>
        <p:spPr>
          <a:xfrm>
            <a:off x="10700392" y="593377"/>
            <a:ext cx="1076283" cy="1076283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" name="Google Shape;258;p15"/>
          <p:cNvSpPr/>
          <p:nvPr/>
        </p:nvSpPr>
        <p:spPr>
          <a:xfrm>
            <a:off x="10621452" y="1356963"/>
            <a:ext cx="1373731" cy="147264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15"/>
          <p:cNvSpPr/>
          <p:nvPr/>
        </p:nvSpPr>
        <p:spPr>
          <a:xfrm>
            <a:off x="10458812" y="1253351"/>
            <a:ext cx="913187" cy="122016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15"/>
          <p:cNvSpPr/>
          <p:nvPr/>
        </p:nvSpPr>
        <p:spPr>
          <a:xfrm>
            <a:off x="2080633" y="5557851"/>
            <a:ext cx="1116200" cy="651567"/>
          </a:xfrm>
          <a:custGeom>
            <a:avLst/>
            <a:gdLst/>
            <a:ahLst/>
            <a:cxnLst/>
            <a:rect l="l" t="t" r="r" b="b"/>
            <a:pathLst>
              <a:path w="33486" h="19547" extrusionOk="0">
                <a:moveTo>
                  <a:pt x="30016" y="0"/>
                </a:moveTo>
                <a:cubicBezTo>
                  <a:pt x="29993" y="0"/>
                  <a:pt x="29971" y="3"/>
                  <a:pt x="29949" y="9"/>
                </a:cubicBezTo>
                <a:cubicBezTo>
                  <a:pt x="29682" y="78"/>
                  <a:pt x="29709" y="446"/>
                  <a:pt x="29442" y="510"/>
                </a:cubicBezTo>
                <a:cubicBezTo>
                  <a:pt x="29410" y="518"/>
                  <a:pt x="29377" y="521"/>
                  <a:pt x="29341" y="521"/>
                </a:cubicBezTo>
                <a:cubicBezTo>
                  <a:pt x="29151" y="521"/>
                  <a:pt x="28916" y="420"/>
                  <a:pt x="28719" y="304"/>
                </a:cubicBezTo>
                <a:cubicBezTo>
                  <a:pt x="28668" y="275"/>
                  <a:pt x="28614" y="262"/>
                  <a:pt x="28560" y="262"/>
                </a:cubicBezTo>
                <a:cubicBezTo>
                  <a:pt x="28437" y="262"/>
                  <a:pt x="28319" y="334"/>
                  <a:pt x="28268" y="456"/>
                </a:cubicBezTo>
                <a:cubicBezTo>
                  <a:pt x="28223" y="462"/>
                  <a:pt x="28178" y="465"/>
                  <a:pt x="28133" y="465"/>
                </a:cubicBezTo>
                <a:cubicBezTo>
                  <a:pt x="28000" y="465"/>
                  <a:pt x="27868" y="440"/>
                  <a:pt x="27743" y="391"/>
                </a:cubicBezTo>
                <a:cubicBezTo>
                  <a:pt x="27707" y="376"/>
                  <a:pt x="27669" y="369"/>
                  <a:pt x="27631" y="369"/>
                </a:cubicBezTo>
                <a:cubicBezTo>
                  <a:pt x="27564" y="369"/>
                  <a:pt x="27499" y="391"/>
                  <a:pt x="27445" y="432"/>
                </a:cubicBezTo>
                <a:cubicBezTo>
                  <a:pt x="27377" y="488"/>
                  <a:pt x="27274" y="522"/>
                  <a:pt x="27185" y="539"/>
                </a:cubicBezTo>
                <a:lnTo>
                  <a:pt x="25392" y="863"/>
                </a:lnTo>
                <a:cubicBezTo>
                  <a:pt x="25279" y="883"/>
                  <a:pt x="25196" y="969"/>
                  <a:pt x="25160" y="1078"/>
                </a:cubicBezTo>
                <a:cubicBezTo>
                  <a:pt x="25139" y="1142"/>
                  <a:pt x="25088" y="1203"/>
                  <a:pt x="25023" y="1224"/>
                </a:cubicBezTo>
                <a:cubicBezTo>
                  <a:pt x="24985" y="1236"/>
                  <a:pt x="24946" y="1241"/>
                  <a:pt x="24907" y="1241"/>
                </a:cubicBezTo>
                <a:cubicBezTo>
                  <a:pt x="24813" y="1241"/>
                  <a:pt x="24716" y="1215"/>
                  <a:pt x="24620" y="1206"/>
                </a:cubicBezTo>
                <a:cubicBezTo>
                  <a:pt x="24599" y="1204"/>
                  <a:pt x="24577" y="1204"/>
                  <a:pt x="24555" y="1204"/>
                </a:cubicBezTo>
                <a:cubicBezTo>
                  <a:pt x="24330" y="1204"/>
                  <a:pt x="24112" y="1298"/>
                  <a:pt x="23904" y="1391"/>
                </a:cubicBezTo>
                <a:lnTo>
                  <a:pt x="21791" y="2335"/>
                </a:lnTo>
                <a:cubicBezTo>
                  <a:pt x="21642" y="2401"/>
                  <a:pt x="21482" y="2478"/>
                  <a:pt x="21415" y="2626"/>
                </a:cubicBezTo>
                <a:cubicBezTo>
                  <a:pt x="21350" y="2767"/>
                  <a:pt x="21391" y="2933"/>
                  <a:pt x="21376" y="3087"/>
                </a:cubicBezTo>
                <a:cubicBezTo>
                  <a:pt x="21347" y="3374"/>
                  <a:pt x="21123" y="3612"/>
                  <a:pt x="20863" y="3738"/>
                </a:cubicBezTo>
                <a:cubicBezTo>
                  <a:pt x="20603" y="3864"/>
                  <a:pt x="20309" y="3898"/>
                  <a:pt x="20023" y="3931"/>
                </a:cubicBezTo>
                <a:cubicBezTo>
                  <a:pt x="19264" y="4016"/>
                  <a:pt x="18547" y="4123"/>
                  <a:pt x="17812" y="4123"/>
                </a:cubicBezTo>
                <a:cubicBezTo>
                  <a:pt x="17524" y="4123"/>
                  <a:pt x="17232" y="4106"/>
                  <a:pt x="16935" y="4066"/>
                </a:cubicBezTo>
                <a:lnTo>
                  <a:pt x="13713" y="3628"/>
                </a:lnTo>
                <a:cubicBezTo>
                  <a:pt x="12971" y="3527"/>
                  <a:pt x="12209" y="3428"/>
                  <a:pt x="11459" y="3428"/>
                </a:cubicBezTo>
                <a:cubicBezTo>
                  <a:pt x="10743" y="3428"/>
                  <a:pt x="10039" y="3518"/>
                  <a:pt x="9374" y="3782"/>
                </a:cubicBezTo>
                <a:cubicBezTo>
                  <a:pt x="8865" y="3983"/>
                  <a:pt x="8503" y="4373"/>
                  <a:pt x="8033" y="4610"/>
                </a:cubicBezTo>
                <a:cubicBezTo>
                  <a:pt x="7616" y="4819"/>
                  <a:pt x="7050" y="4850"/>
                  <a:pt x="6603" y="5039"/>
                </a:cubicBezTo>
                <a:cubicBezTo>
                  <a:pt x="6141" y="5232"/>
                  <a:pt x="5698" y="5479"/>
                  <a:pt x="5215" y="5602"/>
                </a:cubicBezTo>
                <a:cubicBezTo>
                  <a:pt x="4096" y="5888"/>
                  <a:pt x="2834" y="5507"/>
                  <a:pt x="1801" y="6024"/>
                </a:cubicBezTo>
                <a:cubicBezTo>
                  <a:pt x="803" y="6523"/>
                  <a:pt x="358" y="7684"/>
                  <a:pt x="0" y="8743"/>
                </a:cubicBezTo>
                <a:lnTo>
                  <a:pt x="1363" y="8168"/>
                </a:lnTo>
                <a:lnTo>
                  <a:pt x="1363" y="8168"/>
                </a:lnTo>
                <a:cubicBezTo>
                  <a:pt x="1532" y="9977"/>
                  <a:pt x="1062" y="11839"/>
                  <a:pt x="56" y="13351"/>
                </a:cubicBezTo>
                <a:cubicBezTo>
                  <a:pt x="965" y="13036"/>
                  <a:pt x="1747" y="12374"/>
                  <a:pt x="2209" y="11531"/>
                </a:cubicBezTo>
                <a:lnTo>
                  <a:pt x="2929" y="12367"/>
                </a:lnTo>
                <a:cubicBezTo>
                  <a:pt x="2951" y="12110"/>
                  <a:pt x="3011" y="11858"/>
                  <a:pt x="3108" y="11619"/>
                </a:cubicBezTo>
                <a:cubicBezTo>
                  <a:pt x="3190" y="11829"/>
                  <a:pt x="3369" y="11986"/>
                  <a:pt x="3587" y="12044"/>
                </a:cubicBezTo>
                <a:cubicBezTo>
                  <a:pt x="3500" y="11538"/>
                  <a:pt x="3712" y="11023"/>
                  <a:pt x="4009" y="10603"/>
                </a:cubicBezTo>
                <a:cubicBezTo>
                  <a:pt x="4209" y="10318"/>
                  <a:pt x="4457" y="10058"/>
                  <a:pt x="4763" y="9892"/>
                </a:cubicBezTo>
                <a:cubicBezTo>
                  <a:pt x="5053" y="9736"/>
                  <a:pt x="5382" y="9670"/>
                  <a:pt x="5697" y="9577"/>
                </a:cubicBezTo>
                <a:cubicBezTo>
                  <a:pt x="6634" y="9302"/>
                  <a:pt x="7572" y="8651"/>
                  <a:pt x="7731" y="7688"/>
                </a:cubicBezTo>
                <a:cubicBezTo>
                  <a:pt x="7985" y="8164"/>
                  <a:pt x="7982" y="8698"/>
                  <a:pt x="8225" y="9185"/>
                </a:cubicBezTo>
                <a:cubicBezTo>
                  <a:pt x="8452" y="9646"/>
                  <a:pt x="8759" y="10062"/>
                  <a:pt x="9132" y="10416"/>
                </a:cubicBezTo>
                <a:cubicBezTo>
                  <a:pt x="9471" y="10737"/>
                  <a:pt x="9862" y="11003"/>
                  <a:pt x="10180" y="11346"/>
                </a:cubicBezTo>
                <a:cubicBezTo>
                  <a:pt x="10496" y="11690"/>
                  <a:pt x="10741" y="12139"/>
                  <a:pt x="10696" y="12604"/>
                </a:cubicBezTo>
                <a:cubicBezTo>
                  <a:pt x="10668" y="12892"/>
                  <a:pt x="10532" y="13157"/>
                  <a:pt x="10399" y="13413"/>
                </a:cubicBezTo>
                <a:lnTo>
                  <a:pt x="10042" y="14099"/>
                </a:lnTo>
                <a:cubicBezTo>
                  <a:pt x="9969" y="14239"/>
                  <a:pt x="9894" y="14388"/>
                  <a:pt x="9900" y="14547"/>
                </a:cubicBezTo>
                <a:cubicBezTo>
                  <a:pt x="9911" y="14775"/>
                  <a:pt x="10087" y="14955"/>
                  <a:pt x="10255" y="15108"/>
                </a:cubicBezTo>
                <a:cubicBezTo>
                  <a:pt x="10967" y="15753"/>
                  <a:pt x="11762" y="16305"/>
                  <a:pt x="12426" y="17000"/>
                </a:cubicBezTo>
                <a:cubicBezTo>
                  <a:pt x="13089" y="17694"/>
                  <a:pt x="13626" y="18575"/>
                  <a:pt x="13649" y="19535"/>
                </a:cubicBezTo>
                <a:cubicBezTo>
                  <a:pt x="13822" y="19543"/>
                  <a:pt x="13996" y="19547"/>
                  <a:pt x="14170" y="19547"/>
                </a:cubicBezTo>
                <a:cubicBezTo>
                  <a:pt x="14471" y="19547"/>
                  <a:pt x="14773" y="19535"/>
                  <a:pt x="15075" y="19512"/>
                </a:cubicBezTo>
                <a:cubicBezTo>
                  <a:pt x="15075" y="19208"/>
                  <a:pt x="15317" y="18922"/>
                  <a:pt x="15617" y="18871"/>
                </a:cubicBezTo>
                <a:cubicBezTo>
                  <a:pt x="15674" y="18861"/>
                  <a:pt x="15740" y="18854"/>
                  <a:pt x="15771" y="18805"/>
                </a:cubicBezTo>
                <a:cubicBezTo>
                  <a:pt x="15805" y="18751"/>
                  <a:pt x="15774" y="18681"/>
                  <a:pt x="15744" y="18627"/>
                </a:cubicBezTo>
                <a:cubicBezTo>
                  <a:pt x="15354" y="17940"/>
                  <a:pt x="14814" y="17350"/>
                  <a:pt x="14165" y="16900"/>
                </a:cubicBezTo>
                <a:cubicBezTo>
                  <a:pt x="13967" y="16763"/>
                  <a:pt x="13751" y="16632"/>
                  <a:pt x="13627" y="16426"/>
                </a:cubicBezTo>
                <a:cubicBezTo>
                  <a:pt x="13515" y="16241"/>
                  <a:pt x="13490" y="16019"/>
                  <a:pt x="13449" y="15808"/>
                </a:cubicBezTo>
                <a:cubicBezTo>
                  <a:pt x="13342" y="15234"/>
                  <a:pt x="13112" y="14691"/>
                  <a:pt x="12963" y="14128"/>
                </a:cubicBezTo>
                <a:cubicBezTo>
                  <a:pt x="12811" y="13546"/>
                  <a:pt x="12749" y="12931"/>
                  <a:pt x="13010" y="12385"/>
                </a:cubicBezTo>
                <a:cubicBezTo>
                  <a:pt x="13272" y="11839"/>
                  <a:pt x="13598" y="11336"/>
                  <a:pt x="13708" y="10729"/>
                </a:cubicBezTo>
                <a:cubicBezTo>
                  <a:pt x="13725" y="10637"/>
                  <a:pt x="13738" y="10539"/>
                  <a:pt x="13795" y="10465"/>
                </a:cubicBezTo>
                <a:cubicBezTo>
                  <a:pt x="13828" y="10423"/>
                  <a:pt x="13880" y="10405"/>
                  <a:pt x="13947" y="10405"/>
                </a:cubicBezTo>
                <a:cubicBezTo>
                  <a:pt x="14314" y="10405"/>
                  <a:pt x="15106" y="10940"/>
                  <a:pt x="15316" y="11037"/>
                </a:cubicBezTo>
                <a:cubicBezTo>
                  <a:pt x="16119" y="11410"/>
                  <a:pt x="16999" y="11538"/>
                  <a:pt x="17891" y="11538"/>
                </a:cubicBezTo>
                <a:cubicBezTo>
                  <a:pt x="18480" y="11538"/>
                  <a:pt x="19075" y="11481"/>
                  <a:pt x="19656" y="11403"/>
                </a:cubicBezTo>
                <a:cubicBezTo>
                  <a:pt x="19729" y="11393"/>
                  <a:pt x="19803" y="11388"/>
                  <a:pt x="19876" y="11388"/>
                </a:cubicBezTo>
                <a:cubicBezTo>
                  <a:pt x="20211" y="11388"/>
                  <a:pt x="20539" y="11492"/>
                  <a:pt x="20815" y="11686"/>
                </a:cubicBezTo>
                <a:lnTo>
                  <a:pt x="24200" y="14075"/>
                </a:lnTo>
                <a:cubicBezTo>
                  <a:pt x="24276" y="14130"/>
                  <a:pt x="24356" y="14186"/>
                  <a:pt x="24403" y="14268"/>
                </a:cubicBezTo>
                <a:cubicBezTo>
                  <a:pt x="24545" y="14513"/>
                  <a:pt x="24330" y="14804"/>
                  <a:pt x="24132" y="15005"/>
                </a:cubicBezTo>
                <a:cubicBezTo>
                  <a:pt x="23806" y="15334"/>
                  <a:pt x="23474" y="15667"/>
                  <a:pt x="23072" y="15898"/>
                </a:cubicBezTo>
                <a:cubicBezTo>
                  <a:pt x="22785" y="16062"/>
                  <a:pt x="22454" y="16169"/>
                  <a:pt x="22127" y="16169"/>
                </a:cubicBezTo>
                <a:cubicBezTo>
                  <a:pt x="21996" y="16169"/>
                  <a:pt x="21866" y="16152"/>
                  <a:pt x="21739" y="16114"/>
                </a:cubicBezTo>
                <a:cubicBezTo>
                  <a:pt x="21686" y="16098"/>
                  <a:pt x="21631" y="16079"/>
                  <a:pt x="21577" y="16079"/>
                </a:cubicBezTo>
                <a:cubicBezTo>
                  <a:pt x="21558" y="16079"/>
                  <a:pt x="21540" y="16081"/>
                  <a:pt x="21521" y="16087"/>
                </a:cubicBezTo>
                <a:cubicBezTo>
                  <a:pt x="21467" y="16105"/>
                  <a:pt x="21425" y="16147"/>
                  <a:pt x="21388" y="16190"/>
                </a:cubicBezTo>
                <a:cubicBezTo>
                  <a:pt x="21094" y="16518"/>
                  <a:pt x="20866" y="16898"/>
                  <a:pt x="20714" y="17312"/>
                </a:cubicBezTo>
                <a:lnTo>
                  <a:pt x="22967" y="17110"/>
                </a:lnTo>
                <a:cubicBezTo>
                  <a:pt x="23194" y="17090"/>
                  <a:pt x="23425" y="17069"/>
                  <a:pt x="23632" y="16976"/>
                </a:cubicBezTo>
                <a:cubicBezTo>
                  <a:pt x="23870" y="16869"/>
                  <a:pt x="24058" y="16676"/>
                  <a:pt x="24239" y="16488"/>
                </a:cubicBezTo>
                <a:lnTo>
                  <a:pt x="25161" y="15528"/>
                </a:lnTo>
                <a:cubicBezTo>
                  <a:pt x="25536" y="15138"/>
                  <a:pt x="25939" y="14664"/>
                  <a:pt x="25859" y="14129"/>
                </a:cubicBezTo>
                <a:lnTo>
                  <a:pt x="25859" y="14129"/>
                </a:lnTo>
                <a:cubicBezTo>
                  <a:pt x="26751" y="15288"/>
                  <a:pt x="26987" y="16919"/>
                  <a:pt x="26460" y="18284"/>
                </a:cubicBezTo>
                <a:cubicBezTo>
                  <a:pt x="26406" y="18424"/>
                  <a:pt x="26343" y="18574"/>
                  <a:pt x="26383" y="18719"/>
                </a:cubicBezTo>
                <a:cubicBezTo>
                  <a:pt x="26406" y="18805"/>
                  <a:pt x="26462" y="18878"/>
                  <a:pt x="26525" y="18943"/>
                </a:cubicBezTo>
                <a:cubicBezTo>
                  <a:pt x="26791" y="19219"/>
                  <a:pt x="27153" y="19380"/>
                  <a:pt x="27535" y="19393"/>
                </a:cubicBezTo>
                <a:cubicBezTo>
                  <a:pt x="27913" y="17776"/>
                  <a:pt x="27873" y="16090"/>
                  <a:pt x="27421" y="14493"/>
                </a:cubicBezTo>
                <a:cubicBezTo>
                  <a:pt x="27289" y="14025"/>
                  <a:pt x="27115" y="13556"/>
                  <a:pt x="26807" y="13180"/>
                </a:cubicBezTo>
                <a:cubicBezTo>
                  <a:pt x="26105" y="12319"/>
                  <a:pt x="24783" y="12020"/>
                  <a:pt x="24336" y="11003"/>
                </a:cubicBezTo>
                <a:cubicBezTo>
                  <a:pt x="24962" y="10458"/>
                  <a:pt x="25338" y="9638"/>
                  <a:pt x="25345" y="8808"/>
                </a:cubicBezTo>
                <a:cubicBezTo>
                  <a:pt x="25347" y="8540"/>
                  <a:pt x="25313" y="8265"/>
                  <a:pt x="25386" y="8006"/>
                </a:cubicBezTo>
                <a:cubicBezTo>
                  <a:pt x="25471" y="7711"/>
                  <a:pt x="25685" y="7473"/>
                  <a:pt x="25892" y="7248"/>
                </a:cubicBezTo>
                <a:lnTo>
                  <a:pt x="27414" y="5591"/>
                </a:lnTo>
                <a:cubicBezTo>
                  <a:pt x="27616" y="5371"/>
                  <a:pt x="27828" y="5144"/>
                  <a:pt x="28104" y="5031"/>
                </a:cubicBezTo>
                <a:cubicBezTo>
                  <a:pt x="28249" y="4972"/>
                  <a:pt x="28403" y="4948"/>
                  <a:pt x="28558" y="4948"/>
                </a:cubicBezTo>
                <a:cubicBezTo>
                  <a:pt x="28794" y="4948"/>
                  <a:pt x="29036" y="5004"/>
                  <a:pt x="29263" y="5077"/>
                </a:cubicBezTo>
                <a:cubicBezTo>
                  <a:pt x="29976" y="5308"/>
                  <a:pt x="30628" y="5695"/>
                  <a:pt x="31270" y="6081"/>
                </a:cubicBezTo>
                <a:cubicBezTo>
                  <a:pt x="31363" y="6137"/>
                  <a:pt x="31462" y="6198"/>
                  <a:pt x="31510" y="6294"/>
                </a:cubicBezTo>
                <a:cubicBezTo>
                  <a:pt x="31553" y="6380"/>
                  <a:pt x="31550" y="6479"/>
                  <a:pt x="31573" y="6571"/>
                </a:cubicBezTo>
                <a:cubicBezTo>
                  <a:pt x="31629" y="6794"/>
                  <a:pt x="31860" y="6917"/>
                  <a:pt x="32085" y="6917"/>
                </a:cubicBezTo>
                <a:cubicBezTo>
                  <a:pt x="32256" y="6917"/>
                  <a:pt x="32424" y="6845"/>
                  <a:pt x="32508" y="6693"/>
                </a:cubicBezTo>
                <a:cubicBezTo>
                  <a:pt x="32575" y="6756"/>
                  <a:pt x="32653" y="6784"/>
                  <a:pt x="32733" y="6784"/>
                </a:cubicBezTo>
                <a:cubicBezTo>
                  <a:pt x="32989" y="6784"/>
                  <a:pt x="33271" y="6504"/>
                  <a:pt x="33322" y="6215"/>
                </a:cubicBezTo>
                <a:cubicBezTo>
                  <a:pt x="33486" y="5275"/>
                  <a:pt x="32527" y="4531"/>
                  <a:pt x="32270" y="3612"/>
                </a:cubicBezTo>
                <a:cubicBezTo>
                  <a:pt x="32175" y="3278"/>
                  <a:pt x="32175" y="2916"/>
                  <a:pt x="32024" y="2604"/>
                </a:cubicBezTo>
                <a:cubicBezTo>
                  <a:pt x="31853" y="2248"/>
                  <a:pt x="31513" y="2010"/>
                  <a:pt x="31245" y="1721"/>
                </a:cubicBezTo>
                <a:cubicBezTo>
                  <a:pt x="31030" y="1491"/>
                  <a:pt x="30953" y="1280"/>
                  <a:pt x="30866" y="983"/>
                </a:cubicBezTo>
                <a:cubicBezTo>
                  <a:pt x="30756" y="610"/>
                  <a:pt x="30523" y="286"/>
                  <a:pt x="30204" y="63"/>
                </a:cubicBezTo>
                <a:cubicBezTo>
                  <a:pt x="30148" y="24"/>
                  <a:pt x="30082" y="0"/>
                  <a:pt x="300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15"/>
          <p:cNvSpPr/>
          <p:nvPr/>
        </p:nvSpPr>
        <p:spPr>
          <a:xfrm>
            <a:off x="9635034" y="5559868"/>
            <a:ext cx="1095433" cy="563633"/>
          </a:xfrm>
          <a:custGeom>
            <a:avLst/>
            <a:gdLst/>
            <a:ahLst/>
            <a:cxnLst/>
            <a:rect l="l" t="t" r="r" b="b"/>
            <a:pathLst>
              <a:path w="32863" h="16909" extrusionOk="0">
                <a:moveTo>
                  <a:pt x="21941" y="1"/>
                </a:moveTo>
                <a:lnTo>
                  <a:pt x="21941" y="1"/>
                </a:lnTo>
                <a:cubicBezTo>
                  <a:pt x="21941" y="1"/>
                  <a:pt x="18055" y="4123"/>
                  <a:pt x="16225" y="10255"/>
                </a:cubicBezTo>
                <a:cubicBezTo>
                  <a:pt x="14770" y="4461"/>
                  <a:pt x="11553" y="445"/>
                  <a:pt x="11553" y="444"/>
                </a:cubicBezTo>
                <a:lnTo>
                  <a:pt x="11553" y="444"/>
                </a:lnTo>
                <a:cubicBezTo>
                  <a:pt x="11553" y="445"/>
                  <a:pt x="13867" y="6118"/>
                  <a:pt x="14559" y="12206"/>
                </a:cubicBezTo>
                <a:cubicBezTo>
                  <a:pt x="11505" y="6626"/>
                  <a:pt x="4528" y="3578"/>
                  <a:pt x="4527" y="3578"/>
                </a:cubicBezTo>
                <a:lnTo>
                  <a:pt x="4527" y="3578"/>
                </a:lnTo>
                <a:cubicBezTo>
                  <a:pt x="4528" y="3578"/>
                  <a:pt x="10189" y="7645"/>
                  <a:pt x="12653" y="12898"/>
                </a:cubicBezTo>
                <a:cubicBezTo>
                  <a:pt x="7939" y="8397"/>
                  <a:pt x="1" y="7836"/>
                  <a:pt x="0" y="7836"/>
                </a:cubicBezTo>
                <a:lnTo>
                  <a:pt x="0" y="7836"/>
                </a:lnTo>
                <a:cubicBezTo>
                  <a:pt x="0" y="7836"/>
                  <a:pt x="9929" y="10708"/>
                  <a:pt x="12968" y="16909"/>
                </a:cubicBezTo>
                <a:lnTo>
                  <a:pt x="18877" y="16909"/>
                </a:lnTo>
                <a:cubicBezTo>
                  <a:pt x="22046" y="10503"/>
                  <a:pt x="32862" y="8299"/>
                  <a:pt x="32862" y="8299"/>
                </a:cubicBezTo>
                <a:cubicBezTo>
                  <a:pt x="32862" y="8299"/>
                  <a:pt x="32851" y="8299"/>
                  <a:pt x="32829" y="8299"/>
                </a:cubicBezTo>
                <a:cubicBezTo>
                  <a:pt x="32263" y="8299"/>
                  <a:pt x="24713" y="8374"/>
                  <a:pt x="19845" y="12326"/>
                </a:cubicBezTo>
                <a:cubicBezTo>
                  <a:pt x="22723" y="7288"/>
                  <a:pt x="28692" y="3690"/>
                  <a:pt x="28693" y="3690"/>
                </a:cubicBezTo>
                <a:lnTo>
                  <a:pt x="28693" y="3690"/>
                </a:lnTo>
                <a:cubicBezTo>
                  <a:pt x="28692" y="3690"/>
                  <a:pt x="21493" y="6167"/>
                  <a:pt x="18000" y="11484"/>
                </a:cubicBezTo>
                <a:cubicBezTo>
                  <a:pt x="19179" y="5471"/>
                  <a:pt x="21941" y="1"/>
                  <a:pt x="219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15"/>
          <p:cNvSpPr/>
          <p:nvPr/>
        </p:nvSpPr>
        <p:spPr>
          <a:xfrm>
            <a:off x="8971467" y="5803285"/>
            <a:ext cx="663567" cy="341367"/>
          </a:xfrm>
          <a:custGeom>
            <a:avLst/>
            <a:gdLst/>
            <a:ahLst/>
            <a:cxnLst/>
            <a:rect l="l" t="t" r="r" b="b"/>
            <a:pathLst>
              <a:path w="19907" h="10241" extrusionOk="0">
                <a:moveTo>
                  <a:pt x="13291" y="0"/>
                </a:moveTo>
                <a:cubicBezTo>
                  <a:pt x="13290" y="1"/>
                  <a:pt x="10937" y="2497"/>
                  <a:pt x="9829" y="6211"/>
                </a:cubicBezTo>
                <a:cubicBezTo>
                  <a:pt x="8948" y="2701"/>
                  <a:pt x="7000" y="269"/>
                  <a:pt x="7000" y="268"/>
                </a:cubicBezTo>
                <a:lnTo>
                  <a:pt x="7000" y="268"/>
                </a:lnTo>
                <a:cubicBezTo>
                  <a:pt x="7000" y="269"/>
                  <a:pt x="8401" y="3705"/>
                  <a:pt x="8819" y="7392"/>
                </a:cubicBezTo>
                <a:cubicBezTo>
                  <a:pt x="6969" y="4012"/>
                  <a:pt x="2743" y="2167"/>
                  <a:pt x="2743" y="2167"/>
                </a:cubicBezTo>
                <a:lnTo>
                  <a:pt x="2743" y="2167"/>
                </a:lnTo>
                <a:cubicBezTo>
                  <a:pt x="2743" y="2167"/>
                  <a:pt x="6172" y="4630"/>
                  <a:pt x="7664" y="7812"/>
                </a:cubicBezTo>
                <a:cubicBezTo>
                  <a:pt x="4809" y="5085"/>
                  <a:pt x="1" y="4746"/>
                  <a:pt x="0" y="4745"/>
                </a:cubicBezTo>
                <a:lnTo>
                  <a:pt x="0" y="4745"/>
                </a:lnTo>
                <a:cubicBezTo>
                  <a:pt x="1" y="4746"/>
                  <a:pt x="6015" y="6486"/>
                  <a:pt x="7856" y="10241"/>
                </a:cubicBezTo>
                <a:lnTo>
                  <a:pt x="11435" y="10241"/>
                </a:lnTo>
                <a:cubicBezTo>
                  <a:pt x="13355" y="6361"/>
                  <a:pt x="19907" y="5026"/>
                  <a:pt x="19907" y="5026"/>
                </a:cubicBezTo>
                <a:cubicBezTo>
                  <a:pt x="19907" y="5026"/>
                  <a:pt x="19900" y="5026"/>
                  <a:pt x="19887" y="5026"/>
                </a:cubicBezTo>
                <a:cubicBezTo>
                  <a:pt x="19550" y="5026"/>
                  <a:pt x="14972" y="5070"/>
                  <a:pt x="12021" y="7466"/>
                </a:cubicBezTo>
                <a:cubicBezTo>
                  <a:pt x="13765" y="4414"/>
                  <a:pt x="17380" y="2235"/>
                  <a:pt x="17380" y="2234"/>
                </a:cubicBezTo>
                <a:lnTo>
                  <a:pt x="17380" y="2234"/>
                </a:lnTo>
                <a:cubicBezTo>
                  <a:pt x="17380" y="2235"/>
                  <a:pt x="13019" y="3734"/>
                  <a:pt x="10904" y="6955"/>
                </a:cubicBezTo>
                <a:cubicBezTo>
                  <a:pt x="11618" y="3313"/>
                  <a:pt x="13290" y="1"/>
                  <a:pt x="132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15"/>
          <p:cNvSpPr txBox="1">
            <a:spLocks noGrp="1"/>
          </p:cNvSpPr>
          <p:nvPr>
            <p:ph type="subTitle" idx="1"/>
          </p:nvPr>
        </p:nvSpPr>
        <p:spPr>
          <a:xfrm>
            <a:off x="953467" y="3074200"/>
            <a:ext cx="4168800" cy="1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4" name="Google Shape;264;p15"/>
          <p:cNvSpPr txBox="1">
            <a:spLocks noGrp="1"/>
          </p:cNvSpPr>
          <p:nvPr>
            <p:ph type="title"/>
          </p:nvPr>
        </p:nvSpPr>
        <p:spPr>
          <a:xfrm>
            <a:off x="953467" y="2310600"/>
            <a:ext cx="4168800" cy="76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8980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lt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"/>
          <p:cNvSpPr txBox="1">
            <a:spLocks noGrp="1"/>
          </p:cNvSpPr>
          <p:nvPr>
            <p:ph type="subTitle" idx="1"/>
          </p:nvPr>
        </p:nvSpPr>
        <p:spPr>
          <a:xfrm>
            <a:off x="953467" y="3106333"/>
            <a:ext cx="4168800" cy="1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7" name="Google Shape;267;p16"/>
          <p:cNvSpPr txBox="1">
            <a:spLocks noGrp="1"/>
          </p:cNvSpPr>
          <p:nvPr>
            <p:ph type="title"/>
          </p:nvPr>
        </p:nvSpPr>
        <p:spPr>
          <a:xfrm>
            <a:off x="953467" y="1862567"/>
            <a:ext cx="4168800" cy="12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8" name="Google Shape;268;p16"/>
          <p:cNvSpPr/>
          <p:nvPr/>
        </p:nvSpPr>
        <p:spPr>
          <a:xfrm>
            <a:off x="-8733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67"/>
          </a:p>
        </p:txBody>
      </p:sp>
      <p:sp>
        <p:nvSpPr>
          <p:cNvPr id="269" name="Google Shape;269;p16"/>
          <p:cNvSpPr/>
          <p:nvPr/>
        </p:nvSpPr>
        <p:spPr>
          <a:xfrm flipH="1">
            <a:off x="-4668" y="5646997"/>
            <a:ext cx="12200523" cy="1312419"/>
          </a:xfrm>
          <a:custGeom>
            <a:avLst/>
            <a:gdLst/>
            <a:ahLst/>
            <a:cxnLst/>
            <a:rect l="l" t="t" r="r" b="b"/>
            <a:pathLst>
              <a:path w="227650" h="50764" extrusionOk="0">
                <a:moveTo>
                  <a:pt x="227649" y="1"/>
                </a:moveTo>
                <a:cubicBezTo>
                  <a:pt x="227649" y="1"/>
                  <a:pt x="168753" y="21124"/>
                  <a:pt x="165124" y="21285"/>
                </a:cubicBezTo>
                <a:cubicBezTo>
                  <a:pt x="165099" y="21286"/>
                  <a:pt x="165069" y="21286"/>
                  <a:pt x="165036" y="21286"/>
                </a:cubicBezTo>
                <a:cubicBezTo>
                  <a:pt x="160261" y="21286"/>
                  <a:pt x="72525" y="9828"/>
                  <a:pt x="61749" y="9107"/>
                </a:cubicBezTo>
                <a:cubicBezTo>
                  <a:pt x="61340" y="9080"/>
                  <a:pt x="60874" y="9067"/>
                  <a:pt x="60356" y="9067"/>
                </a:cubicBezTo>
                <a:cubicBezTo>
                  <a:pt x="47140" y="9067"/>
                  <a:pt x="118" y="17690"/>
                  <a:pt x="118" y="17690"/>
                </a:cubicBezTo>
                <a:lnTo>
                  <a:pt x="0" y="50764"/>
                </a:lnTo>
                <a:lnTo>
                  <a:pt x="227649" y="50764"/>
                </a:lnTo>
                <a:lnTo>
                  <a:pt x="2276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" name="Google Shape;270;p16"/>
          <p:cNvSpPr/>
          <p:nvPr/>
        </p:nvSpPr>
        <p:spPr>
          <a:xfrm>
            <a:off x="-1" y="2"/>
            <a:ext cx="12192204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16"/>
          <p:cNvSpPr/>
          <p:nvPr/>
        </p:nvSpPr>
        <p:spPr>
          <a:xfrm>
            <a:off x="-4146" y="5647105"/>
            <a:ext cx="12200633" cy="1312491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" name="Google Shape;272;p16"/>
          <p:cNvSpPr/>
          <p:nvPr/>
        </p:nvSpPr>
        <p:spPr>
          <a:xfrm flipH="1">
            <a:off x="-370684" y="4060327"/>
            <a:ext cx="1537003" cy="1948748"/>
          </a:xfrm>
          <a:custGeom>
            <a:avLst/>
            <a:gdLst/>
            <a:ahLst/>
            <a:cxnLst/>
            <a:rect l="l" t="t" r="r" b="b"/>
            <a:pathLst>
              <a:path w="29501" h="37404" extrusionOk="0">
                <a:moveTo>
                  <a:pt x="25987" y="0"/>
                </a:moveTo>
                <a:cubicBezTo>
                  <a:pt x="21221" y="0"/>
                  <a:pt x="10566" y="1665"/>
                  <a:pt x="10566" y="1665"/>
                </a:cubicBezTo>
                <a:lnTo>
                  <a:pt x="10566" y="10658"/>
                </a:lnTo>
                <a:cubicBezTo>
                  <a:pt x="10566" y="10658"/>
                  <a:pt x="3465" y="14174"/>
                  <a:pt x="1733" y="14480"/>
                </a:cubicBezTo>
                <a:cubicBezTo>
                  <a:pt x="0" y="14782"/>
                  <a:pt x="2060" y="24022"/>
                  <a:pt x="1733" y="26678"/>
                </a:cubicBezTo>
                <a:cubicBezTo>
                  <a:pt x="1410" y="29328"/>
                  <a:pt x="6632" y="37403"/>
                  <a:pt x="6632" y="37403"/>
                </a:cubicBezTo>
                <a:lnTo>
                  <a:pt x="23960" y="33884"/>
                </a:lnTo>
                <a:lnTo>
                  <a:pt x="24891" y="27076"/>
                </a:lnTo>
                <a:lnTo>
                  <a:pt x="28155" y="24374"/>
                </a:lnTo>
                <a:cubicBezTo>
                  <a:pt x="28155" y="24374"/>
                  <a:pt x="29500" y="1510"/>
                  <a:pt x="28155" y="318"/>
                </a:cubicBezTo>
                <a:cubicBezTo>
                  <a:pt x="27899" y="92"/>
                  <a:pt x="27105" y="0"/>
                  <a:pt x="259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" name="Google Shape;273;p16"/>
          <p:cNvSpPr/>
          <p:nvPr/>
        </p:nvSpPr>
        <p:spPr>
          <a:xfrm flipH="1">
            <a:off x="76647" y="4128680"/>
            <a:ext cx="1089672" cy="1374763"/>
          </a:xfrm>
          <a:custGeom>
            <a:avLst/>
            <a:gdLst/>
            <a:ahLst/>
            <a:cxnLst/>
            <a:rect l="l" t="t" r="r" b="b"/>
            <a:pathLst>
              <a:path w="20915" h="26387" extrusionOk="0">
                <a:moveTo>
                  <a:pt x="12936" y="1"/>
                </a:moveTo>
                <a:cubicBezTo>
                  <a:pt x="11498" y="206"/>
                  <a:pt x="10566" y="353"/>
                  <a:pt x="10566" y="353"/>
                </a:cubicBezTo>
                <a:lnTo>
                  <a:pt x="10566" y="9346"/>
                </a:lnTo>
                <a:cubicBezTo>
                  <a:pt x="10566" y="9346"/>
                  <a:pt x="3465" y="12862"/>
                  <a:pt x="1733" y="13168"/>
                </a:cubicBezTo>
                <a:cubicBezTo>
                  <a:pt x="0" y="13470"/>
                  <a:pt x="2060" y="22710"/>
                  <a:pt x="1733" y="25366"/>
                </a:cubicBezTo>
                <a:cubicBezTo>
                  <a:pt x="1640" y="26127"/>
                  <a:pt x="1736" y="26387"/>
                  <a:pt x="1912" y="26387"/>
                </a:cubicBezTo>
                <a:cubicBezTo>
                  <a:pt x="2291" y="26387"/>
                  <a:pt x="3037" y="25177"/>
                  <a:pt x="3037" y="25177"/>
                </a:cubicBezTo>
                <a:lnTo>
                  <a:pt x="2618" y="17937"/>
                </a:lnTo>
                <a:cubicBezTo>
                  <a:pt x="2596" y="17622"/>
                  <a:pt x="2811" y="17337"/>
                  <a:pt x="3117" y="17262"/>
                </a:cubicBezTo>
                <a:lnTo>
                  <a:pt x="7626" y="16180"/>
                </a:lnTo>
                <a:cubicBezTo>
                  <a:pt x="8385" y="15999"/>
                  <a:pt x="8251" y="14887"/>
                  <a:pt x="7475" y="14887"/>
                </a:cubicBezTo>
                <a:lnTo>
                  <a:pt x="5475" y="14887"/>
                </a:lnTo>
                <a:cubicBezTo>
                  <a:pt x="4803" y="14887"/>
                  <a:pt x="4564" y="14002"/>
                  <a:pt x="5142" y="13663"/>
                </a:cubicBezTo>
                <a:lnTo>
                  <a:pt x="9052" y="11394"/>
                </a:lnTo>
                <a:cubicBezTo>
                  <a:pt x="9115" y="11360"/>
                  <a:pt x="9182" y="11330"/>
                  <a:pt x="9250" y="11318"/>
                </a:cubicBezTo>
                <a:lnTo>
                  <a:pt x="20142" y="9082"/>
                </a:lnTo>
                <a:cubicBezTo>
                  <a:pt x="20914" y="8922"/>
                  <a:pt x="20802" y="7782"/>
                  <a:pt x="20008" y="7782"/>
                </a:cubicBezTo>
                <a:lnTo>
                  <a:pt x="15873" y="7782"/>
                </a:lnTo>
                <a:cubicBezTo>
                  <a:pt x="15151" y="7782"/>
                  <a:pt x="14958" y="6783"/>
                  <a:pt x="15629" y="6515"/>
                </a:cubicBezTo>
                <a:cubicBezTo>
                  <a:pt x="16301" y="6251"/>
                  <a:pt x="16107" y="5253"/>
                  <a:pt x="15386" y="5253"/>
                </a:cubicBezTo>
                <a:lnTo>
                  <a:pt x="13591" y="5253"/>
                </a:lnTo>
                <a:cubicBezTo>
                  <a:pt x="13230" y="5253"/>
                  <a:pt x="12936" y="4959"/>
                  <a:pt x="12936" y="4599"/>
                </a:cubicBezTo>
                <a:lnTo>
                  <a:pt x="12936" y="1"/>
                </a:ln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" name="Google Shape;274;p16"/>
          <p:cNvSpPr/>
          <p:nvPr/>
        </p:nvSpPr>
        <p:spPr>
          <a:xfrm flipH="1">
            <a:off x="-4146" y="5811604"/>
            <a:ext cx="12200633" cy="1147859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02511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"/>
          <p:cNvSpPr/>
          <p:nvPr/>
        </p:nvSpPr>
        <p:spPr>
          <a:xfrm flipH="1">
            <a:off x="-124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" name="Google Shape;277;p17"/>
          <p:cNvSpPr/>
          <p:nvPr/>
        </p:nvSpPr>
        <p:spPr>
          <a:xfrm flipH="1">
            <a:off x="-9493" y="0"/>
            <a:ext cx="12215761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17"/>
          <p:cNvSpPr/>
          <p:nvPr/>
        </p:nvSpPr>
        <p:spPr>
          <a:xfrm>
            <a:off x="670901" y="1365096"/>
            <a:ext cx="362463" cy="131021"/>
          </a:xfrm>
          <a:custGeom>
            <a:avLst/>
            <a:gdLst/>
            <a:ahLst/>
            <a:cxnLst/>
            <a:rect l="l" t="t" r="r" b="b"/>
            <a:pathLst>
              <a:path w="7320" h="2646" extrusionOk="0">
                <a:moveTo>
                  <a:pt x="4587" y="0"/>
                </a:moveTo>
                <a:cubicBezTo>
                  <a:pt x="4402" y="0"/>
                  <a:pt x="4220" y="19"/>
                  <a:pt x="4047" y="82"/>
                </a:cubicBezTo>
                <a:cubicBezTo>
                  <a:pt x="3743" y="192"/>
                  <a:pt x="3477" y="474"/>
                  <a:pt x="3494" y="797"/>
                </a:cubicBezTo>
                <a:cubicBezTo>
                  <a:pt x="3206" y="714"/>
                  <a:pt x="2899" y="633"/>
                  <a:pt x="2603" y="633"/>
                </a:cubicBezTo>
                <a:cubicBezTo>
                  <a:pt x="2432" y="633"/>
                  <a:pt x="2264" y="660"/>
                  <a:pt x="2105" y="730"/>
                </a:cubicBezTo>
                <a:cubicBezTo>
                  <a:pt x="1890" y="826"/>
                  <a:pt x="1714" y="994"/>
                  <a:pt x="1544" y="1158"/>
                </a:cubicBezTo>
                <a:lnTo>
                  <a:pt x="0" y="2646"/>
                </a:lnTo>
                <a:cubicBezTo>
                  <a:pt x="583" y="2454"/>
                  <a:pt x="1078" y="2067"/>
                  <a:pt x="1619" y="1779"/>
                </a:cubicBezTo>
                <a:cubicBezTo>
                  <a:pt x="1989" y="1582"/>
                  <a:pt x="2413" y="1432"/>
                  <a:pt x="2824" y="1432"/>
                </a:cubicBezTo>
                <a:cubicBezTo>
                  <a:pt x="3015" y="1432"/>
                  <a:pt x="3203" y="1464"/>
                  <a:pt x="3383" y="1539"/>
                </a:cubicBezTo>
                <a:cubicBezTo>
                  <a:pt x="3533" y="1601"/>
                  <a:pt x="3685" y="1694"/>
                  <a:pt x="3841" y="1694"/>
                </a:cubicBezTo>
                <a:cubicBezTo>
                  <a:pt x="3869" y="1694"/>
                  <a:pt x="3897" y="1691"/>
                  <a:pt x="3925" y="1685"/>
                </a:cubicBezTo>
                <a:cubicBezTo>
                  <a:pt x="4141" y="1635"/>
                  <a:pt x="4251" y="1401"/>
                  <a:pt x="4390" y="1228"/>
                </a:cubicBezTo>
                <a:cubicBezTo>
                  <a:pt x="5053" y="404"/>
                  <a:pt x="6517" y="896"/>
                  <a:pt x="7319" y="207"/>
                </a:cubicBezTo>
                <a:lnTo>
                  <a:pt x="5007" y="22"/>
                </a:lnTo>
                <a:cubicBezTo>
                  <a:pt x="4868" y="11"/>
                  <a:pt x="4727" y="0"/>
                  <a:pt x="4587" y="0"/>
                </a:cubicBezTo>
                <a:close/>
              </a:path>
            </a:pathLst>
          </a:custGeom>
          <a:solidFill>
            <a:srgbClr val="4B2F1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17"/>
          <p:cNvSpPr/>
          <p:nvPr/>
        </p:nvSpPr>
        <p:spPr>
          <a:xfrm>
            <a:off x="563483" y="656634"/>
            <a:ext cx="201731" cy="113393"/>
          </a:xfrm>
          <a:custGeom>
            <a:avLst/>
            <a:gdLst/>
            <a:ahLst/>
            <a:cxnLst/>
            <a:rect l="l" t="t" r="r" b="b"/>
            <a:pathLst>
              <a:path w="4074" h="2290" extrusionOk="0">
                <a:moveTo>
                  <a:pt x="1419" y="1"/>
                </a:moveTo>
                <a:cubicBezTo>
                  <a:pt x="1201" y="1"/>
                  <a:pt x="980" y="70"/>
                  <a:pt x="805" y="193"/>
                </a:cubicBezTo>
                <a:cubicBezTo>
                  <a:pt x="536" y="382"/>
                  <a:pt x="357" y="671"/>
                  <a:pt x="241" y="974"/>
                </a:cubicBezTo>
                <a:cubicBezTo>
                  <a:pt x="183" y="1128"/>
                  <a:pt x="113" y="1274"/>
                  <a:pt x="56" y="1426"/>
                </a:cubicBezTo>
                <a:cubicBezTo>
                  <a:pt x="27" y="1507"/>
                  <a:pt x="8" y="1592"/>
                  <a:pt x="2" y="1678"/>
                </a:cubicBezTo>
                <a:cubicBezTo>
                  <a:pt x="0" y="1702"/>
                  <a:pt x="19" y="1910"/>
                  <a:pt x="15" y="1914"/>
                </a:cubicBezTo>
                <a:lnTo>
                  <a:pt x="620" y="1511"/>
                </a:lnTo>
                <a:cubicBezTo>
                  <a:pt x="824" y="1375"/>
                  <a:pt x="1050" y="1233"/>
                  <a:pt x="1290" y="1233"/>
                </a:cubicBezTo>
                <a:cubicBezTo>
                  <a:pt x="1317" y="1233"/>
                  <a:pt x="1344" y="1234"/>
                  <a:pt x="1371" y="1238"/>
                </a:cubicBezTo>
                <a:cubicBezTo>
                  <a:pt x="1525" y="1259"/>
                  <a:pt x="1615" y="1333"/>
                  <a:pt x="1670" y="1469"/>
                </a:cubicBezTo>
                <a:cubicBezTo>
                  <a:pt x="1685" y="1506"/>
                  <a:pt x="1885" y="1881"/>
                  <a:pt x="1883" y="1883"/>
                </a:cubicBezTo>
                <a:cubicBezTo>
                  <a:pt x="2091" y="1718"/>
                  <a:pt x="2305" y="1550"/>
                  <a:pt x="2553" y="1456"/>
                </a:cubicBezTo>
                <a:cubicBezTo>
                  <a:pt x="2667" y="1414"/>
                  <a:pt x="2781" y="1389"/>
                  <a:pt x="2894" y="1389"/>
                </a:cubicBezTo>
                <a:cubicBezTo>
                  <a:pt x="3003" y="1389"/>
                  <a:pt x="3112" y="1412"/>
                  <a:pt x="3219" y="1467"/>
                </a:cubicBezTo>
                <a:cubicBezTo>
                  <a:pt x="3488" y="1606"/>
                  <a:pt x="3710" y="1821"/>
                  <a:pt x="3856" y="2085"/>
                </a:cubicBezTo>
                <a:cubicBezTo>
                  <a:pt x="3905" y="2175"/>
                  <a:pt x="3964" y="2283"/>
                  <a:pt x="4066" y="2289"/>
                </a:cubicBezTo>
                <a:cubicBezTo>
                  <a:pt x="4074" y="1773"/>
                  <a:pt x="3954" y="1263"/>
                  <a:pt x="3718" y="805"/>
                </a:cubicBezTo>
                <a:cubicBezTo>
                  <a:pt x="3561" y="503"/>
                  <a:pt x="3249" y="287"/>
                  <a:pt x="2931" y="180"/>
                </a:cubicBezTo>
                <a:cubicBezTo>
                  <a:pt x="2826" y="145"/>
                  <a:pt x="2714" y="125"/>
                  <a:pt x="2602" y="125"/>
                </a:cubicBezTo>
                <a:cubicBezTo>
                  <a:pt x="2505" y="125"/>
                  <a:pt x="2407" y="140"/>
                  <a:pt x="2316" y="174"/>
                </a:cubicBezTo>
                <a:cubicBezTo>
                  <a:pt x="2252" y="198"/>
                  <a:pt x="2156" y="285"/>
                  <a:pt x="2084" y="285"/>
                </a:cubicBezTo>
                <a:cubicBezTo>
                  <a:pt x="2077" y="285"/>
                  <a:pt x="2070" y="284"/>
                  <a:pt x="2064" y="283"/>
                </a:cubicBezTo>
                <a:cubicBezTo>
                  <a:pt x="2009" y="267"/>
                  <a:pt x="1921" y="145"/>
                  <a:pt x="1860" y="111"/>
                </a:cubicBezTo>
                <a:cubicBezTo>
                  <a:pt x="1727" y="35"/>
                  <a:pt x="1574" y="1"/>
                  <a:pt x="1419" y="1"/>
                </a:cubicBezTo>
                <a:close/>
              </a:path>
            </a:pathLst>
          </a:custGeom>
          <a:solidFill>
            <a:srgbClr val="4B2F1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" name="Google Shape;280;p17"/>
          <p:cNvSpPr txBox="1">
            <a:spLocks noGrp="1"/>
          </p:cNvSpPr>
          <p:nvPr>
            <p:ph type="title"/>
          </p:nvPr>
        </p:nvSpPr>
        <p:spPr>
          <a:xfrm>
            <a:off x="960000" y="3321000"/>
            <a:ext cx="3115200" cy="70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1" name="Google Shape;281;p17"/>
          <p:cNvSpPr txBox="1">
            <a:spLocks noGrp="1"/>
          </p:cNvSpPr>
          <p:nvPr>
            <p:ph type="subTitle" idx="1"/>
          </p:nvPr>
        </p:nvSpPr>
        <p:spPr>
          <a:xfrm>
            <a:off x="960000" y="4321249"/>
            <a:ext cx="3115200" cy="13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2" name="Google Shape;282;p17"/>
          <p:cNvSpPr txBox="1">
            <a:spLocks noGrp="1"/>
          </p:cNvSpPr>
          <p:nvPr>
            <p:ph type="title" idx="2"/>
          </p:nvPr>
        </p:nvSpPr>
        <p:spPr>
          <a:xfrm>
            <a:off x="4538400" y="3321000"/>
            <a:ext cx="3115200" cy="70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3" name="Google Shape;283;p17"/>
          <p:cNvSpPr txBox="1">
            <a:spLocks noGrp="1"/>
          </p:cNvSpPr>
          <p:nvPr>
            <p:ph type="subTitle" idx="3"/>
          </p:nvPr>
        </p:nvSpPr>
        <p:spPr>
          <a:xfrm>
            <a:off x="4538400" y="4321247"/>
            <a:ext cx="3115200" cy="13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title" idx="4"/>
          </p:nvPr>
        </p:nvSpPr>
        <p:spPr>
          <a:xfrm>
            <a:off x="8116800" y="3321000"/>
            <a:ext cx="3115200" cy="70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5" name="Google Shape;285;p17"/>
          <p:cNvSpPr txBox="1">
            <a:spLocks noGrp="1"/>
          </p:cNvSpPr>
          <p:nvPr>
            <p:ph type="subTitle" idx="5"/>
          </p:nvPr>
        </p:nvSpPr>
        <p:spPr>
          <a:xfrm>
            <a:off x="8116800" y="4321247"/>
            <a:ext cx="3115200" cy="13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660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8949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"/>
          <p:cNvSpPr/>
          <p:nvPr/>
        </p:nvSpPr>
        <p:spPr>
          <a:xfrm flipH="1">
            <a:off x="-124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9" name="Google Shape;289;p18"/>
          <p:cNvSpPr/>
          <p:nvPr/>
        </p:nvSpPr>
        <p:spPr>
          <a:xfrm>
            <a:off x="-393699" y="6144667"/>
            <a:ext cx="12814705" cy="763592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" name="Google Shape;290;p18"/>
          <p:cNvSpPr/>
          <p:nvPr/>
        </p:nvSpPr>
        <p:spPr>
          <a:xfrm flipH="1">
            <a:off x="-9493" y="0"/>
            <a:ext cx="12215761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" name="Google Shape;291;p18"/>
          <p:cNvSpPr/>
          <p:nvPr/>
        </p:nvSpPr>
        <p:spPr>
          <a:xfrm flipH="1">
            <a:off x="-127136" y="6094400"/>
            <a:ext cx="12345303" cy="763592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" name="Google Shape;292;p18"/>
          <p:cNvSpPr/>
          <p:nvPr/>
        </p:nvSpPr>
        <p:spPr>
          <a:xfrm flipH="1">
            <a:off x="11401535" y="5431701"/>
            <a:ext cx="432396" cy="763627"/>
          </a:xfrm>
          <a:custGeom>
            <a:avLst/>
            <a:gdLst/>
            <a:ahLst/>
            <a:cxnLst/>
            <a:rect l="l" t="t" r="r" b="b"/>
            <a:pathLst>
              <a:path w="19451" h="34346" extrusionOk="0">
                <a:moveTo>
                  <a:pt x="8582" y="0"/>
                </a:moveTo>
                <a:cubicBezTo>
                  <a:pt x="7400" y="0"/>
                  <a:pt x="6439" y="956"/>
                  <a:pt x="6439" y="2139"/>
                </a:cubicBezTo>
                <a:lnTo>
                  <a:pt x="6439" y="18355"/>
                </a:lnTo>
                <a:lnTo>
                  <a:pt x="4757" y="18355"/>
                </a:lnTo>
                <a:cubicBezTo>
                  <a:pt x="4078" y="18355"/>
                  <a:pt x="3524" y="17802"/>
                  <a:pt x="3524" y="17122"/>
                </a:cubicBezTo>
                <a:lnTo>
                  <a:pt x="3524" y="11300"/>
                </a:lnTo>
                <a:cubicBezTo>
                  <a:pt x="3524" y="10327"/>
                  <a:pt x="2736" y="9539"/>
                  <a:pt x="1762" y="9539"/>
                </a:cubicBezTo>
                <a:cubicBezTo>
                  <a:pt x="790" y="9539"/>
                  <a:pt x="0" y="10327"/>
                  <a:pt x="0" y="11300"/>
                </a:cubicBezTo>
                <a:lnTo>
                  <a:pt x="0" y="18024"/>
                </a:lnTo>
                <a:cubicBezTo>
                  <a:pt x="0" y="20310"/>
                  <a:pt x="1851" y="22161"/>
                  <a:pt x="4137" y="22161"/>
                </a:cubicBezTo>
                <a:lnTo>
                  <a:pt x="6439" y="22161"/>
                </a:lnTo>
                <a:lnTo>
                  <a:pt x="6439" y="34346"/>
                </a:lnTo>
                <a:lnTo>
                  <a:pt x="10727" y="34346"/>
                </a:lnTo>
                <a:lnTo>
                  <a:pt x="10727" y="17172"/>
                </a:lnTo>
                <a:lnTo>
                  <a:pt x="14711" y="17172"/>
                </a:lnTo>
                <a:cubicBezTo>
                  <a:pt x="17329" y="17172"/>
                  <a:pt x="19451" y="15050"/>
                  <a:pt x="19451" y="12433"/>
                </a:cubicBezTo>
                <a:lnTo>
                  <a:pt x="19451" y="4724"/>
                </a:lnTo>
                <a:cubicBezTo>
                  <a:pt x="19451" y="3607"/>
                  <a:pt x="18549" y="2701"/>
                  <a:pt x="17433" y="2701"/>
                </a:cubicBezTo>
                <a:cubicBezTo>
                  <a:pt x="16318" y="2701"/>
                  <a:pt x="15412" y="3607"/>
                  <a:pt x="15412" y="4724"/>
                </a:cubicBezTo>
                <a:lnTo>
                  <a:pt x="15412" y="11397"/>
                </a:lnTo>
                <a:cubicBezTo>
                  <a:pt x="15412" y="12177"/>
                  <a:pt x="14783" y="12810"/>
                  <a:pt x="14003" y="12810"/>
                </a:cubicBezTo>
                <a:lnTo>
                  <a:pt x="10727" y="12810"/>
                </a:lnTo>
                <a:lnTo>
                  <a:pt x="10727" y="2139"/>
                </a:lnTo>
                <a:cubicBezTo>
                  <a:pt x="10727" y="956"/>
                  <a:pt x="9765" y="0"/>
                  <a:pt x="85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" name="Google Shape;293;p18"/>
          <p:cNvSpPr/>
          <p:nvPr/>
        </p:nvSpPr>
        <p:spPr>
          <a:xfrm flipH="1">
            <a:off x="324258" y="5568938"/>
            <a:ext cx="549815" cy="970847"/>
          </a:xfrm>
          <a:custGeom>
            <a:avLst/>
            <a:gdLst/>
            <a:ahLst/>
            <a:cxnLst/>
            <a:rect l="l" t="t" r="r" b="b"/>
            <a:pathLst>
              <a:path w="19451" h="34346" extrusionOk="0">
                <a:moveTo>
                  <a:pt x="8582" y="0"/>
                </a:moveTo>
                <a:cubicBezTo>
                  <a:pt x="7400" y="0"/>
                  <a:pt x="6439" y="956"/>
                  <a:pt x="6439" y="2139"/>
                </a:cubicBezTo>
                <a:lnTo>
                  <a:pt x="6439" y="18355"/>
                </a:lnTo>
                <a:lnTo>
                  <a:pt x="4757" y="18355"/>
                </a:lnTo>
                <a:cubicBezTo>
                  <a:pt x="4078" y="18355"/>
                  <a:pt x="3524" y="17802"/>
                  <a:pt x="3524" y="17122"/>
                </a:cubicBezTo>
                <a:lnTo>
                  <a:pt x="3524" y="11300"/>
                </a:lnTo>
                <a:cubicBezTo>
                  <a:pt x="3524" y="10327"/>
                  <a:pt x="2736" y="9539"/>
                  <a:pt x="1762" y="9539"/>
                </a:cubicBezTo>
                <a:cubicBezTo>
                  <a:pt x="790" y="9539"/>
                  <a:pt x="0" y="10327"/>
                  <a:pt x="0" y="11300"/>
                </a:cubicBezTo>
                <a:lnTo>
                  <a:pt x="0" y="18024"/>
                </a:lnTo>
                <a:cubicBezTo>
                  <a:pt x="0" y="20310"/>
                  <a:pt x="1851" y="22161"/>
                  <a:pt x="4137" y="22161"/>
                </a:cubicBezTo>
                <a:lnTo>
                  <a:pt x="6439" y="22161"/>
                </a:lnTo>
                <a:lnTo>
                  <a:pt x="6439" y="34346"/>
                </a:lnTo>
                <a:lnTo>
                  <a:pt x="10727" y="34346"/>
                </a:lnTo>
                <a:lnTo>
                  <a:pt x="10727" y="17172"/>
                </a:lnTo>
                <a:lnTo>
                  <a:pt x="14711" y="17172"/>
                </a:lnTo>
                <a:cubicBezTo>
                  <a:pt x="17329" y="17172"/>
                  <a:pt x="19451" y="15050"/>
                  <a:pt x="19451" y="12433"/>
                </a:cubicBezTo>
                <a:lnTo>
                  <a:pt x="19451" y="4724"/>
                </a:lnTo>
                <a:cubicBezTo>
                  <a:pt x="19451" y="3607"/>
                  <a:pt x="18549" y="2701"/>
                  <a:pt x="17433" y="2701"/>
                </a:cubicBezTo>
                <a:cubicBezTo>
                  <a:pt x="16318" y="2701"/>
                  <a:pt x="15412" y="3607"/>
                  <a:pt x="15412" y="4724"/>
                </a:cubicBezTo>
                <a:lnTo>
                  <a:pt x="15412" y="11397"/>
                </a:lnTo>
                <a:cubicBezTo>
                  <a:pt x="15412" y="12177"/>
                  <a:pt x="14783" y="12810"/>
                  <a:pt x="14003" y="12810"/>
                </a:cubicBezTo>
                <a:lnTo>
                  <a:pt x="10727" y="12810"/>
                </a:lnTo>
                <a:lnTo>
                  <a:pt x="10727" y="2139"/>
                </a:lnTo>
                <a:cubicBezTo>
                  <a:pt x="10727" y="956"/>
                  <a:pt x="9765" y="0"/>
                  <a:pt x="85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" name="Google Shape;294;p18"/>
          <p:cNvSpPr/>
          <p:nvPr/>
        </p:nvSpPr>
        <p:spPr>
          <a:xfrm>
            <a:off x="1079965" y="5992454"/>
            <a:ext cx="274777" cy="485309"/>
          </a:xfrm>
          <a:custGeom>
            <a:avLst/>
            <a:gdLst/>
            <a:ahLst/>
            <a:cxnLst/>
            <a:rect l="l" t="t" r="r" b="b"/>
            <a:pathLst>
              <a:path w="19451" h="34346" extrusionOk="0">
                <a:moveTo>
                  <a:pt x="8582" y="0"/>
                </a:moveTo>
                <a:cubicBezTo>
                  <a:pt x="7400" y="0"/>
                  <a:pt x="6439" y="956"/>
                  <a:pt x="6439" y="2139"/>
                </a:cubicBezTo>
                <a:lnTo>
                  <a:pt x="6439" y="18355"/>
                </a:lnTo>
                <a:lnTo>
                  <a:pt x="4757" y="18355"/>
                </a:lnTo>
                <a:cubicBezTo>
                  <a:pt x="4078" y="18355"/>
                  <a:pt x="3524" y="17802"/>
                  <a:pt x="3524" y="17122"/>
                </a:cubicBezTo>
                <a:lnTo>
                  <a:pt x="3524" y="11300"/>
                </a:lnTo>
                <a:cubicBezTo>
                  <a:pt x="3524" y="10327"/>
                  <a:pt x="2736" y="9539"/>
                  <a:pt x="1762" y="9539"/>
                </a:cubicBezTo>
                <a:cubicBezTo>
                  <a:pt x="790" y="9539"/>
                  <a:pt x="0" y="10327"/>
                  <a:pt x="0" y="11300"/>
                </a:cubicBezTo>
                <a:lnTo>
                  <a:pt x="0" y="18024"/>
                </a:lnTo>
                <a:cubicBezTo>
                  <a:pt x="0" y="20310"/>
                  <a:pt x="1851" y="22161"/>
                  <a:pt x="4137" y="22161"/>
                </a:cubicBezTo>
                <a:lnTo>
                  <a:pt x="6439" y="22161"/>
                </a:lnTo>
                <a:lnTo>
                  <a:pt x="6439" y="34346"/>
                </a:lnTo>
                <a:lnTo>
                  <a:pt x="10727" y="34346"/>
                </a:lnTo>
                <a:lnTo>
                  <a:pt x="10727" y="17172"/>
                </a:lnTo>
                <a:lnTo>
                  <a:pt x="14711" y="17172"/>
                </a:lnTo>
                <a:cubicBezTo>
                  <a:pt x="17329" y="17172"/>
                  <a:pt x="19451" y="15050"/>
                  <a:pt x="19451" y="12433"/>
                </a:cubicBezTo>
                <a:lnTo>
                  <a:pt x="19451" y="4724"/>
                </a:lnTo>
                <a:cubicBezTo>
                  <a:pt x="19451" y="3607"/>
                  <a:pt x="18549" y="2701"/>
                  <a:pt x="17433" y="2701"/>
                </a:cubicBezTo>
                <a:cubicBezTo>
                  <a:pt x="16318" y="2701"/>
                  <a:pt x="15412" y="3607"/>
                  <a:pt x="15412" y="4724"/>
                </a:cubicBezTo>
                <a:lnTo>
                  <a:pt x="15412" y="11397"/>
                </a:lnTo>
                <a:cubicBezTo>
                  <a:pt x="15412" y="12177"/>
                  <a:pt x="14783" y="12810"/>
                  <a:pt x="14003" y="12810"/>
                </a:cubicBezTo>
                <a:lnTo>
                  <a:pt x="10727" y="12810"/>
                </a:lnTo>
                <a:lnTo>
                  <a:pt x="10727" y="2139"/>
                </a:lnTo>
                <a:cubicBezTo>
                  <a:pt x="10727" y="956"/>
                  <a:pt x="9765" y="0"/>
                  <a:pt x="85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" name="Google Shape;295;p18"/>
          <p:cNvSpPr txBox="1">
            <a:spLocks noGrp="1"/>
          </p:cNvSpPr>
          <p:nvPr>
            <p:ph type="title"/>
          </p:nvPr>
        </p:nvSpPr>
        <p:spPr>
          <a:xfrm>
            <a:off x="1164400" y="2718033"/>
            <a:ext cx="2799600" cy="70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6" name="Google Shape;296;p18"/>
          <p:cNvSpPr txBox="1">
            <a:spLocks noGrp="1"/>
          </p:cNvSpPr>
          <p:nvPr>
            <p:ph type="subTitle" idx="1"/>
          </p:nvPr>
        </p:nvSpPr>
        <p:spPr>
          <a:xfrm>
            <a:off x="1164400" y="3398467"/>
            <a:ext cx="2799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7" name="Google Shape;297;p18"/>
          <p:cNvSpPr txBox="1">
            <a:spLocks noGrp="1"/>
          </p:cNvSpPr>
          <p:nvPr>
            <p:ph type="title" idx="2"/>
          </p:nvPr>
        </p:nvSpPr>
        <p:spPr>
          <a:xfrm>
            <a:off x="5871051" y="2718233"/>
            <a:ext cx="2799600" cy="70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8" name="Google Shape;298;p18"/>
          <p:cNvSpPr txBox="1">
            <a:spLocks noGrp="1"/>
          </p:cNvSpPr>
          <p:nvPr>
            <p:ph type="subTitle" idx="3"/>
          </p:nvPr>
        </p:nvSpPr>
        <p:spPr>
          <a:xfrm>
            <a:off x="5871051" y="3398667"/>
            <a:ext cx="2799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9" name="Google Shape;299;p18"/>
          <p:cNvSpPr txBox="1">
            <a:spLocks noGrp="1"/>
          </p:cNvSpPr>
          <p:nvPr>
            <p:ph type="title" idx="4"/>
          </p:nvPr>
        </p:nvSpPr>
        <p:spPr>
          <a:xfrm>
            <a:off x="3519000" y="4513033"/>
            <a:ext cx="2799600" cy="70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0" name="Google Shape;300;p18"/>
          <p:cNvSpPr txBox="1">
            <a:spLocks noGrp="1"/>
          </p:cNvSpPr>
          <p:nvPr>
            <p:ph type="subTitle" idx="5"/>
          </p:nvPr>
        </p:nvSpPr>
        <p:spPr>
          <a:xfrm>
            <a:off x="3519000" y="5193467"/>
            <a:ext cx="2799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1" name="Google Shape;301;p18"/>
          <p:cNvSpPr txBox="1">
            <a:spLocks noGrp="1"/>
          </p:cNvSpPr>
          <p:nvPr>
            <p:ph type="title" idx="6"/>
          </p:nvPr>
        </p:nvSpPr>
        <p:spPr>
          <a:xfrm>
            <a:off x="8228000" y="4513033"/>
            <a:ext cx="2799600" cy="70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2" name="Google Shape;302;p18"/>
          <p:cNvSpPr txBox="1">
            <a:spLocks noGrp="1"/>
          </p:cNvSpPr>
          <p:nvPr>
            <p:ph type="subTitle" idx="7"/>
          </p:nvPr>
        </p:nvSpPr>
        <p:spPr>
          <a:xfrm>
            <a:off x="8228000" y="5193467"/>
            <a:ext cx="2799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3" name="Google Shape;303;p18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660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2566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"/>
          <p:cNvSpPr/>
          <p:nvPr/>
        </p:nvSpPr>
        <p:spPr>
          <a:xfrm flipH="1">
            <a:off x="-124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" name="Google Shape;306;p19"/>
          <p:cNvSpPr/>
          <p:nvPr/>
        </p:nvSpPr>
        <p:spPr>
          <a:xfrm flipH="1">
            <a:off x="-9493" y="0"/>
            <a:ext cx="12215761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" name="Google Shape;307;p19"/>
          <p:cNvSpPr txBox="1">
            <a:spLocks noGrp="1"/>
          </p:cNvSpPr>
          <p:nvPr>
            <p:ph type="title"/>
          </p:nvPr>
        </p:nvSpPr>
        <p:spPr>
          <a:xfrm>
            <a:off x="1271167" y="2374097"/>
            <a:ext cx="2451600" cy="626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8" name="Google Shape;308;p19"/>
          <p:cNvSpPr txBox="1">
            <a:spLocks noGrp="1"/>
          </p:cNvSpPr>
          <p:nvPr>
            <p:ph type="subTitle" idx="1"/>
          </p:nvPr>
        </p:nvSpPr>
        <p:spPr>
          <a:xfrm>
            <a:off x="1271151" y="3117751"/>
            <a:ext cx="245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19"/>
          <p:cNvSpPr txBox="1">
            <a:spLocks noGrp="1"/>
          </p:cNvSpPr>
          <p:nvPr>
            <p:ph type="title" idx="2"/>
          </p:nvPr>
        </p:nvSpPr>
        <p:spPr>
          <a:xfrm>
            <a:off x="4870121" y="2374097"/>
            <a:ext cx="2451600" cy="626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19"/>
          <p:cNvSpPr txBox="1">
            <a:spLocks noGrp="1"/>
          </p:cNvSpPr>
          <p:nvPr>
            <p:ph type="subTitle" idx="3"/>
          </p:nvPr>
        </p:nvSpPr>
        <p:spPr>
          <a:xfrm>
            <a:off x="4870117" y="3117751"/>
            <a:ext cx="245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title" idx="4"/>
          </p:nvPr>
        </p:nvSpPr>
        <p:spPr>
          <a:xfrm>
            <a:off x="1271200" y="4754633"/>
            <a:ext cx="2451600" cy="626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5"/>
          </p:nvPr>
        </p:nvSpPr>
        <p:spPr>
          <a:xfrm>
            <a:off x="1271200" y="5498267"/>
            <a:ext cx="245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title" idx="6"/>
          </p:nvPr>
        </p:nvSpPr>
        <p:spPr>
          <a:xfrm>
            <a:off x="4870167" y="4754633"/>
            <a:ext cx="2451600" cy="626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7"/>
          </p:nvPr>
        </p:nvSpPr>
        <p:spPr>
          <a:xfrm>
            <a:off x="4870167" y="5498267"/>
            <a:ext cx="245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title" idx="8"/>
          </p:nvPr>
        </p:nvSpPr>
        <p:spPr>
          <a:xfrm>
            <a:off x="8469275" y="2374097"/>
            <a:ext cx="2451600" cy="626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subTitle" idx="9"/>
          </p:nvPr>
        </p:nvSpPr>
        <p:spPr>
          <a:xfrm>
            <a:off x="8469283" y="3117751"/>
            <a:ext cx="245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7" name="Google Shape;317;p19"/>
          <p:cNvSpPr txBox="1">
            <a:spLocks noGrp="1"/>
          </p:cNvSpPr>
          <p:nvPr>
            <p:ph type="title" idx="13"/>
          </p:nvPr>
        </p:nvSpPr>
        <p:spPr>
          <a:xfrm>
            <a:off x="8469333" y="4754633"/>
            <a:ext cx="2451600" cy="626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8" name="Google Shape;318;p19"/>
          <p:cNvSpPr txBox="1">
            <a:spLocks noGrp="1"/>
          </p:cNvSpPr>
          <p:nvPr>
            <p:ph type="subTitle" idx="14"/>
          </p:nvPr>
        </p:nvSpPr>
        <p:spPr>
          <a:xfrm>
            <a:off x="8469332" y="5498267"/>
            <a:ext cx="245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9" name="Google Shape;319;p19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660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71068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>
            <a:spLocks noGrp="1"/>
          </p:cNvSpPr>
          <p:nvPr>
            <p:ph type="title" hasCustomPrompt="1"/>
          </p:nvPr>
        </p:nvSpPr>
        <p:spPr>
          <a:xfrm>
            <a:off x="953467" y="720000"/>
            <a:ext cx="4776400" cy="1104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22" name="Google Shape;322;p20"/>
          <p:cNvSpPr txBox="1">
            <a:spLocks noGrp="1"/>
          </p:cNvSpPr>
          <p:nvPr>
            <p:ph type="subTitle" idx="1"/>
          </p:nvPr>
        </p:nvSpPr>
        <p:spPr>
          <a:xfrm>
            <a:off x="953467" y="1830967"/>
            <a:ext cx="4776400" cy="5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3" name="Google Shape;323;p20"/>
          <p:cNvSpPr txBox="1">
            <a:spLocks noGrp="1"/>
          </p:cNvSpPr>
          <p:nvPr>
            <p:ph type="title" idx="2" hasCustomPrompt="1"/>
          </p:nvPr>
        </p:nvSpPr>
        <p:spPr>
          <a:xfrm>
            <a:off x="6462233" y="713333"/>
            <a:ext cx="4776400" cy="1104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24" name="Google Shape;324;p20"/>
          <p:cNvSpPr txBox="1">
            <a:spLocks noGrp="1"/>
          </p:cNvSpPr>
          <p:nvPr>
            <p:ph type="subTitle" idx="3"/>
          </p:nvPr>
        </p:nvSpPr>
        <p:spPr>
          <a:xfrm>
            <a:off x="6462233" y="1824400"/>
            <a:ext cx="4776400" cy="5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title" idx="4" hasCustomPrompt="1"/>
          </p:nvPr>
        </p:nvSpPr>
        <p:spPr>
          <a:xfrm>
            <a:off x="3231400" y="2931628"/>
            <a:ext cx="5729200" cy="1104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26" name="Google Shape;326;p20"/>
          <p:cNvSpPr txBox="1">
            <a:spLocks noGrp="1"/>
          </p:cNvSpPr>
          <p:nvPr>
            <p:ph type="subTitle" idx="5"/>
          </p:nvPr>
        </p:nvSpPr>
        <p:spPr>
          <a:xfrm>
            <a:off x="3231400" y="4042600"/>
            <a:ext cx="5729200" cy="5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7" name="Google Shape;327;p20"/>
          <p:cNvSpPr/>
          <p:nvPr/>
        </p:nvSpPr>
        <p:spPr>
          <a:xfrm>
            <a:off x="240508" y="2964973"/>
            <a:ext cx="2119011" cy="2849140"/>
          </a:xfrm>
          <a:custGeom>
            <a:avLst/>
            <a:gdLst/>
            <a:ahLst/>
            <a:cxnLst/>
            <a:rect l="l" t="t" r="r" b="b"/>
            <a:pathLst>
              <a:path w="40672" h="54686" extrusionOk="0">
                <a:moveTo>
                  <a:pt x="8260" y="0"/>
                </a:moveTo>
                <a:cubicBezTo>
                  <a:pt x="7610" y="0"/>
                  <a:pt x="7047" y="449"/>
                  <a:pt x="6905" y="1082"/>
                </a:cubicBezTo>
                <a:lnTo>
                  <a:pt x="4141" y="13351"/>
                </a:lnTo>
                <a:cubicBezTo>
                  <a:pt x="3969" y="14119"/>
                  <a:pt x="4464" y="14874"/>
                  <a:pt x="5235" y="15021"/>
                </a:cubicBezTo>
                <a:lnTo>
                  <a:pt x="10278" y="15978"/>
                </a:lnTo>
                <a:cubicBezTo>
                  <a:pt x="10936" y="16103"/>
                  <a:pt x="11410" y="16673"/>
                  <a:pt x="11410" y="17341"/>
                </a:cubicBezTo>
                <a:lnTo>
                  <a:pt x="11410" y="25532"/>
                </a:lnTo>
                <a:cubicBezTo>
                  <a:pt x="11410" y="26045"/>
                  <a:pt x="11130" y="26510"/>
                  <a:pt x="10685" y="26753"/>
                </a:cubicBezTo>
                <a:cubicBezTo>
                  <a:pt x="8176" y="28120"/>
                  <a:pt x="0" y="32647"/>
                  <a:pt x="0" y="33682"/>
                </a:cubicBezTo>
                <a:lnTo>
                  <a:pt x="0" y="42139"/>
                </a:lnTo>
                <a:cubicBezTo>
                  <a:pt x="0" y="42650"/>
                  <a:pt x="282" y="43120"/>
                  <a:pt x="730" y="43360"/>
                </a:cubicBezTo>
                <a:lnTo>
                  <a:pt x="6625" y="46535"/>
                </a:lnTo>
                <a:cubicBezTo>
                  <a:pt x="6863" y="46665"/>
                  <a:pt x="7060" y="46862"/>
                  <a:pt x="7190" y="47101"/>
                </a:cubicBezTo>
                <a:lnTo>
                  <a:pt x="10857" y="53955"/>
                </a:lnTo>
                <a:cubicBezTo>
                  <a:pt x="11099" y="54403"/>
                  <a:pt x="11569" y="54685"/>
                  <a:pt x="12081" y="54685"/>
                </a:cubicBezTo>
                <a:lnTo>
                  <a:pt x="30126" y="54685"/>
                </a:lnTo>
                <a:cubicBezTo>
                  <a:pt x="30894" y="54685"/>
                  <a:pt x="31515" y="54064"/>
                  <a:pt x="31515" y="53301"/>
                </a:cubicBezTo>
                <a:lnTo>
                  <a:pt x="31515" y="47004"/>
                </a:lnTo>
                <a:cubicBezTo>
                  <a:pt x="31515" y="46493"/>
                  <a:pt x="31796" y="46023"/>
                  <a:pt x="32249" y="45780"/>
                </a:cubicBezTo>
                <a:lnTo>
                  <a:pt x="39937" y="41682"/>
                </a:lnTo>
                <a:cubicBezTo>
                  <a:pt x="40390" y="41438"/>
                  <a:pt x="40671" y="40969"/>
                  <a:pt x="40671" y="40457"/>
                </a:cubicBezTo>
                <a:lnTo>
                  <a:pt x="40671" y="33888"/>
                </a:lnTo>
                <a:cubicBezTo>
                  <a:pt x="40671" y="33754"/>
                  <a:pt x="40651" y="33620"/>
                  <a:pt x="40613" y="33489"/>
                </a:cubicBezTo>
                <a:lnTo>
                  <a:pt x="36226" y="18804"/>
                </a:lnTo>
                <a:cubicBezTo>
                  <a:pt x="36141" y="18514"/>
                  <a:pt x="36150" y="18204"/>
                  <a:pt x="36255" y="17924"/>
                </a:cubicBezTo>
                <a:lnTo>
                  <a:pt x="38658" y="11506"/>
                </a:lnTo>
                <a:cubicBezTo>
                  <a:pt x="38814" y="11086"/>
                  <a:pt x="38758" y="10612"/>
                  <a:pt x="38503" y="10239"/>
                </a:cubicBezTo>
                <a:lnTo>
                  <a:pt x="31926" y="604"/>
                </a:lnTo>
                <a:cubicBezTo>
                  <a:pt x="31670" y="227"/>
                  <a:pt x="31238" y="0"/>
                  <a:pt x="307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20"/>
          <p:cNvSpPr/>
          <p:nvPr/>
        </p:nvSpPr>
        <p:spPr>
          <a:xfrm>
            <a:off x="1459092" y="2964972"/>
            <a:ext cx="900392" cy="2448960"/>
          </a:xfrm>
          <a:custGeom>
            <a:avLst/>
            <a:gdLst/>
            <a:ahLst/>
            <a:cxnLst/>
            <a:rect l="l" t="t" r="r" b="b"/>
            <a:pathLst>
              <a:path w="17282" h="47005" extrusionOk="0">
                <a:moveTo>
                  <a:pt x="1086" y="0"/>
                </a:moveTo>
                <a:lnTo>
                  <a:pt x="5067" y="6397"/>
                </a:lnTo>
                <a:cubicBezTo>
                  <a:pt x="5310" y="6791"/>
                  <a:pt x="5030" y="7295"/>
                  <a:pt x="4567" y="7295"/>
                </a:cubicBezTo>
                <a:lnTo>
                  <a:pt x="1833" y="7295"/>
                </a:lnTo>
                <a:cubicBezTo>
                  <a:pt x="1149" y="7295"/>
                  <a:pt x="1019" y="8271"/>
                  <a:pt x="1682" y="8447"/>
                </a:cubicBezTo>
                <a:lnTo>
                  <a:pt x="7684" y="10046"/>
                </a:lnTo>
                <a:cubicBezTo>
                  <a:pt x="8327" y="10214"/>
                  <a:pt x="8238" y="11153"/>
                  <a:pt x="7576" y="11196"/>
                </a:cubicBezTo>
                <a:lnTo>
                  <a:pt x="4455" y="11409"/>
                </a:lnTo>
                <a:cubicBezTo>
                  <a:pt x="3796" y="11451"/>
                  <a:pt x="3700" y="12379"/>
                  <a:pt x="4333" y="12559"/>
                </a:cubicBezTo>
                <a:lnTo>
                  <a:pt x="10692" y="14362"/>
                </a:lnTo>
                <a:cubicBezTo>
                  <a:pt x="10944" y="14433"/>
                  <a:pt x="11120" y="14664"/>
                  <a:pt x="11120" y="14929"/>
                </a:cubicBezTo>
                <a:lnTo>
                  <a:pt x="11120" y="19501"/>
                </a:lnTo>
                <a:lnTo>
                  <a:pt x="14648" y="32730"/>
                </a:lnTo>
                <a:lnTo>
                  <a:pt x="805" y="32730"/>
                </a:lnTo>
                <a:cubicBezTo>
                  <a:pt x="84" y="32730"/>
                  <a:pt x="0" y="33779"/>
                  <a:pt x="709" y="33897"/>
                </a:cubicBezTo>
                <a:lnTo>
                  <a:pt x="7227" y="34974"/>
                </a:lnTo>
                <a:cubicBezTo>
                  <a:pt x="7915" y="35088"/>
                  <a:pt x="7868" y="36090"/>
                  <a:pt x="7177" y="36141"/>
                </a:cubicBezTo>
                <a:lnTo>
                  <a:pt x="5235" y="36283"/>
                </a:lnTo>
                <a:cubicBezTo>
                  <a:pt x="4555" y="36333"/>
                  <a:pt x="4492" y="37303"/>
                  <a:pt x="5155" y="37445"/>
                </a:cubicBezTo>
                <a:cubicBezTo>
                  <a:pt x="5427" y="37500"/>
                  <a:pt x="5625" y="37738"/>
                  <a:pt x="5625" y="38015"/>
                </a:cubicBezTo>
                <a:lnTo>
                  <a:pt x="8125" y="38083"/>
                </a:lnTo>
                <a:lnTo>
                  <a:pt x="8125" y="47004"/>
                </a:lnTo>
                <a:cubicBezTo>
                  <a:pt x="8125" y="46493"/>
                  <a:pt x="8406" y="46023"/>
                  <a:pt x="8859" y="45780"/>
                </a:cubicBezTo>
                <a:lnTo>
                  <a:pt x="16547" y="41682"/>
                </a:lnTo>
                <a:cubicBezTo>
                  <a:pt x="17000" y="41438"/>
                  <a:pt x="17281" y="40969"/>
                  <a:pt x="17281" y="40457"/>
                </a:cubicBezTo>
                <a:lnTo>
                  <a:pt x="17281" y="33888"/>
                </a:lnTo>
                <a:cubicBezTo>
                  <a:pt x="17281" y="33754"/>
                  <a:pt x="17261" y="33620"/>
                  <a:pt x="17223" y="33489"/>
                </a:cubicBezTo>
                <a:lnTo>
                  <a:pt x="12836" y="18804"/>
                </a:lnTo>
                <a:cubicBezTo>
                  <a:pt x="12751" y="18514"/>
                  <a:pt x="12760" y="18204"/>
                  <a:pt x="12865" y="17924"/>
                </a:cubicBezTo>
                <a:lnTo>
                  <a:pt x="15268" y="11506"/>
                </a:lnTo>
                <a:cubicBezTo>
                  <a:pt x="15424" y="11086"/>
                  <a:pt x="15368" y="10612"/>
                  <a:pt x="15113" y="10239"/>
                </a:cubicBezTo>
                <a:lnTo>
                  <a:pt x="8536" y="604"/>
                </a:lnTo>
                <a:cubicBezTo>
                  <a:pt x="8280" y="227"/>
                  <a:pt x="7848" y="0"/>
                  <a:pt x="7390" y="0"/>
                </a:cubicBezTo>
                <a:close/>
              </a:path>
            </a:pathLst>
          </a:custGeom>
          <a:solidFill>
            <a:srgbClr val="49150D">
              <a:alpha val="12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" name="Google Shape;329;p20"/>
          <p:cNvSpPr/>
          <p:nvPr/>
        </p:nvSpPr>
        <p:spPr>
          <a:xfrm flipH="1">
            <a:off x="-8590" y="4914063"/>
            <a:ext cx="12200633" cy="1944003"/>
          </a:xfrm>
          <a:custGeom>
            <a:avLst/>
            <a:gdLst/>
            <a:ahLst/>
            <a:cxnLst/>
            <a:rect l="l" t="t" r="r" b="b"/>
            <a:pathLst>
              <a:path w="230854" h="35158" extrusionOk="0">
                <a:moveTo>
                  <a:pt x="45241" y="1"/>
                </a:moveTo>
                <a:cubicBezTo>
                  <a:pt x="31555" y="1"/>
                  <a:pt x="0" y="2753"/>
                  <a:pt x="0" y="2753"/>
                </a:cubicBezTo>
                <a:lnTo>
                  <a:pt x="0" y="35157"/>
                </a:lnTo>
                <a:lnTo>
                  <a:pt x="230854" y="35157"/>
                </a:lnTo>
                <a:lnTo>
                  <a:pt x="230854" y="8517"/>
                </a:lnTo>
                <a:cubicBezTo>
                  <a:pt x="230854" y="8517"/>
                  <a:pt x="218354" y="8741"/>
                  <a:pt x="208681" y="8741"/>
                </a:cubicBezTo>
                <a:cubicBezTo>
                  <a:pt x="203844" y="8741"/>
                  <a:pt x="199715" y="8685"/>
                  <a:pt x="198207" y="8517"/>
                </a:cubicBezTo>
                <a:cubicBezTo>
                  <a:pt x="193689" y="8009"/>
                  <a:pt x="166576" y="2993"/>
                  <a:pt x="164760" y="2753"/>
                </a:cubicBezTo>
                <a:cubicBezTo>
                  <a:pt x="164730" y="2749"/>
                  <a:pt x="164687" y="2747"/>
                  <a:pt x="164632" y="2747"/>
                </a:cubicBezTo>
                <a:cubicBezTo>
                  <a:pt x="161340" y="2747"/>
                  <a:pt x="113820" y="9781"/>
                  <a:pt x="111757" y="10346"/>
                </a:cubicBezTo>
                <a:cubicBezTo>
                  <a:pt x="111688" y="10365"/>
                  <a:pt x="111559" y="10374"/>
                  <a:pt x="111376" y="10374"/>
                </a:cubicBezTo>
                <a:cubicBezTo>
                  <a:pt x="106030" y="10374"/>
                  <a:pt x="53885" y="2551"/>
                  <a:pt x="51338" y="564"/>
                </a:cubicBezTo>
                <a:cubicBezTo>
                  <a:pt x="50823" y="162"/>
                  <a:pt x="48557" y="1"/>
                  <a:pt x="452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330;p20"/>
          <p:cNvSpPr/>
          <p:nvPr/>
        </p:nvSpPr>
        <p:spPr>
          <a:xfrm flipH="1">
            <a:off x="-8590" y="5368416"/>
            <a:ext cx="12200633" cy="1489616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20"/>
          <p:cNvSpPr/>
          <p:nvPr/>
        </p:nvSpPr>
        <p:spPr>
          <a:xfrm flipH="1">
            <a:off x="-8733" y="5712089"/>
            <a:ext cx="12192044" cy="1145856"/>
          </a:xfrm>
          <a:custGeom>
            <a:avLst/>
            <a:gdLst/>
            <a:ahLst/>
            <a:cxnLst/>
            <a:rect l="l" t="t" r="r" b="b"/>
            <a:pathLst>
              <a:path w="240886" h="26877" extrusionOk="0">
                <a:moveTo>
                  <a:pt x="52052" y="1"/>
                </a:moveTo>
                <a:cubicBezTo>
                  <a:pt x="43995" y="1"/>
                  <a:pt x="0" y="4700"/>
                  <a:pt x="0" y="4700"/>
                </a:cubicBezTo>
                <a:lnTo>
                  <a:pt x="0" y="26877"/>
                </a:lnTo>
                <a:lnTo>
                  <a:pt x="240886" y="26877"/>
                </a:lnTo>
                <a:lnTo>
                  <a:pt x="240886" y="20678"/>
                </a:lnTo>
                <a:cubicBezTo>
                  <a:pt x="240886" y="20678"/>
                  <a:pt x="209662" y="20438"/>
                  <a:pt x="192599" y="20014"/>
                </a:cubicBezTo>
                <a:lnTo>
                  <a:pt x="192599" y="18957"/>
                </a:lnTo>
                <a:lnTo>
                  <a:pt x="190371" y="18957"/>
                </a:lnTo>
                <a:lnTo>
                  <a:pt x="188551" y="15405"/>
                </a:lnTo>
                <a:lnTo>
                  <a:pt x="177833" y="15405"/>
                </a:lnTo>
                <a:lnTo>
                  <a:pt x="176819" y="17079"/>
                </a:lnTo>
                <a:cubicBezTo>
                  <a:pt x="176819" y="17079"/>
                  <a:pt x="169536" y="15912"/>
                  <a:pt x="168525" y="15405"/>
                </a:cubicBezTo>
                <a:cubicBezTo>
                  <a:pt x="168464" y="15374"/>
                  <a:pt x="168398" y="15360"/>
                  <a:pt x="168327" y="15360"/>
                </a:cubicBezTo>
                <a:cubicBezTo>
                  <a:pt x="167427" y="15360"/>
                  <a:pt x="165824" y="17673"/>
                  <a:pt x="165279" y="18500"/>
                </a:cubicBezTo>
                <a:cubicBezTo>
                  <a:pt x="148552" y="17425"/>
                  <a:pt x="119675" y="15832"/>
                  <a:pt x="111975" y="15832"/>
                </a:cubicBezTo>
                <a:cubicBezTo>
                  <a:pt x="111229" y="15832"/>
                  <a:pt x="110682" y="15847"/>
                  <a:pt x="110363" y="15879"/>
                </a:cubicBezTo>
                <a:cubicBezTo>
                  <a:pt x="110303" y="15885"/>
                  <a:pt x="110235" y="15888"/>
                  <a:pt x="110158" y="15888"/>
                </a:cubicBezTo>
                <a:cubicBezTo>
                  <a:pt x="104663" y="15888"/>
                  <a:pt x="57676" y="491"/>
                  <a:pt x="52923" y="31"/>
                </a:cubicBezTo>
                <a:cubicBezTo>
                  <a:pt x="52713" y="11"/>
                  <a:pt x="52420" y="1"/>
                  <a:pt x="520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2" name="Google Shape;332;p20"/>
          <p:cNvGrpSpPr/>
          <p:nvPr/>
        </p:nvGrpSpPr>
        <p:grpSpPr>
          <a:xfrm flipH="1">
            <a:off x="4497354" y="5093539"/>
            <a:ext cx="843623" cy="1489637"/>
            <a:chOff x="5131750" y="3820154"/>
            <a:chExt cx="632717" cy="1117228"/>
          </a:xfrm>
        </p:grpSpPr>
        <p:sp>
          <p:nvSpPr>
            <p:cNvPr id="333" name="Google Shape;333;p20"/>
            <p:cNvSpPr/>
            <p:nvPr/>
          </p:nvSpPr>
          <p:spPr>
            <a:xfrm>
              <a:off x="5410819" y="3908039"/>
              <a:ext cx="353648" cy="470679"/>
            </a:xfrm>
            <a:custGeom>
              <a:avLst/>
              <a:gdLst/>
              <a:ahLst/>
              <a:cxnLst/>
              <a:rect l="l" t="t" r="r" b="b"/>
              <a:pathLst>
                <a:path w="15765" h="20982" extrusionOk="0">
                  <a:moveTo>
                    <a:pt x="12836" y="1"/>
                  </a:moveTo>
                  <a:cubicBezTo>
                    <a:pt x="11217" y="1"/>
                    <a:pt x="9908" y="1314"/>
                    <a:pt x="9908" y="2928"/>
                  </a:cubicBezTo>
                  <a:lnTo>
                    <a:pt x="9908" y="12610"/>
                  </a:lnTo>
                  <a:cubicBezTo>
                    <a:pt x="9908" y="13738"/>
                    <a:pt x="8989" y="14656"/>
                    <a:pt x="7857" y="14656"/>
                  </a:cubicBezTo>
                  <a:lnTo>
                    <a:pt x="0" y="14656"/>
                  </a:lnTo>
                  <a:lnTo>
                    <a:pt x="0" y="20981"/>
                  </a:lnTo>
                  <a:lnTo>
                    <a:pt x="8888" y="20981"/>
                  </a:lnTo>
                  <a:cubicBezTo>
                    <a:pt x="12685" y="20981"/>
                    <a:pt x="15764" y="17903"/>
                    <a:pt x="15764" y="14107"/>
                  </a:cubicBezTo>
                  <a:lnTo>
                    <a:pt x="15764" y="2928"/>
                  </a:lnTo>
                  <a:cubicBezTo>
                    <a:pt x="15764" y="1314"/>
                    <a:pt x="14450" y="1"/>
                    <a:pt x="12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5410819" y="4232461"/>
              <a:ext cx="195746" cy="15635"/>
            </a:xfrm>
            <a:custGeom>
              <a:avLst/>
              <a:gdLst/>
              <a:ahLst/>
              <a:cxnLst/>
              <a:rect l="l" t="t" r="r" b="b"/>
              <a:pathLst>
                <a:path w="8726" h="697" extrusionOk="0">
                  <a:moveTo>
                    <a:pt x="8725" y="0"/>
                  </a:moveTo>
                  <a:lnTo>
                    <a:pt x="8725" y="0"/>
                  </a:lnTo>
                  <a:cubicBezTo>
                    <a:pt x="8461" y="122"/>
                    <a:pt x="8168" y="193"/>
                    <a:pt x="7857" y="193"/>
                  </a:cubicBezTo>
                  <a:lnTo>
                    <a:pt x="0" y="193"/>
                  </a:lnTo>
                  <a:lnTo>
                    <a:pt x="0" y="697"/>
                  </a:lnTo>
                  <a:lnTo>
                    <a:pt x="7190" y="697"/>
                  </a:lnTo>
                  <a:cubicBezTo>
                    <a:pt x="7802" y="697"/>
                    <a:pt x="8348" y="424"/>
                    <a:pt x="8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5652248" y="3908039"/>
              <a:ext cx="112207" cy="445263"/>
            </a:xfrm>
            <a:custGeom>
              <a:avLst/>
              <a:gdLst/>
              <a:ahLst/>
              <a:cxnLst/>
              <a:rect l="l" t="t" r="r" b="b"/>
              <a:pathLst>
                <a:path w="5002" h="19849" extrusionOk="0">
                  <a:moveTo>
                    <a:pt x="2073" y="1"/>
                  </a:moveTo>
                  <a:cubicBezTo>
                    <a:pt x="1263" y="1"/>
                    <a:pt x="529" y="328"/>
                    <a:pt x="1" y="860"/>
                  </a:cubicBezTo>
                  <a:cubicBezTo>
                    <a:pt x="416" y="634"/>
                    <a:pt x="894" y="504"/>
                    <a:pt x="1402" y="504"/>
                  </a:cubicBezTo>
                  <a:cubicBezTo>
                    <a:pt x="3021" y="504"/>
                    <a:pt x="4330" y="1813"/>
                    <a:pt x="4330" y="3432"/>
                  </a:cubicBezTo>
                  <a:lnTo>
                    <a:pt x="4330" y="14610"/>
                  </a:lnTo>
                  <a:cubicBezTo>
                    <a:pt x="4330" y="16712"/>
                    <a:pt x="3385" y="18591"/>
                    <a:pt x="1901" y="19849"/>
                  </a:cubicBezTo>
                  <a:cubicBezTo>
                    <a:pt x="3768" y="18621"/>
                    <a:pt x="5001" y="16511"/>
                    <a:pt x="5001" y="14107"/>
                  </a:cubicBezTo>
                  <a:lnTo>
                    <a:pt x="5001" y="2928"/>
                  </a:lnTo>
                  <a:cubicBezTo>
                    <a:pt x="5001" y="1314"/>
                    <a:pt x="3687" y="1"/>
                    <a:pt x="2073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5131750" y="4130377"/>
              <a:ext cx="308447" cy="410649"/>
            </a:xfrm>
            <a:custGeom>
              <a:avLst/>
              <a:gdLst/>
              <a:ahLst/>
              <a:cxnLst/>
              <a:rect l="l" t="t" r="r" b="b"/>
              <a:pathLst>
                <a:path w="13750" h="18306" extrusionOk="0">
                  <a:moveTo>
                    <a:pt x="2554" y="1"/>
                  </a:moveTo>
                  <a:cubicBezTo>
                    <a:pt x="1141" y="1"/>
                    <a:pt x="0" y="1141"/>
                    <a:pt x="0" y="2555"/>
                  </a:cubicBezTo>
                  <a:lnTo>
                    <a:pt x="0" y="12308"/>
                  </a:lnTo>
                  <a:cubicBezTo>
                    <a:pt x="0" y="15621"/>
                    <a:pt x="2685" y="18306"/>
                    <a:pt x="5994" y="18306"/>
                  </a:cubicBezTo>
                  <a:lnTo>
                    <a:pt x="13750" y="18306"/>
                  </a:lnTo>
                  <a:lnTo>
                    <a:pt x="13750" y="12786"/>
                  </a:lnTo>
                  <a:lnTo>
                    <a:pt x="6896" y="12786"/>
                  </a:lnTo>
                  <a:cubicBezTo>
                    <a:pt x="5911" y="12786"/>
                    <a:pt x="5109" y="11985"/>
                    <a:pt x="5109" y="10999"/>
                  </a:cubicBezTo>
                  <a:lnTo>
                    <a:pt x="5109" y="2555"/>
                  </a:lnTo>
                  <a:cubicBezTo>
                    <a:pt x="5109" y="1141"/>
                    <a:pt x="3964" y="1"/>
                    <a:pt x="2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5143302" y="4130377"/>
              <a:ext cx="296894" cy="410649"/>
            </a:xfrm>
            <a:custGeom>
              <a:avLst/>
              <a:gdLst/>
              <a:ahLst/>
              <a:cxnLst/>
              <a:rect l="l" t="t" r="r" b="b"/>
              <a:pathLst>
                <a:path w="13235" h="18306" extrusionOk="0">
                  <a:moveTo>
                    <a:pt x="2039" y="1"/>
                  </a:moveTo>
                  <a:cubicBezTo>
                    <a:pt x="1205" y="1"/>
                    <a:pt x="467" y="398"/>
                    <a:pt x="1" y="1020"/>
                  </a:cubicBezTo>
                  <a:cubicBezTo>
                    <a:pt x="429" y="696"/>
                    <a:pt x="957" y="499"/>
                    <a:pt x="1536" y="499"/>
                  </a:cubicBezTo>
                  <a:cubicBezTo>
                    <a:pt x="2946" y="499"/>
                    <a:pt x="4091" y="1645"/>
                    <a:pt x="4091" y="3054"/>
                  </a:cubicBezTo>
                  <a:lnTo>
                    <a:pt x="4091" y="11502"/>
                  </a:lnTo>
                  <a:cubicBezTo>
                    <a:pt x="4091" y="12488"/>
                    <a:pt x="4892" y="13289"/>
                    <a:pt x="5878" y="13289"/>
                  </a:cubicBezTo>
                  <a:lnTo>
                    <a:pt x="12732" y="13289"/>
                  </a:lnTo>
                  <a:lnTo>
                    <a:pt x="12732" y="18306"/>
                  </a:lnTo>
                  <a:lnTo>
                    <a:pt x="13235" y="18306"/>
                  </a:lnTo>
                  <a:lnTo>
                    <a:pt x="13235" y="12786"/>
                  </a:lnTo>
                  <a:lnTo>
                    <a:pt x="6381" y="12786"/>
                  </a:lnTo>
                  <a:cubicBezTo>
                    <a:pt x="5396" y="12786"/>
                    <a:pt x="4594" y="11985"/>
                    <a:pt x="4594" y="10999"/>
                  </a:cubicBezTo>
                  <a:lnTo>
                    <a:pt x="4594" y="2555"/>
                  </a:lnTo>
                  <a:cubicBezTo>
                    <a:pt x="4594" y="1141"/>
                    <a:pt x="3449" y="1"/>
                    <a:pt x="2039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5341192" y="3820154"/>
              <a:ext cx="139373" cy="1117228"/>
            </a:xfrm>
            <a:custGeom>
              <a:avLst/>
              <a:gdLst/>
              <a:ahLst/>
              <a:cxnLst/>
              <a:rect l="l" t="t" r="r" b="b"/>
              <a:pathLst>
                <a:path w="6213" h="49804" extrusionOk="0">
                  <a:moveTo>
                    <a:pt x="3104" y="1"/>
                  </a:moveTo>
                  <a:cubicBezTo>
                    <a:pt x="1389" y="1"/>
                    <a:pt x="1" y="1389"/>
                    <a:pt x="1" y="3104"/>
                  </a:cubicBezTo>
                  <a:lnTo>
                    <a:pt x="1" y="49803"/>
                  </a:lnTo>
                  <a:lnTo>
                    <a:pt x="6213" y="49803"/>
                  </a:lnTo>
                  <a:lnTo>
                    <a:pt x="6213" y="3104"/>
                  </a:lnTo>
                  <a:cubicBezTo>
                    <a:pt x="6213" y="1389"/>
                    <a:pt x="4820" y="1"/>
                    <a:pt x="3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5356266" y="3820154"/>
              <a:ext cx="124298" cy="1117228"/>
            </a:xfrm>
            <a:custGeom>
              <a:avLst/>
              <a:gdLst/>
              <a:ahLst/>
              <a:cxnLst/>
              <a:rect l="l" t="t" r="r" b="b"/>
              <a:pathLst>
                <a:path w="5541" h="49804" extrusionOk="0">
                  <a:moveTo>
                    <a:pt x="2432" y="1"/>
                  </a:moveTo>
                  <a:cubicBezTo>
                    <a:pt x="1447" y="1"/>
                    <a:pt x="570" y="458"/>
                    <a:pt x="0" y="1176"/>
                  </a:cubicBezTo>
                  <a:cubicBezTo>
                    <a:pt x="533" y="756"/>
                    <a:pt x="1203" y="500"/>
                    <a:pt x="1933" y="500"/>
                  </a:cubicBezTo>
                  <a:cubicBezTo>
                    <a:pt x="3649" y="500"/>
                    <a:pt x="5038" y="1892"/>
                    <a:pt x="5038" y="3608"/>
                  </a:cubicBezTo>
                  <a:lnTo>
                    <a:pt x="5038" y="49803"/>
                  </a:lnTo>
                  <a:lnTo>
                    <a:pt x="5541" y="49803"/>
                  </a:lnTo>
                  <a:lnTo>
                    <a:pt x="5541" y="3104"/>
                  </a:lnTo>
                  <a:cubicBezTo>
                    <a:pt x="5541" y="1389"/>
                    <a:pt x="4148" y="1"/>
                    <a:pt x="2432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5285226" y="4803870"/>
              <a:ext cx="264704" cy="118937"/>
            </a:xfrm>
            <a:custGeom>
              <a:avLst/>
              <a:gdLst/>
              <a:ahLst/>
              <a:cxnLst/>
              <a:rect l="l" t="t" r="r" b="b"/>
              <a:pathLst>
                <a:path w="11800" h="5302" extrusionOk="0">
                  <a:moveTo>
                    <a:pt x="1098" y="1"/>
                  </a:moveTo>
                  <a:lnTo>
                    <a:pt x="33" y="1209"/>
                  </a:lnTo>
                  <a:cubicBezTo>
                    <a:pt x="33" y="1209"/>
                    <a:pt x="0" y="4115"/>
                    <a:pt x="33" y="4572"/>
                  </a:cubicBezTo>
                  <a:cubicBezTo>
                    <a:pt x="62" y="5029"/>
                    <a:pt x="4484" y="5302"/>
                    <a:pt x="4484" y="5302"/>
                  </a:cubicBezTo>
                  <a:lnTo>
                    <a:pt x="11800" y="5302"/>
                  </a:lnTo>
                  <a:lnTo>
                    <a:pt x="10520" y="2009"/>
                  </a:lnTo>
                  <a:lnTo>
                    <a:pt x="5599" y="2009"/>
                  </a:lnTo>
                  <a:lnTo>
                    <a:pt x="5214" y="730"/>
                  </a:lnTo>
                  <a:lnTo>
                    <a:pt x="10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5457588" y="4674600"/>
              <a:ext cx="130041" cy="211337"/>
            </a:xfrm>
            <a:custGeom>
              <a:avLst/>
              <a:gdLst/>
              <a:ahLst/>
              <a:cxnLst/>
              <a:rect l="l" t="t" r="r" b="b"/>
              <a:pathLst>
                <a:path w="5797" h="9421" extrusionOk="0">
                  <a:moveTo>
                    <a:pt x="5797" y="0"/>
                  </a:moveTo>
                  <a:cubicBezTo>
                    <a:pt x="5796" y="1"/>
                    <a:pt x="273" y="8507"/>
                    <a:pt x="0" y="8871"/>
                  </a:cubicBezTo>
                  <a:lnTo>
                    <a:pt x="1649" y="9421"/>
                  </a:lnTo>
                  <a:lnTo>
                    <a:pt x="5399" y="4434"/>
                  </a:lnTo>
                  <a:lnTo>
                    <a:pt x="2278" y="6585"/>
                  </a:lnTo>
                  <a:lnTo>
                    <a:pt x="57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5313444" y="4727941"/>
              <a:ext cx="55520" cy="116963"/>
            </a:xfrm>
            <a:custGeom>
              <a:avLst/>
              <a:gdLst/>
              <a:ahLst/>
              <a:cxnLst/>
              <a:rect l="l" t="t" r="r" b="b"/>
              <a:pathLst>
                <a:path w="2475" h="5214" extrusionOk="0">
                  <a:moveTo>
                    <a:pt x="0" y="0"/>
                  </a:moveTo>
                  <a:lnTo>
                    <a:pt x="1443" y="5214"/>
                  </a:lnTo>
                  <a:lnTo>
                    <a:pt x="2475" y="4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1614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/>
          <p:nvPr/>
        </p:nvSpPr>
        <p:spPr>
          <a:xfrm>
            <a:off x="-8733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3"/>
          <p:cNvSpPr/>
          <p:nvPr/>
        </p:nvSpPr>
        <p:spPr>
          <a:xfrm flipH="1">
            <a:off x="7451826" y="1544567"/>
            <a:ext cx="4430541" cy="4318179"/>
          </a:xfrm>
          <a:custGeom>
            <a:avLst/>
            <a:gdLst/>
            <a:ahLst/>
            <a:cxnLst/>
            <a:rect l="l" t="t" r="r" b="b"/>
            <a:pathLst>
              <a:path w="44412" h="44412" extrusionOk="0">
                <a:moveTo>
                  <a:pt x="22206" y="0"/>
                </a:moveTo>
                <a:cubicBezTo>
                  <a:pt x="16316" y="0"/>
                  <a:pt x="10668" y="2340"/>
                  <a:pt x="6504" y="6504"/>
                </a:cubicBezTo>
                <a:cubicBezTo>
                  <a:pt x="2339" y="10668"/>
                  <a:pt x="0" y="16317"/>
                  <a:pt x="0" y="22206"/>
                </a:cubicBezTo>
                <a:cubicBezTo>
                  <a:pt x="0" y="28096"/>
                  <a:pt x="2339" y="33744"/>
                  <a:pt x="6504" y="37908"/>
                </a:cubicBezTo>
                <a:cubicBezTo>
                  <a:pt x="10668" y="42072"/>
                  <a:pt x="16316" y="44412"/>
                  <a:pt x="22206" y="44412"/>
                </a:cubicBezTo>
                <a:cubicBezTo>
                  <a:pt x="28095" y="44412"/>
                  <a:pt x="33744" y="42072"/>
                  <a:pt x="37908" y="37908"/>
                </a:cubicBezTo>
                <a:cubicBezTo>
                  <a:pt x="42072" y="33744"/>
                  <a:pt x="44411" y="28096"/>
                  <a:pt x="44411" y="22206"/>
                </a:cubicBezTo>
                <a:cubicBezTo>
                  <a:pt x="44411" y="16317"/>
                  <a:pt x="42072" y="10668"/>
                  <a:pt x="37908" y="6504"/>
                </a:cubicBezTo>
                <a:cubicBezTo>
                  <a:pt x="33744" y="2340"/>
                  <a:pt x="28095" y="0"/>
                  <a:pt x="2220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3"/>
          <p:cNvSpPr/>
          <p:nvPr/>
        </p:nvSpPr>
        <p:spPr>
          <a:xfrm>
            <a:off x="-1" y="2"/>
            <a:ext cx="12192204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3"/>
          <p:cNvSpPr/>
          <p:nvPr/>
        </p:nvSpPr>
        <p:spPr>
          <a:xfrm>
            <a:off x="1" y="310200"/>
            <a:ext cx="6108875" cy="320296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rgbClr val="F9CE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3"/>
          <p:cNvSpPr/>
          <p:nvPr/>
        </p:nvSpPr>
        <p:spPr>
          <a:xfrm flipH="1">
            <a:off x="9823791" y="2964973"/>
            <a:ext cx="2119011" cy="2849140"/>
          </a:xfrm>
          <a:custGeom>
            <a:avLst/>
            <a:gdLst/>
            <a:ahLst/>
            <a:cxnLst/>
            <a:rect l="l" t="t" r="r" b="b"/>
            <a:pathLst>
              <a:path w="40672" h="54686" extrusionOk="0">
                <a:moveTo>
                  <a:pt x="8260" y="0"/>
                </a:moveTo>
                <a:cubicBezTo>
                  <a:pt x="7610" y="0"/>
                  <a:pt x="7047" y="449"/>
                  <a:pt x="6905" y="1082"/>
                </a:cubicBezTo>
                <a:lnTo>
                  <a:pt x="4141" y="13351"/>
                </a:lnTo>
                <a:cubicBezTo>
                  <a:pt x="3969" y="14119"/>
                  <a:pt x="4464" y="14874"/>
                  <a:pt x="5235" y="15021"/>
                </a:cubicBezTo>
                <a:lnTo>
                  <a:pt x="10278" y="15978"/>
                </a:lnTo>
                <a:cubicBezTo>
                  <a:pt x="10936" y="16103"/>
                  <a:pt x="11410" y="16673"/>
                  <a:pt x="11410" y="17341"/>
                </a:cubicBezTo>
                <a:lnTo>
                  <a:pt x="11410" y="25532"/>
                </a:lnTo>
                <a:cubicBezTo>
                  <a:pt x="11410" y="26045"/>
                  <a:pt x="11130" y="26510"/>
                  <a:pt x="10685" y="26753"/>
                </a:cubicBezTo>
                <a:cubicBezTo>
                  <a:pt x="8176" y="28120"/>
                  <a:pt x="0" y="32647"/>
                  <a:pt x="0" y="33682"/>
                </a:cubicBezTo>
                <a:lnTo>
                  <a:pt x="0" y="42139"/>
                </a:lnTo>
                <a:cubicBezTo>
                  <a:pt x="0" y="42650"/>
                  <a:pt x="282" y="43120"/>
                  <a:pt x="730" y="43360"/>
                </a:cubicBezTo>
                <a:lnTo>
                  <a:pt x="6625" y="46535"/>
                </a:lnTo>
                <a:cubicBezTo>
                  <a:pt x="6863" y="46665"/>
                  <a:pt x="7060" y="46862"/>
                  <a:pt x="7190" y="47101"/>
                </a:cubicBezTo>
                <a:lnTo>
                  <a:pt x="10857" y="53955"/>
                </a:lnTo>
                <a:cubicBezTo>
                  <a:pt x="11099" y="54403"/>
                  <a:pt x="11569" y="54685"/>
                  <a:pt x="12081" y="54685"/>
                </a:cubicBezTo>
                <a:lnTo>
                  <a:pt x="30126" y="54685"/>
                </a:lnTo>
                <a:cubicBezTo>
                  <a:pt x="30894" y="54685"/>
                  <a:pt x="31515" y="54064"/>
                  <a:pt x="31515" y="53301"/>
                </a:cubicBezTo>
                <a:lnTo>
                  <a:pt x="31515" y="47004"/>
                </a:lnTo>
                <a:cubicBezTo>
                  <a:pt x="31515" y="46493"/>
                  <a:pt x="31796" y="46023"/>
                  <a:pt x="32249" y="45780"/>
                </a:cubicBezTo>
                <a:lnTo>
                  <a:pt x="39937" y="41682"/>
                </a:lnTo>
                <a:cubicBezTo>
                  <a:pt x="40390" y="41438"/>
                  <a:pt x="40671" y="40969"/>
                  <a:pt x="40671" y="40457"/>
                </a:cubicBezTo>
                <a:lnTo>
                  <a:pt x="40671" y="33888"/>
                </a:lnTo>
                <a:cubicBezTo>
                  <a:pt x="40671" y="33754"/>
                  <a:pt x="40651" y="33620"/>
                  <a:pt x="40613" y="33489"/>
                </a:cubicBezTo>
                <a:lnTo>
                  <a:pt x="36226" y="18804"/>
                </a:lnTo>
                <a:cubicBezTo>
                  <a:pt x="36141" y="18514"/>
                  <a:pt x="36150" y="18204"/>
                  <a:pt x="36255" y="17924"/>
                </a:cubicBezTo>
                <a:lnTo>
                  <a:pt x="38658" y="11506"/>
                </a:lnTo>
                <a:cubicBezTo>
                  <a:pt x="38814" y="11086"/>
                  <a:pt x="38758" y="10612"/>
                  <a:pt x="38503" y="10239"/>
                </a:cubicBezTo>
                <a:lnTo>
                  <a:pt x="31926" y="604"/>
                </a:lnTo>
                <a:cubicBezTo>
                  <a:pt x="31670" y="227"/>
                  <a:pt x="31238" y="0"/>
                  <a:pt x="307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3"/>
          <p:cNvSpPr/>
          <p:nvPr/>
        </p:nvSpPr>
        <p:spPr>
          <a:xfrm flipH="1">
            <a:off x="9823827" y="2964972"/>
            <a:ext cx="900392" cy="2448960"/>
          </a:xfrm>
          <a:custGeom>
            <a:avLst/>
            <a:gdLst/>
            <a:ahLst/>
            <a:cxnLst/>
            <a:rect l="l" t="t" r="r" b="b"/>
            <a:pathLst>
              <a:path w="17282" h="47005" extrusionOk="0">
                <a:moveTo>
                  <a:pt x="1086" y="0"/>
                </a:moveTo>
                <a:lnTo>
                  <a:pt x="5067" y="6397"/>
                </a:lnTo>
                <a:cubicBezTo>
                  <a:pt x="5310" y="6791"/>
                  <a:pt x="5030" y="7295"/>
                  <a:pt x="4567" y="7295"/>
                </a:cubicBezTo>
                <a:lnTo>
                  <a:pt x="1833" y="7295"/>
                </a:lnTo>
                <a:cubicBezTo>
                  <a:pt x="1149" y="7295"/>
                  <a:pt x="1019" y="8271"/>
                  <a:pt x="1682" y="8447"/>
                </a:cubicBezTo>
                <a:lnTo>
                  <a:pt x="7684" y="10046"/>
                </a:lnTo>
                <a:cubicBezTo>
                  <a:pt x="8327" y="10214"/>
                  <a:pt x="8238" y="11153"/>
                  <a:pt x="7576" y="11196"/>
                </a:cubicBezTo>
                <a:lnTo>
                  <a:pt x="4455" y="11409"/>
                </a:lnTo>
                <a:cubicBezTo>
                  <a:pt x="3796" y="11451"/>
                  <a:pt x="3700" y="12379"/>
                  <a:pt x="4333" y="12559"/>
                </a:cubicBezTo>
                <a:lnTo>
                  <a:pt x="10692" y="14362"/>
                </a:lnTo>
                <a:cubicBezTo>
                  <a:pt x="10944" y="14433"/>
                  <a:pt x="11120" y="14664"/>
                  <a:pt x="11120" y="14929"/>
                </a:cubicBezTo>
                <a:lnTo>
                  <a:pt x="11120" y="19501"/>
                </a:lnTo>
                <a:lnTo>
                  <a:pt x="14648" y="32730"/>
                </a:lnTo>
                <a:lnTo>
                  <a:pt x="805" y="32730"/>
                </a:lnTo>
                <a:cubicBezTo>
                  <a:pt x="84" y="32730"/>
                  <a:pt x="0" y="33779"/>
                  <a:pt x="709" y="33897"/>
                </a:cubicBezTo>
                <a:lnTo>
                  <a:pt x="7227" y="34974"/>
                </a:lnTo>
                <a:cubicBezTo>
                  <a:pt x="7915" y="35088"/>
                  <a:pt x="7868" y="36090"/>
                  <a:pt x="7177" y="36141"/>
                </a:cubicBezTo>
                <a:lnTo>
                  <a:pt x="5235" y="36283"/>
                </a:lnTo>
                <a:cubicBezTo>
                  <a:pt x="4555" y="36333"/>
                  <a:pt x="4492" y="37303"/>
                  <a:pt x="5155" y="37445"/>
                </a:cubicBezTo>
                <a:cubicBezTo>
                  <a:pt x="5427" y="37500"/>
                  <a:pt x="5625" y="37738"/>
                  <a:pt x="5625" y="38015"/>
                </a:cubicBezTo>
                <a:lnTo>
                  <a:pt x="8125" y="38083"/>
                </a:lnTo>
                <a:lnTo>
                  <a:pt x="8125" y="47004"/>
                </a:lnTo>
                <a:cubicBezTo>
                  <a:pt x="8125" y="46493"/>
                  <a:pt x="8406" y="46023"/>
                  <a:pt x="8859" y="45780"/>
                </a:cubicBezTo>
                <a:lnTo>
                  <a:pt x="16547" y="41682"/>
                </a:lnTo>
                <a:cubicBezTo>
                  <a:pt x="17000" y="41438"/>
                  <a:pt x="17281" y="40969"/>
                  <a:pt x="17281" y="40457"/>
                </a:cubicBezTo>
                <a:lnTo>
                  <a:pt x="17281" y="33888"/>
                </a:lnTo>
                <a:cubicBezTo>
                  <a:pt x="17281" y="33754"/>
                  <a:pt x="17261" y="33620"/>
                  <a:pt x="17223" y="33489"/>
                </a:cubicBezTo>
                <a:lnTo>
                  <a:pt x="12836" y="18804"/>
                </a:lnTo>
                <a:cubicBezTo>
                  <a:pt x="12751" y="18514"/>
                  <a:pt x="12760" y="18204"/>
                  <a:pt x="12865" y="17924"/>
                </a:cubicBezTo>
                <a:lnTo>
                  <a:pt x="15268" y="11506"/>
                </a:lnTo>
                <a:cubicBezTo>
                  <a:pt x="15424" y="11086"/>
                  <a:pt x="15368" y="10612"/>
                  <a:pt x="15113" y="10239"/>
                </a:cubicBezTo>
                <a:lnTo>
                  <a:pt x="8536" y="604"/>
                </a:lnTo>
                <a:cubicBezTo>
                  <a:pt x="8280" y="227"/>
                  <a:pt x="7848" y="0"/>
                  <a:pt x="7390" y="0"/>
                </a:cubicBezTo>
                <a:close/>
              </a:path>
            </a:pathLst>
          </a:custGeom>
          <a:solidFill>
            <a:srgbClr val="49150D">
              <a:alpha val="12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3"/>
          <p:cNvSpPr/>
          <p:nvPr/>
        </p:nvSpPr>
        <p:spPr>
          <a:xfrm>
            <a:off x="-8733" y="4914063"/>
            <a:ext cx="12200633" cy="1944003"/>
          </a:xfrm>
          <a:custGeom>
            <a:avLst/>
            <a:gdLst/>
            <a:ahLst/>
            <a:cxnLst/>
            <a:rect l="l" t="t" r="r" b="b"/>
            <a:pathLst>
              <a:path w="230854" h="35158" extrusionOk="0">
                <a:moveTo>
                  <a:pt x="45241" y="1"/>
                </a:moveTo>
                <a:cubicBezTo>
                  <a:pt x="31555" y="1"/>
                  <a:pt x="0" y="2753"/>
                  <a:pt x="0" y="2753"/>
                </a:cubicBezTo>
                <a:lnTo>
                  <a:pt x="0" y="35157"/>
                </a:lnTo>
                <a:lnTo>
                  <a:pt x="230854" y="35157"/>
                </a:lnTo>
                <a:lnTo>
                  <a:pt x="230854" y="8517"/>
                </a:lnTo>
                <a:cubicBezTo>
                  <a:pt x="230854" y="8517"/>
                  <a:pt x="218354" y="8741"/>
                  <a:pt x="208681" y="8741"/>
                </a:cubicBezTo>
                <a:cubicBezTo>
                  <a:pt x="203844" y="8741"/>
                  <a:pt x="199715" y="8685"/>
                  <a:pt x="198207" y="8517"/>
                </a:cubicBezTo>
                <a:cubicBezTo>
                  <a:pt x="193689" y="8009"/>
                  <a:pt x="166576" y="2993"/>
                  <a:pt x="164760" y="2753"/>
                </a:cubicBezTo>
                <a:cubicBezTo>
                  <a:pt x="164730" y="2749"/>
                  <a:pt x="164687" y="2747"/>
                  <a:pt x="164632" y="2747"/>
                </a:cubicBezTo>
                <a:cubicBezTo>
                  <a:pt x="161340" y="2747"/>
                  <a:pt x="113820" y="9781"/>
                  <a:pt x="111757" y="10346"/>
                </a:cubicBezTo>
                <a:cubicBezTo>
                  <a:pt x="111688" y="10365"/>
                  <a:pt x="111559" y="10374"/>
                  <a:pt x="111376" y="10374"/>
                </a:cubicBezTo>
                <a:cubicBezTo>
                  <a:pt x="106030" y="10374"/>
                  <a:pt x="53885" y="2551"/>
                  <a:pt x="51338" y="564"/>
                </a:cubicBezTo>
                <a:cubicBezTo>
                  <a:pt x="50823" y="162"/>
                  <a:pt x="48557" y="1"/>
                  <a:pt x="452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3"/>
          <p:cNvSpPr/>
          <p:nvPr/>
        </p:nvSpPr>
        <p:spPr>
          <a:xfrm>
            <a:off x="-8733" y="5368416"/>
            <a:ext cx="12200633" cy="1489616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3"/>
          <p:cNvSpPr/>
          <p:nvPr/>
        </p:nvSpPr>
        <p:spPr>
          <a:xfrm>
            <a:off x="1" y="5712089"/>
            <a:ext cx="12192044" cy="1145856"/>
          </a:xfrm>
          <a:custGeom>
            <a:avLst/>
            <a:gdLst/>
            <a:ahLst/>
            <a:cxnLst/>
            <a:rect l="l" t="t" r="r" b="b"/>
            <a:pathLst>
              <a:path w="240886" h="26877" extrusionOk="0">
                <a:moveTo>
                  <a:pt x="52052" y="1"/>
                </a:moveTo>
                <a:cubicBezTo>
                  <a:pt x="43995" y="1"/>
                  <a:pt x="0" y="4700"/>
                  <a:pt x="0" y="4700"/>
                </a:cubicBezTo>
                <a:lnTo>
                  <a:pt x="0" y="26877"/>
                </a:lnTo>
                <a:lnTo>
                  <a:pt x="240886" y="26877"/>
                </a:lnTo>
                <a:lnTo>
                  <a:pt x="240886" y="20678"/>
                </a:lnTo>
                <a:cubicBezTo>
                  <a:pt x="240886" y="20678"/>
                  <a:pt x="209662" y="20438"/>
                  <a:pt x="192599" y="20014"/>
                </a:cubicBezTo>
                <a:lnTo>
                  <a:pt x="192599" y="18957"/>
                </a:lnTo>
                <a:lnTo>
                  <a:pt x="190371" y="18957"/>
                </a:lnTo>
                <a:lnTo>
                  <a:pt x="188551" y="15405"/>
                </a:lnTo>
                <a:lnTo>
                  <a:pt x="177833" y="15405"/>
                </a:lnTo>
                <a:lnTo>
                  <a:pt x="176819" y="17079"/>
                </a:lnTo>
                <a:cubicBezTo>
                  <a:pt x="176819" y="17079"/>
                  <a:pt x="169536" y="15912"/>
                  <a:pt x="168525" y="15405"/>
                </a:cubicBezTo>
                <a:cubicBezTo>
                  <a:pt x="168464" y="15374"/>
                  <a:pt x="168398" y="15360"/>
                  <a:pt x="168327" y="15360"/>
                </a:cubicBezTo>
                <a:cubicBezTo>
                  <a:pt x="167427" y="15360"/>
                  <a:pt x="165824" y="17673"/>
                  <a:pt x="165279" y="18500"/>
                </a:cubicBezTo>
                <a:cubicBezTo>
                  <a:pt x="148552" y="17425"/>
                  <a:pt x="119675" y="15832"/>
                  <a:pt x="111975" y="15832"/>
                </a:cubicBezTo>
                <a:cubicBezTo>
                  <a:pt x="111229" y="15832"/>
                  <a:pt x="110682" y="15847"/>
                  <a:pt x="110363" y="15879"/>
                </a:cubicBezTo>
                <a:cubicBezTo>
                  <a:pt x="110303" y="15885"/>
                  <a:pt x="110235" y="15888"/>
                  <a:pt x="110158" y="15888"/>
                </a:cubicBezTo>
                <a:cubicBezTo>
                  <a:pt x="104663" y="15888"/>
                  <a:pt x="57676" y="491"/>
                  <a:pt x="52923" y="31"/>
                </a:cubicBezTo>
                <a:cubicBezTo>
                  <a:pt x="52713" y="11"/>
                  <a:pt x="52420" y="1"/>
                  <a:pt x="520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3"/>
          <p:cNvSpPr/>
          <p:nvPr/>
        </p:nvSpPr>
        <p:spPr>
          <a:xfrm>
            <a:off x="7821617" y="1911943"/>
            <a:ext cx="4459464" cy="478055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3"/>
          <p:cNvSpPr/>
          <p:nvPr/>
        </p:nvSpPr>
        <p:spPr>
          <a:xfrm>
            <a:off x="6901533" y="4404035"/>
            <a:ext cx="2964428" cy="396095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1" name="Google Shape;61;p3"/>
          <p:cNvGrpSpPr/>
          <p:nvPr/>
        </p:nvGrpSpPr>
        <p:grpSpPr>
          <a:xfrm>
            <a:off x="6842334" y="5093539"/>
            <a:ext cx="843623" cy="1489637"/>
            <a:chOff x="5131750" y="3820154"/>
            <a:chExt cx="632717" cy="1117228"/>
          </a:xfrm>
        </p:grpSpPr>
        <p:sp>
          <p:nvSpPr>
            <p:cNvPr id="62" name="Google Shape;62;p3"/>
            <p:cNvSpPr/>
            <p:nvPr/>
          </p:nvSpPr>
          <p:spPr>
            <a:xfrm>
              <a:off x="5410819" y="3908039"/>
              <a:ext cx="353648" cy="470679"/>
            </a:xfrm>
            <a:custGeom>
              <a:avLst/>
              <a:gdLst/>
              <a:ahLst/>
              <a:cxnLst/>
              <a:rect l="l" t="t" r="r" b="b"/>
              <a:pathLst>
                <a:path w="15765" h="20982" extrusionOk="0">
                  <a:moveTo>
                    <a:pt x="12836" y="1"/>
                  </a:moveTo>
                  <a:cubicBezTo>
                    <a:pt x="11217" y="1"/>
                    <a:pt x="9908" y="1314"/>
                    <a:pt x="9908" y="2928"/>
                  </a:cubicBezTo>
                  <a:lnTo>
                    <a:pt x="9908" y="12610"/>
                  </a:lnTo>
                  <a:cubicBezTo>
                    <a:pt x="9908" y="13738"/>
                    <a:pt x="8989" y="14656"/>
                    <a:pt x="7857" y="14656"/>
                  </a:cubicBezTo>
                  <a:lnTo>
                    <a:pt x="0" y="14656"/>
                  </a:lnTo>
                  <a:lnTo>
                    <a:pt x="0" y="20981"/>
                  </a:lnTo>
                  <a:lnTo>
                    <a:pt x="8888" y="20981"/>
                  </a:lnTo>
                  <a:cubicBezTo>
                    <a:pt x="12685" y="20981"/>
                    <a:pt x="15764" y="17903"/>
                    <a:pt x="15764" y="14107"/>
                  </a:cubicBezTo>
                  <a:lnTo>
                    <a:pt x="15764" y="2928"/>
                  </a:lnTo>
                  <a:cubicBezTo>
                    <a:pt x="15764" y="1314"/>
                    <a:pt x="14450" y="1"/>
                    <a:pt x="12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5410819" y="4232461"/>
              <a:ext cx="195746" cy="15635"/>
            </a:xfrm>
            <a:custGeom>
              <a:avLst/>
              <a:gdLst/>
              <a:ahLst/>
              <a:cxnLst/>
              <a:rect l="l" t="t" r="r" b="b"/>
              <a:pathLst>
                <a:path w="8726" h="697" extrusionOk="0">
                  <a:moveTo>
                    <a:pt x="8725" y="0"/>
                  </a:moveTo>
                  <a:lnTo>
                    <a:pt x="8725" y="0"/>
                  </a:lnTo>
                  <a:cubicBezTo>
                    <a:pt x="8461" y="122"/>
                    <a:pt x="8168" y="193"/>
                    <a:pt x="7857" y="193"/>
                  </a:cubicBezTo>
                  <a:lnTo>
                    <a:pt x="0" y="193"/>
                  </a:lnTo>
                  <a:lnTo>
                    <a:pt x="0" y="697"/>
                  </a:lnTo>
                  <a:lnTo>
                    <a:pt x="7190" y="697"/>
                  </a:lnTo>
                  <a:cubicBezTo>
                    <a:pt x="7802" y="697"/>
                    <a:pt x="8348" y="424"/>
                    <a:pt x="8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5652248" y="3908039"/>
              <a:ext cx="112207" cy="445263"/>
            </a:xfrm>
            <a:custGeom>
              <a:avLst/>
              <a:gdLst/>
              <a:ahLst/>
              <a:cxnLst/>
              <a:rect l="l" t="t" r="r" b="b"/>
              <a:pathLst>
                <a:path w="5002" h="19849" extrusionOk="0">
                  <a:moveTo>
                    <a:pt x="2073" y="1"/>
                  </a:moveTo>
                  <a:cubicBezTo>
                    <a:pt x="1263" y="1"/>
                    <a:pt x="529" y="328"/>
                    <a:pt x="1" y="860"/>
                  </a:cubicBezTo>
                  <a:cubicBezTo>
                    <a:pt x="416" y="634"/>
                    <a:pt x="894" y="504"/>
                    <a:pt x="1402" y="504"/>
                  </a:cubicBezTo>
                  <a:cubicBezTo>
                    <a:pt x="3021" y="504"/>
                    <a:pt x="4330" y="1813"/>
                    <a:pt x="4330" y="3432"/>
                  </a:cubicBezTo>
                  <a:lnTo>
                    <a:pt x="4330" y="14610"/>
                  </a:lnTo>
                  <a:cubicBezTo>
                    <a:pt x="4330" y="16712"/>
                    <a:pt x="3385" y="18591"/>
                    <a:pt x="1901" y="19849"/>
                  </a:cubicBezTo>
                  <a:cubicBezTo>
                    <a:pt x="3768" y="18621"/>
                    <a:pt x="5001" y="16511"/>
                    <a:pt x="5001" y="14107"/>
                  </a:cubicBezTo>
                  <a:lnTo>
                    <a:pt x="5001" y="2928"/>
                  </a:lnTo>
                  <a:cubicBezTo>
                    <a:pt x="5001" y="1314"/>
                    <a:pt x="3687" y="1"/>
                    <a:pt x="2073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5131750" y="4130377"/>
              <a:ext cx="308447" cy="410649"/>
            </a:xfrm>
            <a:custGeom>
              <a:avLst/>
              <a:gdLst/>
              <a:ahLst/>
              <a:cxnLst/>
              <a:rect l="l" t="t" r="r" b="b"/>
              <a:pathLst>
                <a:path w="13750" h="18306" extrusionOk="0">
                  <a:moveTo>
                    <a:pt x="2554" y="1"/>
                  </a:moveTo>
                  <a:cubicBezTo>
                    <a:pt x="1141" y="1"/>
                    <a:pt x="0" y="1141"/>
                    <a:pt x="0" y="2555"/>
                  </a:cubicBezTo>
                  <a:lnTo>
                    <a:pt x="0" y="12308"/>
                  </a:lnTo>
                  <a:cubicBezTo>
                    <a:pt x="0" y="15621"/>
                    <a:pt x="2685" y="18306"/>
                    <a:pt x="5994" y="18306"/>
                  </a:cubicBezTo>
                  <a:lnTo>
                    <a:pt x="13750" y="18306"/>
                  </a:lnTo>
                  <a:lnTo>
                    <a:pt x="13750" y="12786"/>
                  </a:lnTo>
                  <a:lnTo>
                    <a:pt x="6896" y="12786"/>
                  </a:lnTo>
                  <a:cubicBezTo>
                    <a:pt x="5911" y="12786"/>
                    <a:pt x="5109" y="11985"/>
                    <a:pt x="5109" y="10999"/>
                  </a:cubicBezTo>
                  <a:lnTo>
                    <a:pt x="5109" y="2555"/>
                  </a:lnTo>
                  <a:cubicBezTo>
                    <a:pt x="5109" y="1141"/>
                    <a:pt x="3964" y="1"/>
                    <a:pt x="2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5143302" y="4130377"/>
              <a:ext cx="296894" cy="410649"/>
            </a:xfrm>
            <a:custGeom>
              <a:avLst/>
              <a:gdLst/>
              <a:ahLst/>
              <a:cxnLst/>
              <a:rect l="l" t="t" r="r" b="b"/>
              <a:pathLst>
                <a:path w="13235" h="18306" extrusionOk="0">
                  <a:moveTo>
                    <a:pt x="2039" y="1"/>
                  </a:moveTo>
                  <a:cubicBezTo>
                    <a:pt x="1205" y="1"/>
                    <a:pt x="467" y="398"/>
                    <a:pt x="1" y="1020"/>
                  </a:cubicBezTo>
                  <a:cubicBezTo>
                    <a:pt x="429" y="696"/>
                    <a:pt x="957" y="499"/>
                    <a:pt x="1536" y="499"/>
                  </a:cubicBezTo>
                  <a:cubicBezTo>
                    <a:pt x="2946" y="499"/>
                    <a:pt x="4091" y="1645"/>
                    <a:pt x="4091" y="3054"/>
                  </a:cubicBezTo>
                  <a:lnTo>
                    <a:pt x="4091" y="11502"/>
                  </a:lnTo>
                  <a:cubicBezTo>
                    <a:pt x="4091" y="12488"/>
                    <a:pt x="4892" y="13289"/>
                    <a:pt x="5878" y="13289"/>
                  </a:cubicBezTo>
                  <a:lnTo>
                    <a:pt x="12732" y="13289"/>
                  </a:lnTo>
                  <a:lnTo>
                    <a:pt x="12732" y="18306"/>
                  </a:lnTo>
                  <a:lnTo>
                    <a:pt x="13235" y="18306"/>
                  </a:lnTo>
                  <a:lnTo>
                    <a:pt x="13235" y="12786"/>
                  </a:lnTo>
                  <a:lnTo>
                    <a:pt x="6381" y="12786"/>
                  </a:lnTo>
                  <a:cubicBezTo>
                    <a:pt x="5396" y="12786"/>
                    <a:pt x="4594" y="11985"/>
                    <a:pt x="4594" y="10999"/>
                  </a:cubicBezTo>
                  <a:lnTo>
                    <a:pt x="4594" y="2555"/>
                  </a:lnTo>
                  <a:cubicBezTo>
                    <a:pt x="4594" y="1141"/>
                    <a:pt x="3449" y="1"/>
                    <a:pt x="2039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5341192" y="3820154"/>
              <a:ext cx="139373" cy="1117228"/>
            </a:xfrm>
            <a:custGeom>
              <a:avLst/>
              <a:gdLst/>
              <a:ahLst/>
              <a:cxnLst/>
              <a:rect l="l" t="t" r="r" b="b"/>
              <a:pathLst>
                <a:path w="6213" h="49804" extrusionOk="0">
                  <a:moveTo>
                    <a:pt x="3104" y="1"/>
                  </a:moveTo>
                  <a:cubicBezTo>
                    <a:pt x="1389" y="1"/>
                    <a:pt x="1" y="1389"/>
                    <a:pt x="1" y="3104"/>
                  </a:cubicBezTo>
                  <a:lnTo>
                    <a:pt x="1" y="49803"/>
                  </a:lnTo>
                  <a:lnTo>
                    <a:pt x="6213" y="49803"/>
                  </a:lnTo>
                  <a:lnTo>
                    <a:pt x="6213" y="3104"/>
                  </a:lnTo>
                  <a:cubicBezTo>
                    <a:pt x="6213" y="1389"/>
                    <a:pt x="4820" y="1"/>
                    <a:pt x="3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5356266" y="3820154"/>
              <a:ext cx="124298" cy="1117228"/>
            </a:xfrm>
            <a:custGeom>
              <a:avLst/>
              <a:gdLst/>
              <a:ahLst/>
              <a:cxnLst/>
              <a:rect l="l" t="t" r="r" b="b"/>
              <a:pathLst>
                <a:path w="5541" h="49804" extrusionOk="0">
                  <a:moveTo>
                    <a:pt x="2432" y="1"/>
                  </a:moveTo>
                  <a:cubicBezTo>
                    <a:pt x="1447" y="1"/>
                    <a:pt x="570" y="458"/>
                    <a:pt x="0" y="1176"/>
                  </a:cubicBezTo>
                  <a:cubicBezTo>
                    <a:pt x="533" y="756"/>
                    <a:pt x="1203" y="500"/>
                    <a:pt x="1933" y="500"/>
                  </a:cubicBezTo>
                  <a:cubicBezTo>
                    <a:pt x="3649" y="500"/>
                    <a:pt x="5038" y="1892"/>
                    <a:pt x="5038" y="3608"/>
                  </a:cubicBezTo>
                  <a:lnTo>
                    <a:pt x="5038" y="49803"/>
                  </a:lnTo>
                  <a:lnTo>
                    <a:pt x="5541" y="49803"/>
                  </a:lnTo>
                  <a:lnTo>
                    <a:pt x="5541" y="3104"/>
                  </a:lnTo>
                  <a:cubicBezTo>
                    <a:pt x="5541" y="1389"/>
                    <a:pt x="4148" y="1"/>
                    <a:pt x="2432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5285226" y="4803870"/>
              <a:ext cx="264704" cy="118937"/>
            </a:xfrm>
            <a:custGeom>
              <a:avLst/>
              <a:gdLst/>
              <a:ahLst/>
              <a:cxnLst/>
              <a:rect l="l" t="t" r="r" b="b"/>
              <a:pathLst>
                <a:path w="11800" h="5302" extrusionOk="0">
                  <a:moveTo>
                    <a:pt x="1098" y="1"/>
                  </a:moveTo>
                  <a:lnTo>
                    <a:pt x="33" y="1209"/>
                  </a:lnTo>
                  <a:cubicBezTo>
                    <a:pt x="33" y="1209"/>
                    <a:pt x="0" y="4115"/>
                    <a:pt x="33" y="4572"/>
                  </a:cubicBezTo>
                  <a:cubicBezTo>
                    <a:pt x="62" y="5029"/>
                    <a:pt x="4484" y="5302"/>
                    <a:pt x="4484" y="5302"/>
                  </a:cubicBezTo>
                  <a:lnTo>
                    <a:pt x="11800" y="5302"/>
                  </a:lnTo>
                  <a:lnTo>
                    <a:pt x="10520" y="2009"/>
                  </a:lnTo>
                  <a:lnTo>
                    <a:pt x="5599" y="2009"/>
                  </a:lnTo>
                  <a:lnTo>
                    <a:pt x="5214" y="730"/>
                  </a:lnTo>
                  <a:lnTo>
                    <a:pt x="10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457588" y="4674600"/>
              <a:ext cx="130041" cy="211337"/>
            </a:xfrm>
            <a:custGeom>
              <a:avLst/>
              <a:gdLst/>
              <a:ahLst/>
              <a:cxnLst/>
              <a:rect l="l" t="t" r="r" b="b"/>
              <a:pathLst>
                <a:path w="5797" h="9421" extrusionOk="0">
                  <a:moveTo>
                    <a:pt x="5797" y="0"/>
                  </a:moveTo>
                  <a:cubicBezTo>
                    <a:pt x="5796" y="1"/>
                    <a:pt x="273" y="8507"/>
                    <a:pt x="0" y="8871"/>
                  </a:cubicBezTo>
                  <a:lnTo>
                    <a:pt x="1649" y="9421"/>
                  </a:lnTo>
                  <a:lnTo>
                    <a:pt x="5399" y="4434"/>
                  </a:lnTo>
                  <a:lnTo>
                    <a:pt x="2278" y="6585"/>
                  </a:lnTo>
                  <a:lnTo>
                    <a:pt x="57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313444" y="4727941"/>
              <a:ext cx="55520" cy="116963"/>
            </a:xfrm>
            <a:custGeom>
              <a:avLst/>
              <a:gdLst/>
              <a:ahLst/>
              <a:cxnLst/>
              <a:rect l="l" t="t" r="r" b="b"/>
              <a:pathLst>
                <a:path w="2475" h="5214" extrusionOk="0">
                  <a:moveTo>
                    <a:pt x="0" y="0"/>
                  </a:moveTo>
                  <a:lnTo>
                    <a:pt x="1443" y="5214"/>
                  </a:lnTo>
                  <a:lnTo>
                    <a:pt x="2475" y="4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2" name="Google Shape;72;p3"/>
          <p:cNvSpPr/>
          <p:nvPr/>
        </p:nvSpPr>
        <p:spPr>
          <a:xfrm>
            <a:off x="8296900" y="5368399"/>
            <a:ext cx="1331960" cy="851749"/>
          </a:xfrm>
          <a:custGeom>
            <a:avLst/>
            <a:gdLst/>
            <a:ahLst/>
            <a:cxnLst/>
            <a:rect l="l" t="t" r="r" b="b"/>
            <a:pathLst>
              <a:path w="31573" h="20190" extrusionOk="0">
                <a:moveTo>
                  <a:pt x="11204" y="13265"/>
                </a:moveTo>
                <a:cubicBezTo>
                  <a:pt x="11268" y="13265"/>
                  <a:pt x="11338" y="13289"/>
                  <a:pt x="11413" y="13343"/>
                </a:cubicBezTo>
                <a:cubicBezTo>
                  <a:pt x="11744" y="13578"/>
                  <a:pt x="11802" y="14248"/>
                  <a:pt x="11810" y="14618"/>
                </a:cubicBezTo>
                <a:cubicBezTo>
                  <a:pt x="11819" y="15070"/>
                  <a:pt x="11739" y="15518"/>
                  <a:pt x="11659" y="15964"/>
                </a:cubicBezTo>
                <a:cubicBezTo>
                  <a:pt x="11305" y="15810"/>
                  <a:pt x="10976" y="15602"/>
                  <a:pt x="10686" y="15346"/>
                </a:cubicBezTo>
                <a:cubicBezTo>
                  <a:pt x="10622" y="15288"/>
                  <a:pt x="10556" y="15224"/>
                  <a:pt x="10523" y="15142"/>
                </a:cubicBezTo>
                <a:cubicBezTo>
                  <a:pt x="10494" y="15063"/>
                  <a:pt x="10498" y="14976"/>
                  <a:pt x="10507" y="14891"/>
                </a:cubicBezTo>
                <a:lnTo>
                  <a:pt x="10507" y="14891"/>
                </a:lnTo>
                <a:lnTo>
                  <a:pt x="10507" y="14893"/>
                </a:lnTo>
                <a:cubicBezTo>
                  <a:pt x="10539" y="14590"/>
                  <a:pt x="10725" y="13265"/>
                  <a:pt x="11204" y="13265"/>
                </a:cubicBezTo>
                <a:close/>
                <a:moveTo>
                  <a:pt x="29349" y="1"/>
                </a:moveTo>
                <a:cubicBezTo>
                  <a:pt x="28805" y="131"/>
                  <a:pt x="28326" y="512"/>
                  <a:pt x="27768" y="541"/>
                </a:cubicBezTo>
                <a:cubicBezTo>
                  <a:pt x="27744" y="542"/>
                  <a:pt x="27719" y="542"/>
                  <a:pt x="27695" y="542"/>
                </a:cubicBezTo>
                <a:cubicBezTo>
                  <a:pt x="27358" y="542"/>
                  <a:pt x="27024" y="427"/>
                  <a:pt x="26690" y="427"/>
                </a:cubicBezTo>
                <a:cubicBezTo>
                  <a:pt x="26640" y="427"/>
                  <a:pt x="26590" y="430"/>
                  <a:pt x="26540" y="435"/>
                </a:cubicBezTo>
                <a:cubicBezTo>
                  <a:pt x="25925" y="508"/>
                  <a:pt x="25428" y="585"/>
                  <a:pt x="24822" y="717"/>
                </a:cubicBezTo>
                <a:cubicBezTo>
                  <a:pt x="24482" y="790"/>
                  <a:pt x="24136" y="827"/>
                  <a:pt x="23790" y="827"/>
                </a:cubicBezTo>
                <a:cubicBezTo>
                  <a:pt x="23443" y="827"/>
                  <a:pt x="23095" y="790"/>
                  <a:pt x="22754" y="716"/>
                </a:cubicBezTo>
                <a:lnTo>
                  <a:pt x="22754" y="716"/>
                </a:lnTo>
                <a:cubicBezTo>
                  <a:pt x="22778" y="974"/>
                  <a:pt x="22932" y="1204"/>
                  <a:pt x="23162" y="1325"/>
                </a:cubicBezTo>
                <a:cubicBezTo>
                  <a:pt x="22907" y="1430"/>
                  <a:pt x="22635" y="1483"/>
                  <a:pt x="22362" y="1483"/>
                </a:cubicBezTo>
                <a:cubicBezTo>
                  <a:pt x="22185" y="1483"/>
                  <a:pt x="22008" y="1461"/>
                  <a:pt x="21835" y="1416"/>
                </a:cubicBezTo>
                <a:lnTo>
                  <a:pt x="21835" y="1416"/>
                </a:lnTo>
                <a:cubicBezTo>
                  <a:pt x="21894" y="1588"/>
                  <a:pt x="21952" y="1759"/>
                  <a:pt x="22013" y="1930"/>
                </a:cubicBezTo>
                <a:cubicBezTo>
                  <a:pt x="21507" y="2058"/>
                  <a:pt x="21002" y="2186"/>
                  <a:pt x="20496" y="2315"/>
                </a:cubicBezTo>
                <a:cubicBezTo>
                  <a:pt x="20478" y="2499"/>
                  <a:pt x="20598" y="2680"/>
                  <a:pt x="20567" y="2862"/>
                </a:cubicBezTo>
                <a:cubicBezTo>
                  <a:pt x="20480" y="3345"/>
                  <a:pt x="19573" y="3196"/>
                  <a:pt x="19424" y="3664"/>
                </a:cubicBezTo>
                <a:cubicBezTo>
                  <a:pt x="19310" y="4024"/>
                  <a:pt x="19388" y="4369"/>
                  <a:pt x="19001" y="4597"/>
                </a:cubicBezTo>
                <a:cubicBezTo>
                  <a:pt x="18796" y="4720"/>
                  <a:pt x="18551" y="4759"/>
                  <a:pt x="18315" y="4795"/>
                </a:cubicBezTo>
                <a:cubicBezTo>
                  <a:pt x="17923" y="4858"/>
                  <a:pt x="17530" y="4918"/>
                  <a:pt x="17137" y="4979"/>
                </a:cubicBezTo>
                <a:cubicBezTo>
                  <a:pt x="16374" y="5099"/>
                  <a:pt x="15609" y="5218"/>
                  <a:pt x="14836" y="5243"/>
                </a:cubicBezTo>
                <a:cubicBezTo>
                  <a:pt x="14685" y="5248"/>
                  <a:pt x="14534" y="5249"/>
                  <a:pt x="14383" y="5249"/>
                </a:cubicBezTo>
                <a:cubicBezTo>
                  <a:pt x="14217" y="5249"/>
                  <a:pt x="14052" y="5248"/>
                  <a:pt x="13887" y="5248"/>
                </a:cubicBezTo>
                <a:cubicBezTo>
                  <a:pt x="13735" y="5248"/>
                  <a:pt x="13584" y="5249"/>
                  <a:pt x="13433" y="5254"/>
                </a:cubicBezTo>
                <a:cubicBezTo>
                  <a:pt x="12472" y="5285"/>
                  <a:pt x="11523" y="5459"/>
                  <a:pt x="10577" y="5634"/>
                </a:cubicBezTo>
                <a:cubicBezTo>
                  <a:pt x="10174" y="5710"/>
                  <a:pt x="9766" y="5785"/>
                  <a:pt x="9392" y="5959"/>
                </a:cubicBezTo>
                <a:cubicBezTo>
                  <a:pt x="9286" y="6009"/>
                  <a:pt x="9182" y="6066"/>
                  <a:pt x="9083" y="6128"/>
                </a:cubicBezTo>
                <a:cubicBezTo>
                  <a:pt x="8951" y="6206"/>
                  <a:pt x="8823" y="6294"/>
                  <a:pt x="8696" y="6377"/>
                </a:cubicBezTo>
                <a:cubicBezTo>
                  <a:pt x="8416" y="6563"/>
                  <a:pt x="8132" y="6742"/>
                  <a:pt x="7845" y="6913"/>
                </a:cubicBezTo>
                <a:cubicBezTo>
                  <a:pt x="7688" y="7007"/>
                  <a:pt x="7522" y="7100"/>
                  <a:pt x="7339" y="7113"/>
                </a:cubicBezTo>
                <a:cubicBezTo>
                  <a:pt x="7325" y="7114"/>
                  <a:pt x="7311" y="7114"/>
                  <a:pt x="7298" y="7114"/>
                </a:cubicBezTo>
                <a:cubicBezTo>
                  <a:pt x="7067" y="7114"/>
                  <a:pt x="6850" y="6987"/>
                  <a:pt x="6655" y="6860"/>
                </a:cubicBezTo>
                <a:cubicBezTo>
                  <a:pt x="6014" y="6441"/>
                  <a:pt x="5449" y="5829"/>
                  <a:pt x="4691" y="5638"/>
                </a:cubicBezTo>
                <a:cubicBezTo>
                  <a:pt x="4562" y="5606"/>
                  <a:pt x="4431" y="5590"/>
                  <a:pt x="4299" y="5590"/>
                </a:cubicBezTo>
                <a:cubicBezTo>
                  <a:pt x="3753" y="5590"/>
                  <a:pt x="3205" y="5859"/>
                  <a:pt x="2892" y="6309"/>
                </a:cubicBezTo>
                <a:cubicBezTo>
                  <a:pt x="2527" y="6834"/>
                  <a:pt x="2488" y="7509"/>
                  <a:pt x="2337" y="8130"/>
                </a:cubicBezTo>
                <a:cubicBezTo>
                  <a:pt x="2202" y="8681"/>
                  <a:pt x="1960" y="9224"/>
                  <a:pt x="1554" y="9621"/>
                </a:cubicBezTo>
                <a:cubicBezTo>
                  <a:pt x="1210" y="9957"/>
                  <a:pt x="737" y="10181"/>
                  <a:pt x="261" y="10181"/>
                </a:cubicBezTo>
                <a:cubicBezTo>
                  <a:pt x="174" y="10181"/>
                  <a:pt x="87" y="10174"/>
                  <a:pt x="0" y="10158"/>
                </a:cubicBezTo>
                <a:lnTo>
                  <a:pt x="0" y="10158"/>
                </a:lnTo>
                <a:cubicBezTo>
                  <a:pt x="117" y="10764"/>
                  <a:pt x="724" y="11182"/>
                  <a:pt x="1336" y="11262"/>
                </a:cubicBezTo>
                <a:cubicBezTo>
                  <a:pt x="1407" y="11271"/>
                  <a:pt x="1481" y="11276"/>
                  <a:pt x="1554" y="11276"/>
                </a:cubicBezTo>
                <a:cubicBezTo>
                  <a:pt x="1889" y="11276"/>
                  <a:pt x="2227" y="11174"/>
                  <a:pt x="2438" y="10921"/>
                </a:cubicBezTo>
                <a:cubicBezTo>
                  <a:pt x="2645" y="10673"/>
                  <a:pt x="2703" y="10308"/>
                  <a:pt x="2959" y="10110"/>
                </a:cubicBezTo>
                <a:cubicBezTo>
                  <a:pt x="3281" y="9859"/>
                  <a:pt x="3751" y="9984"/>
                  <a:pt x="4142" y="9868"/>
                </a:cubicBezTo>
                <a:cubicBezTo>
                  <a:pt x="4500" y="9762"/>
                  <a:pt x="4762" y="9462"/>
                  <a:pt x="5002" y="9176"/>
                </a:cubicBezTo>
                <a:lnTo>
                  <a:pt x="5002" y="9176"/>
                </a:lnTo>
                <a:cubicBezTo>
                  <a:pt x="5018" y="9558"/>
                  <a:pt x="4691" y="9864"/>
                  <a:pt x="4358" y="10051"/>
                </a:cubicBezTo>
                <a:cubicBezTo>
                  <a:pt x="4025" y="10237"/>
                  <a:pt x="3648" y="10376"/>
                  <a:pt x="3409" y="10674"/>
                </a:cubicBezTo>
                <a:cubicBezTo>
                  <a:pt x="3160" y="10981"/>
                  <a:pt x="3116" y="11440"/>
                  <a:pt x="3301" y="11789"/>
                </a:cubicBezTo>
                <a:cubicBezTo>
                  <a:pt x="3169" y="11526"/>
                  <a:pt x="3337" y="11196"/>
                  <a:pt x="3582" y="11035"/>
                </a:cubicBezTo>
                <a:cubicBezTo>
                  <a:pt x="3828" y="10874"/>
                  <a:pt x="4130" y="10837"/>
                  <a:pt x="4419" y="10781"/>
                </a:cubicBezTo>
                <a:cubicBezTo>
                  <a:pt x="4708" y="10726"/>
                  <a:pt x="5010" y="10639"/>
                  <a:pt x="5201" y="10415"/>
                </a:cubicBezTo>
                <a:cubicBezTo>
                  <a:pt x="5385" y="10201"/>
                  <a:pt x="5429" y="9899"/>
                  <a:pt x="5591" y="9667"/>
                </a:cubicBezTo>
                <a:cubicBezTo>
                  <a:pt x="5956" y="9145"/>
                  <a:pt x="6856" y="9051"/>
                  <a:pt x="7041" y="8476"/>
                </a:cubicBezTo>
                <a:lnTo>
                  <a:pt x="7041" y="8476"/>
                </a:lnTo>
                <a:cubicBezTo>
                  <a:pt x="6881" y="9175"/>
                  <a:pt x="6965" y="9981"/>
                  <a:pt x="7322" y="10608"/>
                </a:cubicBezTo>
                <a:cubicBezTo>
                  <a:pt x="7586" y="11068"/>
                  <a:pt x="7998" y="11430"/>
                  <a:pt x="8459" y="11693"/>
                </a:cubicBezTo>
                <a:cubicBezTo>
                  <a:pt x="8686" y="11823"/>
                  <a:pt x="8934" y="11934"/>
                  <a:pt x="9119" y="12121"/>
                </a:cubicBezTo>
                <a:cubicBezTo>
                  <a:pt x="9442" y="12443"/>
                  <a:pt x="9528" y="12946"/>
                  <a:pt x="9444" y="13394"/>
                </a:cubicBezTo>
                <a:cubicBezTo>
                  <a:pt x="9359" y="13842"/>
                  <a:pt x="9132" y="14248"/>
                  <a:pt x="8893" y="14637"/>
                </a:cubicBezTo>
                <a:cubicBezTo>
                  <a:pt x="8774" y="14833"/>
                  <a:pt x="8645" y="15057"/>
                  <a:pt x="8704" y="15279"/>
                </a:cubicBezTo>
                <a:cubicBezTo>
                  <a:pt x="8761" y="15491"/>
                  <a:pt x="8969" y="15622"/>
                  <a:pt x="9158" y="15731"/>
                </a:cubicBezTo>
                <a:cubicBezTo>
                  <a:pt x="9877" y="16148"/>
                  <a:pt x="10581" y="16590"/>
                  <a:pt x="11272" y="17056"/>
                </a:cubicBezTo>
                <a:cubicBezTo>
                  <a:pt x="11628" y="17296"/>
                  <a:pt x="11992" y="17556"/>
                  <a:pt x="12210" y="17926"/>
                </a:cubicBezTo>
                <a:cubicBezTo>
                  <a:pt x="12306" y="18089"/>
                  <a:pt x="12352" y="18335"/>
                  <a:pt x="12194" y="18438"/>
                </a:cubicBezTo>
                <a:cubicBezTo>
                  <a:pt x="12102" y="18499"/>
                  <a:pt x="11938" y="18537"/>
                  <a:pt x="11974" y="18642"/>
                </a:cubicBezTo>
                <a:cubicBezTo>
                  <a:pt x="11987" y="18681"/>
                  <a:pt x="12028" y="18703"/>
                  <a:pt x="12067" y="18721"/>
                </a:cubicBezTo>
                <a:cubicBezTo>
                  <a:pt x="12507" y="18927"/>
                  <a:pt x="12948" y="19134"/>
                  <a:pt x="13388" y="19340"/>
                </a:cubicBezTo>
                <a:cubicBezTo>
                  <a:pt x="13564" y="19207"/>
                  <a:pt x="13784" y="19143"/>
                  <a:pt x="14005" y="19143"/>
                </a:cubicBezTo>
                <a:cubicBezTo>
                  <a:pt x="14102" y="19143"/>
                  <a:pt x="14200" y="19156"/>
                  <a:pt x="14294" y="19180"/>
                </a:cubicBezTo>
                <a:cubicBezTo>
                  <a:pt x="14429" y="19215"/>
                  <a:pt x="14625" y="19282"/>
                  <a:pt x="14716" y="19394"/>
                </a:cubicBezTo>
                <a:cubicBezTo>
                  <a:pt x="14788" y="19481"/>
                  <a:pt x="14759" y="19621"/>
                  <a:pt x="14821" y="19693"/>
                </a:cubicBezTo>
                <a:cubicBezTo>
                  <a:pt x="14974" y="19867"/>
                  <a:pt x="15615" y="19797"/>
                  <a:pt x="15851" y="19839"/>
                </a:cubicBezTo>
                <a:cubicBezTo>
                  <a:pt x="16238" y="19909"/>
                  <a:pt x="16615" y="20026"/>
                  <a:pt x="16973" y="20190"/>
                </a:cubicBezTo>
                <a:cubicBezTo>
                  <a:pt x="16937" y="19797"/>
                  <a:pt x="16635" y="19489"/>
                  <a:pt x="16349" y="19220"/>
                </a:cubicBezTo>
                <a:cubicBezTo>
                  <a:pt x="15712" y="18619"/>
                  <a:pt x="15065" y="18030"/>
                  <a:pt x="14378" y="17486"/>
                </a:cubicBezTo>
                <a:cubicBezTo>
                  <a:pt x="13967" y="17158"/>
                  <a:pt x="13445" y="16739"/>
                  <a:pt x="13379" y="16184"/>
                </a:cubicBezTo>
                <a:cubicBezTo>
                  <a:pt x="13341" y="15863"/>
                  <a:pt x="13411" y="15541"/>
                  <a:pt x="13480" y="15226"/>
                </a:cubicBezTo>
                <a:cubicBezTo>
                  <a:pt x="13707" y="14189"/>
                  <a:pt x="13937" y="13141"/>
                  <a:pt x="14385" y="12178"/>
                </a:cubicBezTo>
                <a:cubicBezTo>
                  <a:pt x="14482" y="12146"/>
                  <a:pt x="14589" y="12133"/>
                  <a:pt x="14703" y="12133"/>
                </a:cubicBezTo>
                <a:cubicBezTo>
                  <a:pt x="15183" y="12133"/>
                  <a:pt x="15779" y="12369"/>
                  <a:pt x="16188" y="12458"/>
                </a:cubicBezTo>
                <a:cubicBezTo>
                  <a:pt x="16760" y="12583"/>
                  <a:pt x="17339" y="12697"/>
                  <a:pt x="17925" y="12697"/>
                </a:cubicBezTo>
                <a:cubicBezTo>
                  <a:pt x="17973" y="12697"/>
                  <a:pt x="18021" y="12696"/>
                  <a:pt x="18069" y="12694"/>
                </a:cubicBezTo>
                <a:cubicBezTo>
                  <a:pt x="18426" y="12685"/>
                  <a:pt x="18781" y="12629"/>
                  <a:pt x="19134" y="12573"/>
                </a:cubicBezTo>
                <a:cubicBezTo>
                  <a:pt x="19569" y="12505"/>
                  <a:pt x="20063" y="12354"/>
                  <a:pt x="20505" y="12354"/>
                </a:cubicBezTo>
                <a:cubicBezTo>
                  <a:pt x="20513" y="12354"/>
                  <a:pt x="20520" y="12354"/>
                  <a:pt x="20528" y="12354"/>
                </a:cubicBezTo>
                <a:cubicBezTo>
                  <a:pt x="20854" y="12358"/>
                  <a:pt x="20980" y="12679"/>
                  <a:pt x="21300" y="12803"/>
                </a:cubicBezTo>
                <a:cubicBezTo>
                  <a:pt x="21543" y="12897"/>
                  <a:pt x="21803" y="12934"/>
                  <a:pt x="22050" y="13017"/>
                </a:cubicBezTo>
                <a:cubicBezTo>
                  <a:pt x="22474" y="13162"/>
                  <a:pt x="22755" y="13489"/>
                  <a:pt x="23142" y="13674"/>
                </a:cubicBezTo>
                <a:cubicBezTo>
                  <a:pt x="23465" y="13830"/>
                  <a:pt x="23919" y="13848"/>
                  <a:pt x="24271" y="13931"/>
                </a:cubicBezTo>
                <a:cubicBezTo>
                  <a:pt x="24317" y="13941"/>
                  <a:pt x="24367" y="13956"/>
                  <a:pt x="24394" y="13994"/>
                </a:cubicBezTo>
                <a:cubicBezTo>
                  <a:pt x="24417" y="14023"/>
                  <a:pt x="24421" y="14064"/>
                  <a:pt x="24420" y="14102"/>
                </a:cubicBezTo>
                <a:cubicBezTo>
                  <a:pt x="24414" y="14295"/>
                  <a:pt x="24298" y="14466"/>
                  <a:pt x="24185" y="14624"/>
                </a:cubicBezTo>
                <a:cubicBezTo>
                  <a:pt x="23972" y="14926"/>
                  <a:pt x="23759" y="15229"/>
                  <a:pt x="23544" y="15532"/>
                </a:cubicBezTo>
                <a:cubicBezTo>
                  <a:pt x="23422" y="15704"/>
                  <a:pt x="23286" y="15888"/>
                  <a:pt x="23083" y="15953"/>
                </a:cubicBezTo>
                <a:cubicBezTo>
                  <a:pt x="22945" y="15999"/>
                  <a:pt x="22793" y="15982"/>
                  <a:pt x="22654" y="16024"/>
                </a:cubicBezTo>
                <a:cubicBezTo>
                  <a:pt x="22515" y="16067"/>
                  <a:pt x="22387" y="16219"/>
                  <a:pt x="22451" y="16351"/>
                </a:cubicBezTo>
                <a:cubicBezTo>
                  <a:pt x="22245" y="16272"/>
                  <a:pt x="22037" y="16195"/>
                  <a:pt x="21830" y="16116"/>
                </a:cubicBezTo>
                <a:cubicBezTo>
                  <a:pt x="21784" y="16100"/>
                  <a:pt x="21735" y="16083"/>
                  <a:pt x="21687" y="16083"/>
                </a:cubicBezTo>
                <a:cubicBezTo>
                  <a:pt x="21671" y="16083"/>
                  <a:pt x="21654" y="16085"/>
                  <a:pt x="21638" y="16090"/>
                </a:cubicBezTo>
                <a:cubicBezTo>
                  <a:pt x="21568" y="16113"/>
                  <a:pt x="21527" y="16180"/>
                  <a:pt x="21489" y="16242"/>
                </a:cubicBezTo>
                <a:cubicBezTo>
                  <a:pt x="21339" y="16502"/>
                  <a:pt x="21189" y="16759"/>
                  <a:pt x="21039" y="17016"/>
                </a:cubicBezTo>
                <a:cubicBezTo>
                  <a:pt x="21005" y="17075"/>
                  <a:pt x="20969" y="17138"/>
                  <a:pt x="20974" y="17206"/>
                </a:cubicBezTo>
                <a:cubicBezTo>
                  <a:pt x="20981" y="17358"/>
                  <a:pt x="21171" y="17429"/>
                  <a:pt x="21324" y="17429"/>
                </a:cubicBezTo>
                <a:cubicBezTo>
                  <a:pt x="21824" y="17425"/>
                  <a:pt x="22293" y="17072"/>
                  <a:pt x="22777" y="17072"/>
                </a:cubicBezTo>
                <a:cubicBezTo>
                  <a:pt x="22839" y="17072"/>
                  <a:pt x="22901" y="17078"/>
                  <a:pt x="22964" y="17091"/>
                </a:cubicBezTo>
                <a:cubicBezTo>
                  <a:pt x="23029" y="17104"/>
                  <a:pt x="23095" y="17124"/>
                  <a:pt x="23159" y="17124"/>
                </a:cubicBezTo>
                <a:cubicBezTo>
                  <a:pt x="23186" y="17124"/>
                  <a:pt x="23212" y="17121"/>
                  <a:pt x="23237" y="17111"/>
                </a:cubicBezTo>
                <a:cubicBezTo>
                  <a:pt x="23298" y="17089"/>
                  <a:pt x="23344" y="17040"/>
                  <a:pt x="23387" y="16991"/>
                </a:cubicBezTo>
                <a:cubicBezTo>
                  <a:pt x="23917" y="16394"/>
                  <a:pt x="24449" y="15797"/>
                  <a:pt x="24980" y="15200"/>
                </a:cubicBezTo>
                <a:cubicBezTo>
                  <a:pt x="25012" y="15166"/>
                  <a:pt x="25060" y="15129"/>
                  <a:pt x="25101" y="15129"/>
                </a:cubicBezTo>
                <a:cubicBezTo>
                  <a:pt x="25117" y="15129"/>
                  <a:pt x="25132" y="15135"/>
                  <a:pt x="25144" y="15149"/>
                </a:cubicBezTo>
                <a:cubicBezTo>
                  <a:pt x="25147" y="15425"/>
                  <a:pt x="24978" y="15603"/>
                  <a:pt x="24912" y="15853"/>
                </a:cubicBezTo>
                <a:cubicBezTo>
                  <a:pt x="24856" y="16062"/>
                  <a:pt x="24965" y="16276"/>
                  <a:pt x="24968" y="16493"/>
                </a:cubicBezTo>
                <a:cubicBezTo>
                  <a:pt x="24970" y="16649"/>
                  <a:pt x="24912" y="16811"/>
                  <a:pt x="24791" y="16912"/>
                </a:cubicBezTo>
                <a:cubicBezTo>
                  <a:pt x="24720" y="16971"/>
                  <a:pt x="24627" y="17004"/>
                  <a:pt x="24536" y="17004"/>
                </a:cubicBezTo>
                <a:cubicBezTo>
                  <a:pt x="24471" y="17004"/>
                  <a:pt x="24406" y="16987"/>
                  <a:pt x="24352" y="16952"/>
                </a:cubicBezTo>
                <a:lnTo>
                  <a:pt x="24352" y="16952"/>
                </a:lnTo>
                <a:cubicBezTo>
                  <a:pt x="24596" y="17468"/>
                  <a:pt x="24909" y="17950"/>
                  <a:pt x="25282" y="18382"/>
                </a:cubicBezTo>
                <a:cubicBezTo>
                  <a:pt x="25685" y="17887"/>
                  <a:pt x="25620" y="17158"/>
                  <a:pt x="25911" y="16589"/>
                </a:cubicBezTo>
                <a:cubicBezTo>
                  <a:pt x="25983" y="16449"/>
                  <a:pt x="26077" y="16317"/>
                  <a:pt x="26121" y="16165"/>
                </a:cubicBezTo>
                <a:cubicBezTo>
                  <a:pt x="26170" y="15993"/>
                  <a:pt x="26149" y="15808"/>
                  <a:pt x="26130" y="15629"/>
                </a:cubicBezTo>
                <a:cubicBezTo>
                  <a:pt x="26068" y="15113"/>
                  <a:pt x="26008" y="14595"/>
                  <a:pt x="25949" y="14077"/>
                </a:cubicBezTo>
                <a:cubicBezTo>
                  <a:pt x="25896" y="13635"/>
                  <a:pt x="25842" y="13178"/>
                  <a:pt x="25618" y="12793"/>
                </a:cubicBezTo>
                <a:cubicBezTo>
                  <a:pt x="25185" y="12040"/>
                  <a:pt x="24259" y="11760"/>
                  <a:pt x="23526" y="11290"/>
                </a:cubicBezTo>
                <a:cubicBezTo>
                  <a:pt x="23497" y="11271"/>
                  <a:pt x="23467" y="11250"/>
                  <a:pt x="23452" y="11219"/>
                </a:cubicBezTo>
                <a:cubicBezTo>
                  <a:pt x="23413" y="11133"/>
                  <a:pt x="23506" y="11050"/>
                  <a:pt x="23583" y="10997"/>
                </a:cubicBezTo>
                <a:cubicBezTo>
                  <a:pt x="24099" y="10638"/>
                  <a:pt x="24404" y="9996"/>
                  <a:pt x="24358" y="9369"/>
                </a:cubicBezTo>
                <a:cubicBezTo>
                  <a:pt x="24343" y="9174"/>
                  <a:pt x="24297" y="8984"/>
                  <a:pt x="24280" y="8789"/>
                </a:cubicBezTo>
                <a:cubicBezTo>
                  <a:pt x="24227" y="8207"/>
                  <a:pt x="24427" y="7631"/>
                  <a:pt x="24697" y="7114"/>
                </a:cubicBezTo>
                <a:cubicBezTo>
                  <a:pt x="24916" y="6694"/>
                  <a:pt x="25184" y="6301"/>
                  <a:pt x="25411" y="5885"/>
                </a:cubicBezTo>
                <a:cubicBezTo>
                  <a:pt x="25590" y="5558"/>
                  <a:pt x="25707" y="5234"/>
                  <a:pt x="26013" y="4993"/>
                </a:cubicBezTo>
                <a:cubicBezTo>
                  <a:pt x="26148" y="4886"/>
                  <a:pt x="26318" y="4813"/>
                  <a:pt x="26487" y="4813"/>
                </a:cubicBezTo>
                <a:cubicBezTo>
                  <a:pt x="26532" y="4813"/>
                  <a:pt x="26577" y="4818"/>
                  <a:pt x="26621" y="4829"/>
                </a:cubicBezTo>
                <a:cubicBezTo>
                  <a:pt x="26922" y="4905"/>
                  <a:pt x="27098" y="5219"/>
                  <a:pt x="27363" y="5381"/>
                </a:cubicBezTo>
                <a:cubicBezTo>
                  <a:pt x="27585" y="5516"/>
                  <a:pt x="27854" y="5537"/>
                  <a:pt x="28102" y="5606"/>
                </a:cubicBezTo>
                <a:cubicBezTo>
                  <a:pt x="28518" y="5723"/>
                  <a:pt x="28881" y="5972"/>
                  <a:pt x="29235" y="6217"/>
                </a:cubicBezTo>
                <a:cubicBezTo>
                  <a:pt x="29476" y="6384"/>
                  <a:pt x="29743" y="6595"/>
                  <a:pt x="29746" y="6890"/>
                </a:cubicBezTo>
                <a:cubicBezTo>
                  <a:pt x="29748" y="6963"/>
                  <a:pt x="29734" y="7046"/>
                  <a:pt x="29780" y="7106"/>
                </a:cubicBezTo>
                <a:cubicBezTo>
                  <a:pt x="29812" y="7148"/>
                  <a:pt x="29868" y="7164"/>
                  <a:pt x="29919" y="7179"/>
                </a:cubicBezTo>
                <a:cubicBezTo>
                  <a:pt x="30063" y="7219"/>
                  <a:pt x="30225" y="7252"/>
                  <a:pt x="30377" y="7252"/>
                </a:cubicBezTo>
                <a:cubicBezTo>
                  <a:pt x="30561" y="7252"/>
                  <a:pt x="30731" y="7203"/>
                  <a:pt x="30833" y="7054"/>
                </a:cubicBezTo>
                <a:cubicBezTo>
                  <a:pt x="30841" y="7114"/>
                  <a:pt x="30894" y="7142"/>
                  <a:pt x="30953" y="7142"/>
                </a:cubicBezTo>
                <a:cubicBezTo>
                  <a:pt x="31015" y="7142"/>
                  <a:pt x="31083" y="7112"/>
                  <a:pt x="31117" y="7059"/>
                </a:cubicBezTo>
                <a:cubicBezTo>
                  <a:pt x="31182" y="6954"/>
                  <a:pt x="31167" y="6821"/>
                  <a:pt x="31198" y="6701"/>
                </a:cubicBezTo>
                <a:cubicBezTo>
                  <a:pt x="31249" y="6494"/>
                  <a:pt x="31430" y="6340"/>
                  <a:pt x="31492" y="6135"/>
                </a:cubicBezTo>
                <a:cubicBezTo>
                  <a:pt x="31572" y="5866"/>
                  <a:pt x="31432" y="5588"/>
                  <a:pt x="31295" y="5345"/>
                </a:cubicBezTo>
                <a:cubicBezTo>
                  <a:pt x="30697" y="4274"/>
                  <a:pt x="30098" y="3202"/>
                  <a:pt x="29397" y="2196"/>
                </a:cubicBezTo>
                <a:cubicBezTo>
                  <a:pt x="29266" y="2007"/>
                  <a:pt x="29126" y="1806"/>
                  <a:pt x="29120" y="1576"/>
                </a:cubicBezTo>
                <a:cubicBezTo>
                  <a:pt x="29116" y="1319"/>
                  <a:pt x="29279" y="1094"/>
                  <a:pt x="29364" y="853"/>
                </a:cubicBezTo>
                <a:cubicBezTo>
                  <a:pt x="29461" y="576"/>
                  <a:pt x="29455" y="275"/>
                  <a:pt x="293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xfrm>
            <a:off x="960017" y="2748693"/>
            <a:ext cx="6934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9466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4" name="Google Shape;74;p3"/>
          <p:cNvSpPr txBox="1">
            <a:spLocks noGrp="1"/>
          </p:cNvSpPr>
          <p:nvPr>
            <p:ph type="title" idx="2" hasCustomPrompt="1"/>
          </p:nvPr>
        </p:nvSpPr>
        <p:spPr>
          <a:xfrm>
            <a:off x="960033" y="967767"/>
            <a:ext cx="1694400" cy="148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5" name="Google Shape;75;p3"/>
          <p:cNvSpPr txBox="1">
            <a:spLocks noGrp="1"/>
          </p:cNvSpPr>
          <p:nvPr>
            <p:ph type="subTitle" idx="1"/>
          </p:nvPr>
        </p:nvSpPr>
        <p:spPr>
          <a:xfrm>
            <a:off x="960017" y="3671137"/>
            <a:ext cx="69340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1554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"/>
          <p:cNvSpPr/>
          <p:nvPr/>
        </p:nvSpPr>
        <p:spPr>
          <a:xfrm flipH="1">
            <a:off x="-124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" name="Google Shape;345;p21"/>
          <p:cNvSpPr/>
          <p:nvPr/>
        </p:nvSpPr>
        <p:spPr>
          <a:xfrm flipH="1">
            <a:off x="-9493" y="0"/>
            <a:ext cx="12215761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" name="Google Shape;346;p21"/>
          <p:cNvSpPr/>
          <p:nvPr/>
        </p:nvSpPr>
        <p:spPr>
          <a:xfrm flipH="1">
            <a:off x="-4315" y="6144669"/>
            <a:ext cx="12200633" cy="898020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" name="Google Shape;347;p21"/>
          <p:cNvSpPr/>
          <p:nvPr/>
        </p:nvSpPr>
        <p:spPr>
          <a:xfrm>
            <a:off x="829532" y="5667237"/>
            <a:ext cx="1076219" cy="688209"/>
          </a:xfrm>
          <a:custGeom>
            <a:avLst/>
            <a:gdLst/>
            <a:ahLst/>
            <a:cxnLst/>
            <a:rect l="l" t="t" r="r" b="b"/>
            <a:pathLst>
              <a:path w="31573" h="20190" extrusionOk="0">
                <a:moveTo>
                  <a:pt x="11204" y="13265"/>
                </a:moveTo>
                <a:cubicBezTo>
                  <a:pt x="11268" y="13265"/>
                  <a:pt x="11338" y="13289"/>
                  <a:pt x="11413" y="13343"/>
                </a:cubicBezTo>
                <a:cubicBezTo>
                  <a:pt x="11744" y="13578"/>
                  <a:pt x="11802" y="14248"/>
                  <a:pt x="11810" y="14618"/>
                </a:cubicBezTo>
                <a:cubicBezTo>
                  <a:pt x="11819" y="15070"/>
                  <a:pt x="11739" y="15518"/>
                  <a:pt x="11659" y="15964"/>
                </a:cubicBezTo>
                <a:cubicBezTo>
                  <a:pt x="11305" y="15810"/>
                  <a:pt x="10976" y="15602"/>
                  <a:pt x="10686" y="15346"/>
                </a:cubicBezTo>
                <a:cubicBezTo>
                  <a:pt x="10622" y="15288"/>
                  <a:pt x="10556" y="15224"/>
                  <a:pt x="10523" y="15142"/>
                </a:cubicBezTo>
                <a:cubicBezTo>
                  <a:pt x="10494" y="15063"/>
                  <a:pt x="10498" y="14976"/>
                  <a:pt x="10507" y="14891"/>
                </a:cubicBezTo>
                <a:lnTo>
                  <a:pt x="10507" y="14891"/>
                </a:lnTo>
                <a:lnTo>
                  <a:pt x="10507" y="14893"/>
                </a:lnTo>
                <a:cubicBezTo>
                  <a:pt x="10539" y="14590"/>
                  <a:pt x="10725" y="13265"/>
                  <a:pt x="11204" y="13265"/>
                </a:cubicBezTo>
                <a:close/>
                <a:moveTo>
                  <a:pt x="29349" y="1"/>
                </a:moveTo>
                <a:cubicBezTo>
                  <a:pt x="28805" y="131"/>
                  <a:pt x="28326" y="512"/>
                  <a:pt x="27768" y="541"/>
                </a:cubicBezTo>
                <a:cubicBezTo>
                  <a:pt x="27744" y="542"/>
                  <a:pt x="27719" y="542"/>
                  <a:pt x="27695" y="542"/>
                </a:cubicBezTo>
                <a:cubicBezTo>
                  <a:pt x="27358" y="542"/>
                  <a:pt x="27024" y="427"/>
                  <a:pt x="26690" y="427"/>
                </a:cubicBezTo>
                <a:cubicBezTo>
                  <a:pt x="26640" y="427"/>
                  <a:pt x="26590" y="430"/>
                  <a:pt x="26540" y="435"/>
                </a:cubicBezTo>
                <a:cubicBezTo>
                  <a:pt x="25925" y="508"/>
                  <a:pt x="25428" y="585"/>
                  <a:pt x="24822" y="717"/>
                </a:cubicBezTo>
                <a:cubicBezTo>
                  <a:pt x="24482" y="790"/>
                  <a:pt x="24136" y="827"/>
                  <a:pt x="23790" y="827"/>
                </a:cubicBezTo>
                <a:cubicBezTo>
                  <a:pt x="23443" y="827"/>
                  <a:pt x="23095" y="790"/>
                  <a:pt x="22754" y="716"/>
                </a:cubicBezTo>
                <a:lnTo>
                  <a:pt x="22754" y="716"/>
                </a:lnTo>
                <a:cubicBezTo>
                  <a:pt x="22778" y="974"/>
                  <a:pt x="22932" y="1204"/>
                  <a:pt x="23162" y="1325"/>
                </a:cubicBezTo>
                <a:cubicBezTo>
                  <a:pt x="22907" y="1430"/>
                  <a:pt x="22635" y="1483"/>
                  <a:pt x="22362" y="1483"/>
                </a:cubicBezTo>
                <a:cubicBezTo>
                  <a:pt x="22185" y="1483"/>
                  <a:pt x="22008" y="1461"/>
                  <a:pt x="21835" y="1416"/>
                </a:cubicBezTo>
                <a:lnTo>
                  <a:pt x="21835" y="1416"/>
                </a:lnTo>
                <a:cubicBezTo>
                  <a:pt x="21894" y="1588"/>
                  <a:pt x="21952" y="1759"/>
                  <a:pt x="22013" y="1930"/>
                </a:cubicBezTo>
                <a:cubicBezTo>
                  <a:pt x="21507" y="2058"/>
                  <a:pt x="21002" y="2186"/>
                  <a:pt x="20496" y="2315"/>
                </a:cubicBezTo>
                <a:cubicBezTo>
                  <a:pt x="20478" y="2499"/>
                  <a:pt x="20598" y="2680"/>
                  <a:pt x="20567" y="2862"/>
                </a:cubicBezTo>
                <a:cubicBezTo>
                  <a:pt x="20480" y="3345"/>
                  <a:pt x="19573" y="3196"/>
                  <a:pt x="19424" y="3664"/>
                </a:cubicBezTo>
                <a:cubicBezTo>
                  <a:pt x="19310" y="4024"/>
                  <a:pt x="19388" y="4369"/>
                  <a:pt x="19001" y="4597"/>
                </a:cubicBezTo>
                <a:cubicBezTo>
                  <a:pt x="18796" y="4720"/>
                  <a:pt x="18551" y="4759"/>
                  <a:pt x="18315" y="4795"/>
                </a:cubicBezTo>
                <a:cubicBezTo>
                  <a:pt x="17923" y="4858"/>
                  <a:pt x="17530" y="4918"/>
                  <a:pt x="17137" y="4979"/>
                </a:cubicBezTo>
                <a:cubicBezTo>
                  <a:pt x="16374" y="5099"/>
                  <a:pt x="15609" y="5218"/>
                  <a:pt x="14836" y="5243"/>
                </a:cubicBezTo>
                <a:cubicBezTo>
                  <a:pt x="14685" y="5248"/>
                  <a:pt x="14534" y="5249"/>
                  <a:pt x="14383" y="5249"/>
                </a:cubicBezTo>
                <a:cubicBezTo>
                  <a:pt x="14217" y="5249"/>
                  <a:pt x="14052" y="5248"/>
                  <a:pt x="13887" y="5248"/>
                </a:cubicBezTo>
                <a:cubicBezTo>
                  <a:pt x="13735" y="5248"/>
                  <a:pt x="13584" y="5249"/>
                  <a:pt x="13433" y="5254"/>
                </a:cubicBezTo>
                <a:cubicBezTo>
                  <a:pt x="12472" y="5285"/>
                  <a:pt x="11523" y="5459"/>
                  <a:pt x="10577" y="5634"/>
                </a:cubicBezTo>
                <a:cubicBezTo>
                  <a:pt x="10174" y="5710"/>
                  <a:pt x="9766" y="5785"/>
                  <a:pt x="9392" y="5959"/>
                </a:cubicBezTo>
                <a:cubicBezTo>
                  <a:pt x="9286" y="6009"/>
                  <a:pt x="9182" y="6066"/>
                  <a:pt x="9083" y="6128"/>
                </a:cubicBezTo>
                <a:cubicBezTo>
                  <a:pt x="8951" y="6206"/>
                  <a:pt x="8823" y="6294"/>
                  <a:pt x="8696" y="6377"/>
                </a:cubicBezTo>
                <a:cubicBezTo>
                  <a:pt x="8416" y="6563"/>
                  <a:pt x="8132" y="6742"/>
                  <a:pt x="7845" y="6913"/>
                </a:cubicBezTo>
                <a:cubicBezTo>
                  <a:pt x="7688" y="7007"/>
                  <a:pt x="7522" y="7100"/>
                  <a:pt x="7339" y="7113"/>
                </a:cubicBezTo>
                <a:cubicBezTo>
                  <a:pt x="7325" y="7114"/>
                  <a:pt x="7311" y="7114"/>
                  <a:pt x="7298" y="7114"/>
                </a:cubicBezTo>
                <a:cubicBezTo>
                  <a:pt x="7067" y="7114"/>
                  <a:pt x="6850" y="6987"/>
                  <a:pt x="6655" y="6860"/>
                </a:cubicBezTo>
                <a:cubicBezTo>
                  <a:pt x="6014" y="6441"/>
                  <a:pt x="5449" y="5829"/>
                  <a:pt x="4691" y="5638"/>
                </a:cubicBezTo>
                <a:cubicBezTo>
                  <a:pt x="4562" y="5606"/>
                  <a:pt x="4431" y="5590"/>
                  <a:pt x="4299" y="5590"/>
                </a:cubicBezTo>
                <a:cubicBezTo>
                  <a:pt x="3753" y="5590"/>
                  <a:pt x="3205" y="5859"/>
                  <a:pt x="2892" y="6309"/>
                </a:cubicBezTo>
                <a:cubicBezTo>
                  <a:pt x="2527" y="6834"/>
                  <a:pt x="2488" y="7509"/>
                  <a:pt x="2337" y="8130"/>
                </a:cubicBezTo>
                <a:cubicBezTo>
                  <a:pt x="2202" y="8681"/>
                  <a:pt x="1960" y="9224"/>
                  <a:pt x="1554" y="9621"/>
                </a:cubicBezTo>
                <a:cubicBezTo>
                  <a:pt x="1210" y="9957"/>
                  <a:pt x="737" y="10181"/>
                  <a:pt x="261" y="10181"/>
                </a:cubicBezTo>
                <a:cubicBezTo>
                  <a:pt x="174" y="10181"/>
                  <a:pt x="87" y="10174"/>
                  <a:pt x="0" y="10158"/>
                </a:cubicBezTo>
                <a:lnTo>
                  <a:pt x="0" y="10158"/>
                </a:lnTo>
                <a:cubicBezTo>
                  <a:pt x="117" y="10764"/>
                  <a:pt x="724" y="11182"/>
                  <a:pt x="1336" y="11262"/>
                </a:cubicBezTo>
                <a:cubicBezTo>
                  <a:pt x="1407" y="11271"/>
                  <a:pt x="1481" y="11276"/>
                  <a:pt x="1554" y="11276"/>
                </a:cubicBezTo>
                <a:cubicBezTo>
                  <a:pt x="1889" y="11276"/>
                  <a:pt x="2227" y="11174"/>
                  <a:pt x="2438" y="10921"/>
                </a:cubicBezTo>
                <a:cubicBezTo>
                  <a:pt x="2645" y="10673"/>
                  <a:pt x="2703" y="10308"/>
                  <a:pt x="2959" y="10110"/>
                </a:cubicBezTo>
                <a:cubicBezTo>
                  <a:pt x="3281" y="9859"/>
                  <a:pt x="3751" y="9984"/>
                  <a:pt x="4142" y="9868"/>
                </a:cubicBezTo>
                <a:cubicBezTo>
                  <a:pt x="4500" y="9762"/>
                  <a:pt x="4762" y="9462"/>
                  <a:pt x="5002" y="9176"/>
                </a:cubicBezTo>
                <a:lnTo>
                  <a:pt x="5002" y="9176"/>
                </a:lnTo>
                <a:cubicBezTo>
                  <a:pt x="5018" y="9558"/>
                  <a:pt x="4691" y="9864"/>
                  <a:pt x="4358" y="10051"/>
                </a:cubicBezTo>
                <a:cubicBezTo>
                  <a:pt x="4025" y="10237"/>
                  <a:pt x="3648" y="10376"/>
                  <a:pt x="3409" y="10674"/>
                </a:cubicBezTo>
                <a:cubicBezTo>
                  <a:pt x="3160" y="10981"/>
                  <a:pt x="3116" y="11440"/>
                  <a:pt x="3301" y="11789"/>
                </a:cubicBezTo>
                <a:cubicBezTo>
                  <a:pt x="3169" y="11526"/>
                  <a:pt x="3337" y="11196"/>
                  <a:pt x="3582" y="11035"/>
                </a:cubicBezTo>
                <a:cubicBezTo>
                  <a:pt x="3828" y="10874"/>
                  <a:pt x="4130" y="10837"/>
                  <a:pt x="4419" y="10781"/>
                </a:cubicBezTo>
                <a:cubicBezTo>
                  <a:pt x="4708" y="10726"/>
                  <a:pt x="5010" y="10639"/>
                  <a:pt x="5201" y="10415"/>
                </a:cubicBezTo>
                <a:cubicBezTo>
                  <a:pt x="5385" y="10201"/>
                  <a:pt x="5429" y="9899"/>
                  <a:pt x="5591" y="9667"/>
                </a:cubicBezTo>
                <a:cubicBezTo>
                  <a:pt x="5956" y="9145"/>
                  <a:pt x="6856" y="9051"/>
                  <a:pt x="7041" y="8476"/>
                </a:cubicBezTo>
                <a:lnTo>
                  <a:pt x="7041" y="8476"/>
                </a:lnTo>
                <a:cubicBezTo>
                  <a:pt x="6881" y="9175"/>
                  <a:pt x="6965" y="9981"/>
                  <a:pt x="7322" y="10608"/>
                </a:cubicBezTo>
                <a:cubicBezTo>
                  <a:pt x="7586" y="11068"/>
                  <a:pt x="7998" y="11430"/>
                  <a:pt x="8459" y="11693"/>
                </a:cubicBezTo>
                <a:cubicBezTo>
                  <a:pt x="8686" y="11823"/>
                  <a:pt x="8934" y="11934"/>
                  <a:pt x="9119" y="12121"/>
                </a:cubicBezTo>
                <a:cubicBezTo>
                  <a:pt x="9442" y="12443"/>
                  <a:pt x="9528" y="12946"/>
                  <a:pt x="9444" y="13394"/>
                </a:cubicBezTo>
                <a:cubicBezTo>
                  <a:pt x="9359" y="13842"/>
                  <a:pt x="9132" y="14248"/>
                  <a:pt x="8893" y="14637"/>
                </a:cubicBezTo>
                <a:cubicBezTo>
                  <a:pt x="8774" y="14833"/>
                  <a:pt x="8645" y="15057"/>
                  <a:pt x="8704" y="15279"/>
                </a:cubicBezTo>
                <a:cubicBezTo>
                  <a:pt x="8761" y="15491"/>
                  <a:pt x="8969" y="15622"/>
                  <a:pt x="9158" y="15731"/>
                </a:cubicBezTo>
                <a:cubicBezTo>
                  <a:pt x="9877" y="16148"/>
                  <a:pt x="10581" y="16590"/>
                  <a:pt x="11272" y="17056"/>
                </a:cubicBezTo>
                <a:cubicBezTo>
                  <a:pt x="11628" y="17296"/>
                  <a:pt x="11992" y="17556"/>
                  <a:pt x="12210" y="17926"/>
                </a:cubicBezTo>
                <a:cubicBezTo>
                  <a:pt x="12306" y="18089"/>
                  <a:pt x="12352" y="18335"/>
                  <a:pt x="12194" y="18438"/>
                </a:cubicBezTo>
                <a:cubicBezTo>
                  <a:pt x="12102" y="18499"/>
                  <a:pt x="11938" y="18537"/>
                  <a:pt x="11974" y="18642"/>
                </a:cubicBezTo>
                <a:cubicBezTo>
                  <a:pt x="11987" y="18681"/>
                  <a:pt x="12028" y="18703"/>
                  <a:pt x="12067" y="18721"/>
                </a:cubicBezTo>
                <a:cubicBezTo>
                  <a:pt x="12507" y="18927"/>
                  <a:pt x="12948" y="19134"/>
                  <a:pt x="13388" y="19340"/>
                </a:cubicBezTo>
                <a:cubicBezTo>
                  <a:pt x="13564" y="19207"/>
                  <a:pt x="13784" y="19143"/>
                  <a:pt x="14005" y="19143"/>
                </a:cubicBezTo>
                <a:cubicBezTo>
                  <a:pt x="14102" y="19143"/>
                  <a:pt x="14200" y="19156"/>
                  <a:pt x="14294" y="19180"/>
                </a:cubicBezTo>
                <a:cubicBezTo>
                  <a:pt x="14429" y="19215"/>
                  <a:pt x="14625" y="19282"/>
                  <a:pt x="14716" y="19394"/>
                </a:cubicBezTo>
                <a:cubicBezTo>
                  <a:pt x="14788" y="19481"/>
                  <a:pt x="14759" y="19621"/>
                  <a:pt x="14821" y="19693"/>
                </a:cubicBezTo>
                <a:cubicBezTo>
                  <a:pt x="14974" y="19867"/>
                  <a:pt x="15615" y="19797"/>
                  <a:pt x="15851" y="19839"/>
                </a:cubicBezTo>
                <a:cubicBezTo>
                  <a:pt x="16238" y="19909"/>
                  <a:pt x="16615" y="20026"/>
                  <a:pt x="16973" y="20190"/>
                </a:cubicBezTo>
                <a:cubicBezTo>
                  <a:pt x="16937" y="19797"/>
                  <a:pt x="16635" y="19489"/>
                  <a:pt x="16349" y="19220"/>
                </a:cubicBezTo>
                <a:cubicBezTo>
                  <a:pt x="15712" y="18619"/>
                  <a:pt x="15065" y="18030"/>
                  <a:pt x="14378" y="17486"/>
                </a:cubicBezTo>
                <a:cubicBezTo>
                  <a:pt x="13967" y="17158"/>
                  <a:pt x="13445" y="16739"/>
                  <a:pt x="13379" y="16184"/>
                </a:cubicBezTo>
                <a:cubicBezTo>
                  <a:pt x="13341" y="15863"/>
                  <a:pt x="13411" y="15541"/>
                  <a:pt x="13480" y="15226"/>
                </a:cubicBezTo>
                <a:cubicBezTo>
                  <a:pt x="13707" y="14189"/>
                  <a:pt x="13937" y="13141"/>
                  <a:pt x="14385" y="12178"/>
                </a:cubicBezTo>
                <a:cubicBezTo>
                  <a:pt x="14482" y="12146"/>
                  <a:pt x="14589" y="12133"/>
                  <a:pt x="14703" y="12133"/>
                </a:cubicBezTo>
                <a:cubicBezTo>
                  <a:pt x="15183" y="12133"/>
                  <a:pt x="15779" y="12369"/>
                  <a:pt x="16188" y="12458"/>
                </a:cubicBezTo>
                <a:cubicBezTo>
                  <a:pt x="16760" y="12583"/>
                  <a:pt x="17339" y="12697"/>
                  <a:pt x="17925" y="12697"/>
                </a:cubicBezTo>
                <a:cubicBezTo>
                  <a:pt x="17973" y="12697"/>
                  <a:pt x="18021" y="12696"/>
                  <a:pt x="18069" y="12694"/>
                </a:cubicBezTo>
                <a:cubicBezTo>
                  <a:pt x="18426" y="12685"/>
                  <a:pt x="18781" y="12629"/>
                  <a:pt x="19134" y="12573"/>
                </a:cubicBezTo>
                <a:cubicBezTo>
                  <a:pt x="19569" y="12505"/>
                  <a:pt x="20063" y="12354"/>
                  <a:pt x="20505" y="12354"/>
                </a:cubicBezTo>
                <a:cubicBezTo>
                  <a:pt x="20513" y="12354"/>
                  <a:pt x="20520" y="12354"/>
                  <a:pt x="20528" y="12354"/>
                </a:cubicBezTo>
                <a:cubicBezTo>
                  <a:pt x="20854" y="12358"/>
                  <a:pt x="20980" y="12679"/>
                  <a:pt x="21300" y="12803"/>
                </a:cubicBezTo>
                <a:cubicBezTo>
                  <a:pt x="21543" y="12897"/>
                  <a:pt x="21803" y="12934"/>
                  <a:pt x="22050" y="13017"/>
                </a:cubicBezTo>
                <a:cubicBezTo>
                  <a:pt x="22474" y="13162"/>
                  <a:pt x="22755" y="13489"/>
                  <a:pt x="23142" y="13674"/>
                </a:cubicBezTo>
                <a:cubicBezTo>
                  <a:pt x="23465" y="13830"/>
                  <a:pt x="23919" y="13848"/>
                  <a:pt x="24271" y="13931"/>
                </a:cubicBezTo>
                <a:cubicBezTo>
                  <a:pt x="24317" y="13941"/>
                  <a:pt x="24367" y="13956"/>
                  <a:pt x="24394" y="13994"/>
                </a:cubicBezTo>
                <a:cubicBezTo>
                  <a:pt x="24417" y="14023"/>
                  <a:pt x="24421" y="14064"/>
                  <a:pt x="24420" y="14102"/>
                </a:cubicBezTo>
                <a:cubicBezTo>
                  <a:pt x="24414" y="14295"/>
                  <a:pt x="24298" y="14466"/>
                  <a:pt x="24185" y="14624"/>
                </a:cubicBezTo>
                <a:cubicBezTo>
                  <a:pt x="23972" y="14926"/>
                  <a:pt x="23759" y="15229"/>
                  <a:pt x="23544" y="15532"/>
                </a:cubicBezTo>
                <a:cubicBezTo>
                  <a:pt x="23422" y="15704"/>
                  <a:pt x="23286" y="15888"/>
                  <a:pt x="23083" y="15953"/>
                </a:cubicBezTo>
                <a:cubicBezTo>
                  <a:pt x="22945" y="15999"/>
                  <a:pt x="22793" y="15982"/>
                  <a:pt x="22654" y="16024"/>
                </a:cubicBezTo>
                <a:cubicBezTo>
                  <a:pt x="22515" y="16067"/>
                  <a:pt x="22387" y="16219"/>
                  <a:pt x="22451" y="16351"/>
                </a:cubicBezTo>
                <a:cubicBezTo>
                  <a:pt x="22245" y="16272"/>
                  <a:pt x="22037" y="16195"/>
                  <a:pt x="21830" y="16116"/>
                </a:cubicBezTo>
                <a:cubicBezTo>
                  <a:pt x="21784" y="16100"/>
                  <a:pt x="21735" y="16083"/>
                  <a:pt x="21687" y="16083"/>
                </a:cubicBezTo>
                <a:cubicBezTo>
                  <a:pt x="21671" y="16083"/>
                  <a:pt x="21654" y="16085"/>
                  <a:pt x="21638" y="16090"/>
                </a:cubicBezTo>
                <a:cubicBezTo>
                  <a:pt x="21568" y="16113"/>
                  <a:pt x="21527" y="16180"/>
                  <a:pt x="21489" y="16242"/>
                </a:cubicBezTo>
                <a:cubicBezTo>
                  <a:pt x="21339" y="16502"/>
                  <a:pt x="21189" y="16759"/>
                  <a:pt x="21039" y="17016"/>
                </a:cubicBezTo>
                <a:cubicBezTo>
                  <a:pt x="21005" y="17075"/>
                  <a:pt x="20969" y="17138"/>
                  <a:pt x="20974" y="17206"/>
                </a:cubicBezTo>
                <a:cubicBezTo>
                  <a:pt x="20981" y="17358"/>
                  <a:pt x="21171" y="17429"/>
                  <a:pt x="21324" y="17429"/>
                </a:cubicBezTo>
                <a:cubicBezTo>
                  <a:pt x="21824" y="17425"/>
                  <a:pt x="22293" y="17072"/>
                  <a:pt x="22777" y="17072"/>
                </a:cubicBezTo>
                <a:cubicBezTo>
                  <a:pt x="22839" y="17072"/>
                  <a:pt x="22901" y="17078"/>
                  <a:pt x="22964" y="17091"/>
                </a:cubicBezTo>
                <a:cubicBezTo>
                  <a:pt x="23029" y="17104"/>
                  <a:pt x="23095" y="17124"/>
                  <a:pt x="23159" y="17124"/>
                </a:cubicBezTo>
                <a:cubicBezTo>
                  <a:pt x="23186" y="17124"/>
                  <a:pt x="23212" y="17121"/>
                  <a:pt x="23237" y="17111"/>
                </a:cubicBezTo>
                <a:cubicBezTo>
                  <a:pt x="23298" y="17089"/>
                  <a:pt x="23344" y="17040"/>
                  <a:pt x="23387" y="16991"/>
                </a:cubicBezTo>
                <a:cubicBezTo>
                  <a:pt x="23917" y="16394"/>
                  <a:pt x="24449" y="15797"/>
                  <a:pt x="24980" y="15200"/>
                </a:cubicBezTo>
                <a:cubicBezTo>
                  <a:pt x="25012" y="15166"/>
                  <a:pt x="25060" y="15129"/>
                  <a:pt x="25101" y="15129"/>
                </a:cubicBezTo>
                <a:cubicBezTo>
                  <a:pt x="25117" y="15129"/>
                  <a:pt x="25132" y="15135"/>
                  <a:pt x="25144" y="15149"/>
                </a:cubicBezTo>
                <a:cubicBezTo>
                  <a:pt x="25147" y="15425"/>
                  <a:pt x="24978" y="15603"/>
                  <a:pt x="24912" y="15853"/>
                </a:cubicBezTo>
                <a:cubicBezTo>
                  <a:pt x="24856" y="16062"/>
                  <a:pt x="24965" y="16276"/>
                  <a:pt x="24968" y="16493"/>
                </a:cubicBezTo>
                <a:cubicBezTo>
                  <a:pt x="24970" y="16649"/>
                  <a:pt x="24912" y="16811"/>
                  <a:pt x="24791" y="16912"/>
                </a:cubicBezTo>
                <a:cubicBezTo>
                  <a:pt x="24720" y="16971"/>
                  <a:pt x="24627" y="17004"/>
                  <a:pt x="24536" y="17004"/>
                </a:cubicBezTo>
                <a:cubicBezTo>
                  <a:pt x="24471" y="17004"/>
                  <a:pt x="24406" y="16987"/>
                  <a:pt x="24352" y="16952"/>
                </a:cubicBezTo>
                <a:lnTo>
                  <a:pt x="24352" y="16952"/>
                </a:lnTo>
                <a:cubicBezTo>
                  <a:pt x="24596" y="17468"/>
                  <a:pt x="24909" y="17950"/>
                  <a:pt x="25282" y="18382"/>
                </a:cubicBezTo>
                <a:cubicBezTo>
                  <a:pt x="25685" y="17887"/>
                  <a:pt x="25620" y="17158"/>
                  <a:pt x="25911" y="16589"/>
                </a:cubicBezTo>
                <a:cubicBezTo>
                  <a:pt x="25983" y="16449"/>
                  <a:pt x="26077" y="16317"/>
                  <a:pt x="26121" y="16165"/>
                </a:cubicBezTo>
                <a:cubicBezTo>
                  <a:pt x="26170" y="15993"/>
                  <a:pt x="26149" y="15808"/>
                  <a:pt x="26130" y="15629"/>
                </a:cubicBezTo>
                <a:cubicBezTo>
                  <a:pt x="26068" y="15113"/>
                  <a:pt x="26008" y="14595"/>
                  <a:pt x="25949" y="14077"/>
                </a:cubicBezTo>
                <a:cubicBezTo>
                  <a:pt x="25896" y="13635"/>
                  <a:pt x="25842" y="13178"/>
                  <a:pt x="25618" y="12793"/>
                </a:cubicBezTo>
                <a:cubicBezTo>
                  <a:pt x="25185" y="12040"/>
                  <a:pt x="24259" y="11760"/>
                  <a:pt x="23526" y="11290"/>
                </a:cubicBezTo>
                <a:cubicBezTo>
                  <a:pt x="23497" y="11271"/>
                  <a:pt x="23467" y="11250"/>
                  <a:pt x="23452" y="11219"/>
                </a:cubicBezTo>
                <a:cubicBezTo>
                  <a:pt x="23413" y="11133"/>
                  <a:pt x="23506" y="11050"/>
                  <a:pt x="23583" y="10997"/>
                </a:cubicBezTo>
                <a:cubicBezTo>
                  <a:pt x="24099" y="10638"/>
                  <a:pt x="24404" y="9996"/>
                  <a:pt x="24358" y="9369"/>
                </a:cubicBezTo>
                <a:cubicBezTo>
                  <a:pt x="24343" y="9174"/>
                  <a:pt x="24297" y="8984"/>
                  <a:pt x="24280" y="8789"/>
                </a:cubicBezTo>
                <a:cubicBezTo>
                  <a:pt x="24227" y="8207"/>
                  <a:pt x="24427" y="7631"/>
                  <a:pt x="24697" y="7114"/>
                </a:cubicBezTo>
                <a:cubicBezTo>
                  <a:pt x="24916" y="6694"/>
                  <a:pt x="25184" y="6301"/>
                  <a:pt x="25411" y="5885"/>
                </a:cubicBezTo>
                <a:cubicBezTo>
                  <a:pt x="25590" y="5558"/>
                  <a:pt x="25707" y="5234"/>
                  <a:pt x="26013" y="4993"/>
                </a:cubicBezTo>
                <a:cubicBezTo>
                  <a:pt x="26148" y="4886"/>
                  <a:pt x="26318" y="4813"/>
                  <a:pt x="26487" y="4813"/>
                </a:cubicBezTo>
                <a:cubicBezTo>
                  <a:pt x="26532" y="4813"/>
                  <a:pt x="26577" y="4818"/>
                  <a:pt x="26621" y="4829"/>
                </a:cubicBezTo>
                <a:cubicBezTo>
                  <a:pt x="26922" y="4905"/>
                  <a:pt x="27098" y="5219"/>
                  <a:pt x="27363" y="5381"/>
                </a:cubicBezTo>
                <a:cubicBezTo>
                  <a:pt x="27585" y="5516"/>
                  <a:pt x="27854" y="5537"/>
                  <a:pt x="28102" y="5606"/>
                </a:cubicBezTo>
                <a:cubicBezTo>
                  <a:pt x="28518" y="5723"/>
                  <a:pt x="28881" y="5972"/>
                  <a:pt x="29235" y="6217"/>
                </a:cubicBezTo>
                <a:cubicBezTo>
                  <a:pt x="29476" y="6384"/>
                  <a:pt x="29743" y="6595"/>
                  <a:pt x="29746" y="6890"/>
                </a:cubicBezTo>
                <a:cubicBezTo>
                  <a:pt x="29748" y="6963"/>
                  <a:pt x="29734" y="7046"/>
                  <a:pt x="29780" y="7106"/>
                </a:cubicBezTo>
                <a:cubicBezTo>
                  <a:pt x="29812" y="7148"/>
                  <a:pt x="29868" y="7164"/>
                  <a:pt x="29919" y="7179"/>
                </a:cubicBezTo>
                <a:cubicBezTo>
                  <a:pt x="30063" y="7219"/>
                  <a:pt x="30225" y="7252"/>
                  <a:pt x="30377" y="7252"/>
                </a:cubicBezTo>
                <a:cubicBezTo>
                  <a:pt x="30561" y="7252"/>
                  <a:pt x="30731" y="7203"/>
                  <a:pt x="30833" y="7054"/>
                </a:cubicBezTo>
                <a:cubicBezTo>
                  <a:pt x="30841" y="7114"/>
                  <a:pt x="30894" y="7142"/>
                  <a:pt x="30953" y="7142"/>
                </a:cubicBezTo>
                <a:cubicBezTo>
                  <a:pt x="31015" y="7142"/>
                  <a:pt x="31083" y="7112"/>
                  <a:pt x="31117" y="7059"/>
                </a:cubicBezTo>
                <a:cubicBezTo>
                  <a:pt x="31182" y="6954"/>
                  <a:pt x="31167" y="6821"/>
                  <a:pt x="31198" y="6701"/>
                </a:cubicBezTo>
                <a:cubicBezTo>
                  <a:pt x="31249" y="6494"/>
                  <a:pt x="31430" y="6340"/>
                  <a:pt x="31492" y="6135"/>
                </a:cubicBezTo>
                <a:cubicBezTo>
                  <a:pt x="31572" y="5866"/>
                  <a:pt x="31432" y="5588"/>
                  <a:pt x="31295" y="5345"/>
                </a:cubicBezTo>
                <a:cubicBezTo>
                  <a:pt x="30697" y="4274"/>
                  <a:pt x="30098" y="3202"/>
                  <a:pt x="29397" y="2196"/>
                </a:cubicBezTo>
                <a:cubicBezTo>
                  <a:pt x="29266" y="2007"/>
                  <a:pt x="29126" y="1806"/>
                  <a:pt x="29120" y="1576"/>
                </a:cubicBezTo>
                <a:cubicBezTo>
                  <a:pt x="29116" y="1319"/>
                  <a:pt x="29279" y="1094"/>
                  <a:pt x="29364" y="853"/>
                </a:cubicBezTo>
                <a:cubicBezTo>
                  <a:pt x="29461" y="576"/>
                  <a:pt x="29455" y="275"/>
                  <a:pt x="293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48" name="Google Shape;348;p21"/>
          <p:cNvGrpSpPr/>
          <p:nvPr/>
        </p:nvGrpSpPr>
        <p:grpSpPr>
          <a:xfrm>
            <a:off x="9349749" y="2860492"/>
            <a:ext cx="1722103" cy="4220301"/>
            <a:chOff x="4666150" y="2948925"/>
            <a:chExt cx="953475" cy="2336650"/>
          </a:xfrm>
        </p:grpSpPr>
        <p:sp>
          <p:nvSpPr>
            <p:cNvPr id="349" name="Google Shape;349;p21"/>
            <p:cNvSpPr/>
            <p:nvPr/>
          </p:nvSpPr>
          <p:spPr>
            <a:xfrm>
              <a:off x="5137775" y="2948925"/>
              <a:ext cx="42050" cy="241225"/>
            </a:xfrm>
            <a:custGeom>
              <a:avLst/>
              <a:gdLst/>
              <a:ahLst/>
              <a:cxnLst/>
              <a:rect l="l" t="t" r="r" b="b"/>
              <a:pathLst>
                <a:path w="1682" h="9649" extrusionOk="0">
                  <a:moveTo>
                    <a:pt x="1681" y="1"/>
                  </a:moveTo>
                  <a:lnTo>
                    <a:pt x="0" y="1765"/>
                  </a:lnTo>
                  <a:lnTo>
                    <a:pt x="0" y="9649"/>
                  </a:lnTo>
                  <a:lnTo>
                    <a:pt x="1681" y="7883"/>
                  </a:lnTo>
                  <a:lnTo>
                    <a:pt x="16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5173800" y="2997500"/>
              <a:ext cx="148200" cy="194950"/>
            </a:xfrm>
            <a:custGeom>
              <a:avLst/>
              <a:gdLst/>
              <a:ahLst/>
              <a:cxnLst/>
              <a:rect l="l" t="t" r="r" b="b"/>
              <a:pathLst>
                <a:path w="5928" h="7798" extrusionOk="0">
                  <a:moveTo>
                    <a:pt x="5927" y="1"/>
                  </a:moveTo>
                  <a:lnTo>
                    <a:pt x="3623" y="795"/>
                  </a:lnTo>
                  <a:lnTo>
                    <a:pt x="1" y="7798"/>
                  </a:lnTo>
                  <a:lnTo>
                    <a:pt x="2305" y="7003"/>
                  </a:lnTo>
                  <a:lnTo>
                    <a:pt x="59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5204750" y="3097175"/>
              <a:ext cx="221200" cy="122700"/>
            </a:xfrm>
            <a:custGeom>
              <a:avLst/>
              <a:gdLst/>
              <a:ahLst/>
              <a:cxnLst/>
              <a:rect l="l" t="t" r="r" b="b"/>
              <a:pathLst>
                <a:path w="8848" h="4908" extrusionOk="0">
                  <a:moveTo>
                    <a:pt x="6435" y="0"/>
                  </a:moveTo>
                  <a:lnTo>
                    <a:pt x="1" y="4555"/>
                  </a:lnTo>
                  <a:lnTo>
                    <a:pt x="2413" y="4908"/>
                  </a:lnTo>
                  <a:lnTo>
                    <a:pt x="8848" y="353"/>
                  </a:lnTo>
                  <a:lnTo>
                    <a:pt x="6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5223725" y="3214550"/>
              <a:ext cx="244700" cy="62825"/>
            </a:xfrm>
            <a:custGeom>
              <a:avLst/>
              <a:gdLst/>
              <a:ahLst/>
              <a:cxnLst/>
              <a:rect l="l" t="t" r="r" b="b"/>
              <a:pathLst>
                <a:path w="9788" h="2513" extrusionOk="0">
                  <a:moveTo>
                    <a:pt x="7807" y="0"/>
                  </a:moveTo>
                  <a:lnTo>
                    <a:pt x="0" y="1091"/>
                  </a:lnTo>
                  <a:lnTo>
                    <a:pt x="1981" y="2513"/>
                  </a:lnTo>
                  <a:lnTo>
                    <a:pt x="9788" y="1422"/>
                  </a:lnTo>
                  <a:lnTo>
                    <a:pt x="7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5226400" y="3277850"/>
              <a:ext cx="213600" cy="119775"/>
            </a:xfrm>
            <a:custGeom>
              <a:avLst/>
              <a:gdLst/>
              <a:ahLst/>
              <a:cxnLst/>
              <a:rect l="l" t="t" r="r" b="b"/>
              <a:pathLst>
                <a:path w="8544" h="4791" extrusionOk="0">
                  <a:moveTo>
                    <a:pt x="1" y="0"/>
                  </a:moveTo>
                  <a:lnTo>
                    <a:pt x="1107" y="2172"/>
                  </a:lnTo>
                  <a:lnTo>
                    <a:pt x="8543" y="4790"/>
                  </a:lnTo>
                  <a:lnTo>
                    <a:pt x="8543" y="4790"/>
                  </a:lnTo>
                  <a:lnTo>
                    <a:pt x="7437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5211875" y="3311075"/>
              <a:ext cx="135450" cy="204500"/>
            </a:xfrm>
            <a:custGeom>
              <a:avLst/>
              <a:gdLst/>
              <a:ahLst/>
              <a:cxnLst/>
              <a:rect l="l" t="t" r="r" b="b"/>
              <a:pathLst>
                <a:path w="5418" h="8180" extrusionOk="0">
                  <a:moveTo>
                    <a:pt x="16" y="0"/>
                  </a:moveTo>
                  <a:lnTo>
                    <a:pt x="0" y="2438"/>
                  </a:lnTo>
                  <a:lnTo>
                    <a:pt x="5401" y="8179"/>
                  </a:lnTo>
                  <a:lnTo>
                    <a:pt x="5418" y="574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5156075" y="3334075"/>
              <a:ext cx="82375" cy="243525"/>
            </a:xfrm>
            <a:custGeom>
              <a:avLst/>
              <a:gdLst/>
              <a:ahLst/>
              <a:cxnLst/>
              <a:rect l="l" t="t" r="r" b="b"/>
              <a:pathLst>
                <a:path w="3295" h="9741" extrusionOk="0">
                  <a:moveTo>
                    <a:pt x="1134" y="1"/>
                  </a:moveTo>
                  <a:lnTo>
                    <a:pt x="0" y="2159"/>
                  </a:lnTo>
                  <a:lnTo>
                    <a:pt x="2160" y="9741"/>
                  </a:lnTo>
                  <a:lnTo>
                    <a:pt x="3294" y="7582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5060025" y="3341750"/>
              <a:ext cx="89125" cy="228100"/>
            </a:xfrm>
            <a:custGeom>
              <a:avLst/>
              <a:gdLst/>
              <a:ahLst/>
              <a:cxnLst/>
              <a:rect l="l" t="t" r="r" b="b"/>
              <a:pathLst>
                <a:path w="3565" h="9124" extrusionOk="0">
                  <a:moveTo>
                    <a:pt x="3564" y="0"/>
                  </a:moveTo>
                  <a:lnTo>
                    <a:pt x="1565" y="1396"/>
                  </a:lnTo>
                  <a:lnTo>
                    <a:pt x="0" y="9123"/>
                  </a:lnTo>
                  <a:lnTo>
                    <a:pt x="1999" y="7726"/>
                  </a:lnTo>
                  <a:lnTo>
                    <a:pt x="35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930325" y="3332325"/>
              <a:ext cx="183925" cy="161650"/>
            </a:xfrm>
            <a:custGeom>
              <a:avLst/>
              <a:gdLst/>
              <a:ahLst/>
              <a:cxnLst/>
              <a:rect l="l" t="t" r="r" b="b"/>
              <a:pathLst>
                <a:path w="7357" h="6466" extrusionOk="0">
                  <a:moveTo>
                    <a:pt x="7357" y="1"/>
                  </a:moveTo>
                  <a:lnTo>
                    <a:pt x="4941" y="321"/>
                  </a:lnTo>
                  <a:lnTo>
                    <a:pt x="1" y="6466"/>
                  </a:lnTo>
                  <a:lnTo>
                    <a:pt x="2418" y="6144"/>
                  </a:lnTo>
                  <a:lnTo>
                    <a:pt x="73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4849975" y="3287300"/>
              <a:ext cx="237650" cy="100325"/>
            </a:xfrm>
            <a:custGeom>
              <a:avLst/>
              <a:gdLst/>
              <a:ahLst/>
              <a:cxnLst/>
              <a:rect l="l" t="t" r="r" b="b"/>
              <a:pathLst>
                <a:path w="9506" h="4013" extrusionOk="0">
                  <a:moveTo>
                    <a:pt x="7211" y="1"/>
                  </a:moveTo>
                  <a:lnTo>
                    <a:pt x="1" y="3189"/>
                  </a:lnTo>
                  <a:lnTo>
                    <a:pt x="2295" y="4013"/>
                  </a:lnTo>
                  <a:lnTo>
                    <a:pt x="9506" y="825"/>
                  </a:lnTo>
                  <a:lnTo>
                    <a:pt x="72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4836925" y="3217325"/>
              <a:ext cx="238225" cy="56700"/>
            </a:xfrm>
            <a:custGeom>
              <a:avLst/>
              <a:gdLst/>
              <a:ahLst/>
              <a:cxnLst/>
              <a:rect l="l" t="t" r="r" b="b"/>
              <a:pathLst>
                <a:path w="9529" h="2268" extrusionOk="0">
                  <a:moveTo>
                    <a:pt x="1" y="1"/>
                  </a:moveTo>
                  <a:lnTo>
                    <a:pt x="1660" y="1787"/>
                  </a:lnTo>
                  <a:lnTo>
                    <a:pt x="9528" y="2268"/>
                  </a:lnTo>
                  <a:lnTo>
                    <a:pt x="9528" y="2268"/>
                  </a:lnTo>
                  <a:lnTo>
                    <a:pt x="7870" y="4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4894100" y="3078400"/>
              <a:ext cx="185550" cy="159825"/>
            </a:xfrm>
            <a:custGeom>
              <a:avLst/>
              <a:gdLst/>
              <a:ahLst/>
              <a:cxnLst/>
              <a:rect l="l" t="t" r="r" b="b"/>
              <a:pathLst>
                <a:path w="7422" h="6393" extrusionOk="0">
                  <a:moveTo>
                    <a:pt x="0" y="0"/>
                  </a:moveTo>
                  <a:lnTo>
                    <a:pt x="654" y="2350"/>
                  </a:lnTo>
                  <a:lnTo>
                    <a:pt x="7422" y="6392"/>
                  </a:lnTo>
                  <a:lnTo>
                    <a:pt x="6768" y="40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4996250" y="2981250"/>
              <a:ext cx="116350" cy="227200"/>
            </a:xfrm>
            <a:custGeom>
              <a:avLst/>
              <a:gdLst/>
              <a:ahLst/>
              <a:cxnLst/>
              <a:rect l="l" t="t" r="r" b="b"/>
              <a:pathLst>
                <a:path w="4654" h="9088" extrusionOk="0">
                  <a:moveTo>
                    <a:pt x="500" y="0"/>
                  </a:moveTo>
                  <a:lnTo>
                    <a:pt x="1" y="2387"/>
                  </a:lnTo>
                  <a:lnTo>
                    <a:pt x="4155" y="9087"/>
                  </a:lnTo>
                  <a:lnTo>
                    <a:pt x="4654" y="670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4666200" y="3280650"/>
              <a:ext cx="953425" cy="2004925"/>
            </a:xfrm>
            <a:custGeom>
              <a:avLst/>
              <a:gdLst/>
              <a:ahLst/>
              <a:cxnLst/>
              <a:rect l="l" t="t" r="r" b="b"/>
              <a:pathLst>
                <a:path w="38137" h="80197" extrusionOk="0">
                  <a:moveTo>
                    <a:pt x="25239" y="15681"/>
                  </a:moveTo>
                  <a:cubicBezTo>
                    <a:pt x="25266" y="15681"/>
                    <a:pt x="25293" y="15683"/>
                    <a:pt x="25320" y="15687"/>
                  </a:cubicBezTo>
                  <a:lnTo>
                    <a:pt x="27190" y="15974"/>
                  </a:lnTo>
                  <a:cubicBezTo>
                    <a:pt x="27505" y="16022"/>
                    <a:pt x="27701" y="16342"/>
                    <a:pt x="27602" y="16644"/>
                  </a:cubicBezTo>
                  <a:lnTo>
                    <a:pt x="26926" y="18699"/>
                  </a:lnTo>
                  <a:cubicBezTo>
                    <a:pt x="26849" y="18931"/>
                    <a:pt x="26643" y="19053"/>
                    <a:pt x="26436" y="19053"/>
                  </a:cubicBezTo>
                  <a:cubicBezTo>
                    <a:pt x="26256" y="19053"/>
                    <a:pt x="26075" y="18961"/>
                    <a:pt x="25978" y="18772"/>
                  </a:cubicBezTo>
                  <a:lnTo>
                    <a:pt x="24784" y="16431"/>
                  </a:lnTo>
                  <a:cubicBezTo>
                    <a:pt x="24606" y="16081"/>
                    <a:pt x="24866" y="15681"/>
                    <a:pt x="25239" y="15681"/>
                  </a:cubicBezTo>
                  <a:close/>
                  <a:moveTo>
                    <a:pt x="20180" y="16597"/>
                  </a:moveTo>
                  <a:cubicBezTo>
                    <a:pt x="20686" y="16598"/>
                    <a:pt x="20888" y="17250"/>
                    <a:pt x="20471" y="17536"/>
                  </a:cubicBezTo>
                  <a:lnTo>
                    <a:pt x="20470" y="17536"/>
                  </a:lnTo>
                  <a:lnTo>
                    <a:pt x="17412" y="19637"/>
                  </a:lnTo>
                  <a:cubicBezTo>
                    <a:pt x="17323" y="19697"/>
                    <a:pt x="17222" y="19727"/>
                    <a:pt x="17120" y="19727"/>
                  </a:cubicBezTo>
                  <a:cubicBezTo>
                    <a:pt x="16992" y="19727"/>
                    <a:pt x="16864" y="19679"/>
                    <a:pt x="16766" y="19585"/>
                  </a:cubicBezTo>
                  <a:lnTo>
                    <a:pt x="14553" y="17486"/>
                  </a:lnTo>
                  <a:cubicBezTo>
                    <a:pt x="14216" y="17165"/>
                    <a:pt x="14443" y="16597"/>
                    <a:pt x="14908" y="16597"/>
                  </a:cubicBezTo>
                  <a:close/>
                  <a:moveTo>
                    <a:pt x="27652" y="20279"/>
                  </a:moveTo>
                  <a:cubicBezTo>
                    <a:pt x="27881" y="20279"/>
                    <a:pt x="28110" y="20425"/>
                    <a:pt x="28161" y="20700"/>
                  </a:cubicBezTo>
                  <a:lnTo>
                    <a:pt x="28444" y="22221"/>
                  </a:lnTo>
                  <a:cubicBezTo>
                    <a:pt x="28514" y="22590"/>
                    <a:pt x="28222" y="22832"/>
                    <a:pt x="27929" y="22832"/>
                  </a:cubicBezTo>
                  <a:cubicBezTo>
                    <a:pt x="27749" y="22832"/>
                    <a:pt x="27569" y="22741"/>
                    <a:pt x="27472" y="22532"/>
                  </a:cubicBezTo>
                  <a:lnTo>
                    <a:pt x="26990" y="21493"/>
                  </a:lnTo>
                  <a:cubicBezTo>
                    <a:pt x="26929" y="21363"/>
                    <a:pt x="26925" y="21213"/>
                    <a:pt x="26980" y="21081"/>
                  </a:cubicBezTo>
                  <a:lnTo>
                    <a:pt x="27179" y="20598"/>
                  </a:lnTo>
                  <a:cubicBezTo>
                    <a:pt x="27268" y="20382"/>
                    <a:pt x="27460" y="20279"/>
                    <a:pt x="27652" y="20279"/>
                  </a:cubicBezTo>
                  <a:close/>
                  <a:moveTo>
                    <a:pt x="24583" y="19324"/>
                  </a:moveTo>
                  <a:cubicBezTo>
                    <a:pt x="24760" y="19324"/>
                    <a:pt x="24937" y="19412"/>
                    <a:pt x="25036" y="19609"/>
                  </a:cubicBezTo>
                  <a:lnTo>
                    <a:pt x="25829" y="21197"/>
                  </a:lnTo>
                  <a:cubicBezTo>
                    <a:pt x="25888" y="21313"/>
                    <a:pt x="25901" y="21446"/>
                    <a:pt x="25864" y="21571"/>
                  </a:cubicBezTo>
                  <a:lnTo>
                    <a:pt x="25863" y="21571"/>
                  </a:lnTo>
                  <a:lnTo>
                    <a:pt x="25312" y="23469"/>
                  </a:lnTo>
                  <a:cubicBezTo>
                    <a:pt x="25238" y="23721"/>
                    <a:pt x="25030" y="23840"/>
                    <a:pt x="24821" y="23840"/>
                  </a:cubicBezTo>
                  <a:cubicBezTo>
                    <a:pt x="24573" y="23840"/>
                    <a:pt x="24325" y="23672"/>
                    <a:pt x="24303" y="23361"/>
                  </a:cubicBezTo>
                  <a:lnTo>
                    <a:pt x="24063" y="19875"/>
                  </a:lnTo>
                  <a:cubicBezTo>
                    <a:pt x="24039" y="19534"/>
                    <a:pt x="24310" y="19324"/>
                    <a:pt x="24583" y="19324"/>
                  </a:cubicBezTo>
                  <a:close/>
                  <a:moveTo>
                    <a:pt x="12013" y="18569"/>
                  </a:moveTo>
                  <a:cubicBezTo>
                    <a:pt x="12111" y="18569"/>
                    <a:pt x="12211" y="18597"/>
                    <a:pt x="12301" y="18658"/>
                  </a:cubicBezTo>
                  <a:lnTo>
                    <a:pt x="12298" y="18657"/>
                  </a:lnTo>
                  <a:lnTo>
                    <a:pt x="12298" y="18657"/>
                  </a:lnTo>
                  <a:lnTo>
                    <a:pt x="14961" y="20442"/>
                  </a:lnTo>
                  <a:cubicBezTo>
                    <a:pt x="15255" y="20640"/>
                    <a:pt x="15266" y="21069"/>
                    <a:pt x="14982" y="21281"/>
                  </a:cubicBezTo>
                  <a:lnTo>
                    <a:pt x="11353" y="24003"/>
                  </a:lnTo>
                  <a:cubicBezTo>
                    <a:pt x="11256" y="24076"/>
                    <a:pt x="11150" y="24108"/>
                    <a:pt x="11047" y="24108"/>
                  </a:cubicBezTo>
                  <a:cubicBezTo>
                    <a:pt x="10743" y="24108"/>
                    <a:pt x="10466" y="23831"/>
                    <a:pt x="10541" y="23483"/>
                  </a:cubicBezTo>
                  <a:lnTo>
                    <a:pt x="11509" y="18977"/>
                  </a:lnTo>
                  <a:cubicBezTo>
                    <a:pt x="11562" y="18726"/>
                    <a:pt x="11782" y="18569"/>
                    <a:pt x="12013" y="18569"/>
                  </a:cubicBezTo>
                  <a:close/>
                  <a:moveTo>
                    <a:pt x="21990" y="18694"/>
                  </a:moveTo>
                  <a:cubicBezTo>
                    <a:pt x="22241" y="18694"/>
                    <a:pt x="22479" y="18880"/>
                    <a:pt x="22503" y="19164"/>
                  </a:cubicBezTo>
                  <a:cubicBezTo>
                    <a:pt x="22660" y="21036"/>
                    <a:pt x="23002" y="25105"/>
                    <a:pt x="23005" y="25430"/>
                  </a:cubicBezTo>
                  <a:lnTo>
                    <a:pt x="23004" y="25430"/>
                  </a:lnTo>
                  <a:cubicBezTo>
                    <a:pt x="23004" y="25449"/>
                    <a:pt x="22994" y="25459"/>
                    <a:pt x="22974" y="25459"/>
                  </a:cubicBezTo>
                  <a:cubicBezTo>
                    <a:pt x="22643" y="25459"/>
                    <a:pt x="19716" y="22957"/>
                    <a:pt x="18548" y="21948"/>
                  </a:cubicBezTo>
                  <a:cubicBezTo>
                    <a:pt x="18301" y="21733"/>
                    <a:pt x="18315" y="21346"/>
                    <a:pt x="18575" y="21149"/>
                  </a:cubicBezTo>
                  <a:lnTo>
                    <a:pt x="21680" y="18799"/>
                  </a:lnTo>
                  <a:cubicBezTo>
                    <a:pt x="21775" y="18727"/>
                    <a:pt x="21884" y="18694"/>
                    <a:pt x="21990" y="18694"/>
                  </a:cubicBezTo>
                  <a:close/>
                  <a:moveTo>
                    <a:pt x="17410" y="22405"/>
                  </a:moveTo>
                  <a:cubicBezTo>
                    <a:pt x="17535" y="22405"/>
                    <a:pt x="17660" y="22450"/>
                    <a:pt x="17757" y="22539"/>
                  </a:cubicBezTo>
                  <a:lnTo>
                    <a:pt x="17755" y="22539"/>
                  </a:lnTo>
                  <a:lnTo>
                    <a:pt x="22009" y="26403"/>
                  </a:lnTo>
                  <a:cubicBezTo>
                    <a:pt x="22357" y="26719"/>
                    <a:pt x="22134" y="27298"/>
                    <a:pt x="21665" y="27298"/>
                  </a:cubicBezTo>
                  <a:cubicBezTo>
                    <a:pt x="21664" y="27298"/>
                    <a:pt x="21662" y="27298"/>
                    <a:pt x="21661" y="27298"/>
                  </a:cubicBezTo>
                  <a:cubicBezTo>
                    <a:pt x="19794" y="27287"/>
                    <a:pt x="16348" y="27268"/>
                    <a:pt x="13728" y="27268"/>
                  </a:cubicBezTo>
                  <a:cubicBezTo>
                    <a:pt x="13064" y="27268"/>
                    <a:pt x="12454" y="27269"/>
                    <a:pt x="11935" y="27272"/>
                  </a:cubicBezTo>
                  <a:cubicBezTo>
                    <a:pt x="11934" y="27272"/>
                    <a:pt x="11932" y="27272"/>
                    <a:pt x="11931" y="27272"/>
                  </a:cubicBezTo>
                  <a:cubicBezTo>
                    <a:pt x="11429" y="27272"/>
                    <a:pt x="11226" y="26625"/>
                    <a:pt x="11638" y="26336"/>
                  </a:cubicBezTo>
                  <a:lnTo>
                    <a:pt x="17114" y="22498"/>
                  </a:lnTo>
                  <a:cubicBezTo>
                    <a:pt x="17203" y="22435"/>
                    <a:pt x="17307" y="22405"/>
                    <a:pt x="17410" y="22405"/>
                  </a:cubicBezTo>
                  <a:close/>
                  <a:moveTo>
                    <a:pt x="26295" y="24003"/>
                  </a:moveTo>
                  <a:cubicBezTo>
                    <a:pt x="26462" y="24003"/>
                    <a:pt x="26629" y="24081"/>
                    <a:pt x="26732" y="24250"/>
                  </a:cubicBezTo>
                  <a:lnTo>
                    <a:pt x="28333" y="26870"/>
                  </a:lnTo>
                  <a:cubicBezTo>
                    <a:pt x="28544" y="27217"/>
                    <a:pt x="28292" y="27654"/>
                    <a:pt x="27895" y="27654"/>
                  </a:cubicBezTo>
                  <a:cubicBezTo>
                    <a:pt x="27884" y="27654"/>
                    <a:pt x="27873" y="27654"/>
                    <a:pt x="27862" y="27653"/>
                  </a:cubicBezTo>
                  <a:lnTo>
                    <a:pt x="25728" y="27522"/>
                  </a:lnTo>
                  <a:cubicBezTo>
                    <a:pt x="25414" y="27502"/>
                    <a:pt x="25191" y="27207"/>
                    <a:pt x="25258" y="26900"/>
                  </a:cubicBezTo>
                  <a:lnTo>
                    <a:pt x="25257" y="26900"/>
                  </a:lnTo>
                  <a:lnTo>
                    <a:pt x="25790" y="24410"/>
                  </a:lnTo>
                  <a:cubicBezTo>
                    <a:pt x="25845" y="24148"/>
                    <a:pt x="26069" y="24003"/>
                    <a:pt x="26295" y="24003"/>
                  </a:cubicBezTo>
                  <a:close/>
                  <a:moveTo>
                    <a:pt x="28581" y="29167"/>
                  </a:moveTo>
                  <a:cubicBezTo>
                    <a:pt x="28902" y="29167"/>
                    <a:pt x="29145" y="29456"/>
                    <a:pt x="29088" y="29772"/>
                  </a:cubicBezTo>
                  <a:lnTo>
                    <a:pt x="28337" y="33990"/>
                  </a:lnTo>
                  <a:cubicBezTo>
                    <a:pt x="28288" y="34265"/>
                    <a:pt x="28058" y="34414"/>
                    <a:pt x="27827" y="34414"/>
                  </a:cubicBezTo>
                  <a:cubicBezTo>
                    <a:pt x="27641" y="34414"/>
                    <a:pt x="27454" y="34317"/>
                    <a:pt x="27361" y="34111"/>
                  </a:cubicBezTo>
                  <a:lnTo>
                    <a:pt x="25459" y="29893"/>
                  </a:lnTo>
                  <a:cubicBezTo>
                    <a:pt x="25306" y="29552"/>
                    <a:pt x="25555" y="29167"/>
                    <a:pt x="25929" y="29167"/>
                  </a:cubicBezTo>
                  <a:close/>
                  <a:moveTo>
                    <a:pt x="21070" y="29167"/>
                  </a:moveTo>
                  <a:cubicBezTo>
                    <a:pt x="21545" y="29167"/>
                    <a:pt x="21767" y="29751"/>
                    <a:pt x="21415" y="30066"/>
                  </a:cubicBezTo>
                  <a:lnTo>
                    <a:pt x="21412" y="30066"/>
                  </a:lnTo>
                  <a:lnTo>
                    <a:pt x="15952" y="34928"/>
                  </a:lnTo>
                  <a:cubicBezTo>
                    <a:pt x="15854" y="35015"/>
                    <a:pt x="15732" y="35058"/>
                    <a:pt x="15610" y="35058"/>
                  </a:cubicBezTo>
                  <a:cubicBezTo>
                    <a:pt x="15466" y="35058"/>
                    <a:pt x="15323" y="34998"/>
                    <a:pt x="15221" y="34881"/>
                  </a:cubicBezTo>
                  <a:lnTo>
                    <a:pt x="10994" y="30018"/>
                  </a:lnTo>
                  <a:cubicBezTo>
                    <a:pt x="10704" y="29686"/>
                    <a:pt x="10940" y="29167"/>
                    <a:pt x="11381" y="29167"/>
                  </a:cubicBezTo>
                  <a:close/>
                  <a:moveTo>
                    <a:pt x="29793" y="34323"/>
                  </a:moveTo>
                  <a:cubicBezTo>
                    <a:pt x="30023" y="34323"/>
                    <a:pt x="30254" y="34469"/>
                    <a:pt x="30302" y="34752"/>
                  </a:cubicBezTo>
                  <a:lnTo>
                    <a:pt x="31053" y="39173"/>
                  </a:lnTo>
                  <a:cubicBezTo>
                    <a:pt x="31115" y="39541"/>
                    <a:pt x="30825" y="39775"/>
                    <a:pt x="30535" y="39775"/>
                  </a:cubicBezTo>
                  <a:cubicBezTo>
                    <a:pt x="30347" y="39775"/>
                    <a:pt x="30159" y="39676"/>
                    <a:pt x="30068" y="39451"/>
                  </a:cubicBezTo>
                  <a:lnTo>
                    <a:pt x="28910" y="36584"/>
                  </a:lnTo>
                  <a:cubicBezTo>
                    <a:pt x="28869" y="36480"/>
                    <a:pt x="28863" y="36367"/>
                    <a:pt x="28891" y="36260"/>
                  </a:cubicBezTo>
                  <a:lnTo>
                    <a:pt x="28889" y="36260"/>
                  </a:lnTo>
                  <a:lnTo>
                    <a:pt x="29296" y="34707"/>
                  </a:lnTo>
                  <a:cubicBezTo>
                    <a:pt x="29364" y="34449"/>
                    <a:pt x="29579" y="34323"/>
                    <a:pt x="29793" y="34323"/>
                  </a:cubicBezTo>
                  <a:close/>
                  <a:moveTo>
                    <a:pt x="25656" y="33374"/>
                  </a:moveTo>
                  <a:cubicBezTo>
                    <a:pt x="25827" y="33374"/>
                    <a:pt x="25999" y="33458"/>
                    <a:pt x="26101" y="33646"/>
                  </a:cubicBezTo>
                  <a:lnTo>
                    <a:pt x="27696" y="36605"/>
                  </a:lnTo>
                  <a:cubicBezTo>
                    <a:pt x="27756" y="36718"/>
                    <a:pt x="27772" y="36848"/>
                    <a:pt x="27743" y="36972"/>
                  </a:cubicBezTo>
                  <a:lnTo>
                    <a:pt x="26786" y="40883"/>
                  </a:lnTo>
                  <a:cubicBezTo>
                    <a:pt x="26722" y="41148"/>
                    <a:pt x="26507" y="41274"/>
                    <a:pt x="26291" y="41274"/>
                  </a:cubicBezTo>
                  <a:cubicBezTo>
                    <a:pt x="26048" y="41274"/>
                    <a:pt x="25804" y="41114"/>
                    <a:pt x="25776" y="40807"/>
                  </a:cubicBezTo>
                  <a:lnTo>
                    <a:pt x="25774" y="40807"/>
                  </a:lnTo>
                  <a:lnTo>
                    <a:pt x="25135" y="33938"/>
                  </a:lnTo>
                  <a:cubicBezTo>
                    <a:pt x="25103" y="33593"/>
                    <a:pt x="25378" y="33374"/>
                    <a:pt x="25656" y="33374"/>
                  </a:cubicBezTo>
                  <a:close/>
                  <a:moveTo>
                    <a:pt x="9782" y="31887"/>
                  </a:moveTo>
                  <a:cubicBezTo>
                    <a:pt x="9901" y="31887"/>
                    <a:pt x="10023" y="31929"/>
                    <a:pt x="10123" y="32020"/>
                  </a:cubicBezTo>
                  <a:lnTo>
                    <a:pt x="14385" y="35840"/>
                  </a:lnTo>
                  <a:cubicBezTo>
                    <a:pt x="14622" y="36053"/>
                    <a:pt x="14610" y="36429"/>
                    <a:pt x="14361" y="36627"/>
                  </a:cubicBezTo>
                  <a:lnTo>
                    <a:pt x="8349" y="41391"/>
                  </a:lnTo>
                  <a:cubicBezTo>
                    <a:pt x="8250" y="41469"/>
                    <a:pt x="8140" y="41504"/>
                    <a:pt x="8033" y="41504"/>
                  </a:cubicBezTo>
                  <a:cubicBezTo>
                    <a:pt x="7732" y="41504"/>
                    <a:pt x="7456" y="41231"/>
                    <a:pt x="7527" y="40885"/>
                  </a:cubicBezTo>
                  <a:lnTo>
                    <a:pt x="7524" y="40884"/>
                  </a:lnTo>
                  <a:lnTo>
                    <a:pt x="9275" y="32300"/>
                  </a:lnTo>
                  <a:cubicBezTo>
                    <a:pt x="9328" y="32043"/>
                    <a:pt x="9551" y="31887"/>
                    <a:pt x="9782" y="31887"/>
                  </a:cubicBezTo>
                  <a:close/>
                  <a:moveTo>
                    <a:pt x="23093" y="31211"/>
                  </a:moveTo>
                  <a:cubicBezTo>
                    <a:pt x="23338" y="31211"/>
                    <a:pt x="23575" y="31386"/>
                    <a:pt x="23607" y="31668"/>
                  </a:cubicBezTo>
                  <a:lnTo>
                    <a:pt x="24757" y="41710"/>
                  </a:lnTo>
                  <a:cubicBezTo>
                    <a:pt x="24794" y="42042"/>
                    <a:pt x="24528" y="42285"/>
                    <a:pt x="24243" y="42285"/>
                  </a:cubicBezTo>
                  <a:cubicBezTo>
                    <a:pt x="24132" y="42285"/>
                    <a:pt x="24018" y="42248"/>
                    <a:pt x="23918" y="42166"/>
                  </a:cubicBezTo>
                  <a:lnTo>
                    <a:pt x="17881" y="37197"/>
                  </a:lnTo>
                  <a:cubicBezTo>
                    <a:pt x="17650" y="37007"/>
                    <a:pt x="17630" y="36659"/>
                    <a:pt x="17838" y="36443"/>
                  </a:cubicBezTo>
                  <a:lnTo>
                    <a:pt x="17836" y="36443"/>
                  </a:lnTo>
                  <a:lnTo>
                    <a:pt x="22726" y="31369"/>
                  </a:lnTo>
                  <a:cubicBezTo>
                    <a:pt x="22831" y="31261"/>
                    <a:pt x="22963" y="31211"/>
                    <a:pt x="23093" y="31211"/>
                  </a:cubicBezTo>
                  <a:close/>
                  <a:moveTo>
                    <a:pt x="16005" y="37041"/>
                  </a:moveTo>
                  <a:cubicBezTo>
                    <a:pt x="16133" y="37041"/>
                    <a:pt x="16262" y="37089"/>
                    <a:pt x="16361" y="37185"/>
                  </a:cubicBezTo>
                  <a:lnTo>
                    <a:pt x="23366" y="43913"/>
                  </a:lnTo>
                  <a:cubicBezTo>
                    <a:pt x="23702" y="44235"/>
                    <a:pt x="23473" y="44799"/>
                    <a:pt x="23013" y="44799"/>
                  </a:cubicBezTo>
                  <a:cubicBezTo>
                    <a:pt x="23008" y="44799"/>
                    <a:pt x="23003" y="44799"/>
                    <a:pt x="22999" y="44798"/>
                  </a:cubicBezTo>
                  <a:cubicBezTo>
                    <a:pt x="19924" y="44719"/>
                    <a:pt x="12340" y="44529"/>
                    <a:pt x="9270" y="44526"/>
                  </a:cubicBezTo>
                  <a:cubicBezTo>
                    <a:pt x="8808" y="44526"/>
                    <a:pt x="8582" y="43961"/>
                    <a:pt x="8916" y="43640"/>
                  </a:cubicBezTo>
                  <a:lnTo>
                    <a:pt x="8914" y="43640"/>
                  </a:lnTo>
                  <a:lnTo>
                    <a:pt x="15648" y="37185"/>
                  </a:lnTo>
                  <a:cubicBezTo>
                    <a:pt x="15748" y="37089"/>
                    <a:pt x="15876" y="37041"/>
                    <a:pt x="16005" y="37041"/>
                  </a:cubicBezTo>
                  <a:close/>
                  <a:moveTo>
                    <a:pt x="28294" y="39219"/>
                  </a:moveTo>
                  <a:cubicBezTo>
                    <a:pt x="28471" y="39219"/>
                    <a:pt x="28650" y="39307"/>
                    <a:pt x="28748" y="39498"/>
                  </a:cubicBezTo>
                  <a:lnTo>
                    <a:pt x="31094" y="44053"/>
                  </a:lnTo>
                  <a:cubicBezTo>
                    <a:pt x="31270" y="44397"/>
                    <a:pt x="31019" y="44803"/>
                    <a:pt x="30638" y="44803"/>
                  </a:cubicBezTo>
                  <a:cubicBezTo>
                    <a:pt x="30632" y="44803"/>
                    <a:pt x="30626" y="44803"/>
                    <a:pt x="30620" y="44803"/>
                  </a:cubicBezTo>
                  <a:cubicBezTo>
                    <a:pt x="29937" y="44781"/>
                    <a:pt x="28977" y="44756"/>
                    <a:pt x="28201" y="44756"/>
                  </a:cubicBezTo>
                  <a:cubicBezTo>
                    <a:pt x="27954" y="44756"/>
                    <a:pt x="27725" y="44758"/>
                    <a:pt x="27530" y="44765"/>
                  </a:cubicBezTo>
                  <a:cubicBezTo>
                    <a:pt x="27526" y="44765"/>
                    <a:pt x="27521" y="44765"/>
                    <a:pt x="27516" y="44765"/>
                  </a:cubicBezTo>
                  <a:cubicBezTo>
                    <a:pt x="27199" y="44765"/>
                    <a:pt x="26955" y="44478"/>
                    <a:pt x="27010" y="44162"/>
                  </a:cubicBezTo>
                  <a:lnTo>
                    <a:pt x="27010" y="44162"/>
                  </a:lnTo>
                  <a:lnTo>
                    <a:pt x="27007" y="44164"/>
                  </a:lnTo>
                  <a:lnTo>
                    <a:pt x="27007" y="44164"/>
                  </a:lnTo>
                  <a:lnTo>
                    <a:pt x="27783" y="39646"/>
                  </a:lnTo>
                  <a:cubicBezTo>
                    <a:pt x="27830" y="39371"/>
                    <a:pt x="28061" y="39219"/>
                    <a:pt x="28294" y="39219"/>
                  </a:cubicBezTo>
                  <a:close/>
                  <a:moveTo>
                    <a:pt x="19741" y="1"/>
                  </a:moveTo>
                  <a:cubicBezTo>
                    <a:pt x="19479" y="1"/>
                    <a:pt x="19259" y="196"/>
                    <a:pt x="19230" y="456"/>
                  </a:cubicBezTo>
                  <a:lnTo>
                    <a:pt x="17742" y="13221"/>
                  </a:lnTo>
                  <a:cubicBezTo>
                    <a:pt x="17711" y="13481"/>
                    <a:pt x="17493" y="13676"/>
                    <a:pt x="17231" y="13676"/>
                  </a:cubicBezTo>
                  <a:lnTo>
                    <a:pt x="11611" y="13676"/>
                  </a:lnTo>
                  <a:cubicBezTo>
                    <a:pt x="11364" y="13676"/>
                    <a:pt x="11150" y="13854"/>
                    <a:pt x="11105" y="14098"/>
                  </a:cubicBezTo>
                  <a:cubicBezTo>
                    <a:pt x="10131" y="19369"/>
                    <a:pt x="333" y="72435"/>
                    <a:pt x="7" y="74682"/>
                  </a:cubicBezTo>
                  <a:cubicBezTo>
                    <a:pt x="0" y="74724"/>
                    <a:pt x="0" y="74767"/>
                    <a:pt x="4" y="74809"/>
                  </a:cubicBezTo>
                  <a:lnTo>
                    <a:pt x="213" y="76839"/>
                  </a:lnTo>
                  <a:cubicBezTo>
                    <a:pt x="245" y="77144"/>
                    <a:pt x="487" y="77301"/>
                    <a:pt x="728" y="77301"/>
                  </a:cubicBezTo>
                  <a:cubicBezTo>
                    <a:pt x="951" y="77301"/>
                    <a:pt x="1174" y="77166"/>
                    <a:pt x="1230" y="76888"/>
                  </a:cubicBezTo>
                  <a:lnTo>
                    <a:pt x="7378" y="46506"/>
                  </a:lnTo>
                  <a:cubicBezTo>
                    <a:pt x="7427" y="46266"/>
                    <a:pt x="7638" y="46094"/>
                    <a:pt x="7882" y="46094"/>
                  </a:cubicBezTo>
                  <a:cubicBezTo>
                    <a:pt x="7890" y="46094"/>
                    <a:pt x="7898" y="46094"/>
                    <a:pt x="7907" y="46095"/>
                  </a:cubicBezTo>
                  <a:lnTo>
                    <a:pt x="23736" y="46849"/>
                  </a:lnTo>
                  <a:cubicBezTo>
                    <a:pt x="23998" y="46861"/>
                    <a:pt x="24208" y="47067"/>
                    <a:pt x="24226" y="47327"/>
                  </a:cubicBezTo>
                  <a:lnTo>
                    <a:pt x="26419" y="79717"/>
                  </a:lnTo>
                  <a:cubicBezTo>
                    <a:pt x="26438" y="79986"/>
                    <a:pt x="26662" y="80196"/>
                    <a:pt x="26933" y="80196"/>
                  </a:cubicBezTo>
                  <a:lnTo>
                    <a:pt x="27896" y="80196"/>
                  </a:lnTo>
                  <a:cubicBezTo>
                    <a:pt x="28193" y="80196"/>
                    <a:pt x="28428" y="79945"/>
                    <a:pt x="28409" y="79649"/>
                  </a:cubicBezTo>
                  <a:lnTo>
                    <a:pt x="26354" y="46619"/>
                  </a:lnTo>
                  <a:cubicBezTo>
                    <a:pt x="26335" y="46322"/>
                    <a:pt x="26570" y="46073"/>
                    <a:pt x="26867" y="46073"/>
                  </a:cubicBezTo>
                  <a:lnTo>
                    <a:pt x="30651" y="46073"/>
                  </a:lnTo>
                  <a:cubicBezTo>
                    <a:pt x="30907" y="46073"/>
                    <a:pt x="31125" y="46262"/>
                    <a:pt x="31160" y="46516"/>
                  </a:cubicBezTo>
                  <a:lnTo>
                    <a:pt x="34440" y="70226"/>
                  </a:lnTo>
                  <a:cubicBezTo>
                    <a:pt x="34477" y="70496"/>
                    <a:pt x="34707" y="70671"/>
                    <a:pt x="34951" y="70671"/>
                  </a:cubicBezTo>
                  <a:cubicBezTo>
                    <a:pt x="35046" y="70671"/>
                    <a:pt x="35144" y="70644"/>
                    <a:pt x="35233" y="70585"/>
                  </a:cubicBezTo>
                  <a:lnTo>
                    <a:pt x="37876" y="68842"/>
                  </a:lnTo>
                  <a:cubicBezTo>
                    <a:pt x="38049" y="68729"/>
                    <a:pt x="38136" y="68521"/>
                    <a:pt x="38098" y="68317"/>
                  </a:cubicBezTo>
                  <a:lnTo>
                    <a:pt x="27727" y="13962"/>
                  </a:lnTo>
                  <a:cubicBezTo>
                    <a:pt x="27682" y="13719"/>
                    <a:pt x="27468" y="13544"/>
                    <a:pt x="27222" y="13544"/>
                  </a:cubicBezTo>
                  <a:lnTo>
                    <a:pt x="21878" y="13544"/>
                  </a:lnTo>
                  <a:cubicBezTo>
                    <a:pt x="21612" y="13544"/>
                    <a:pt x="21388" y="13340"/>
                    <a:pt x="21365" y="13074"/>
                  </a:cubicBezTo>
                  <a:lnTo>
                    <a:pt x="20253" y="471"/>
                  </a:lnTo>
                  <a:cubicBezTo>
                    <a:pt x="20230" y="205"/>
                    <a:pt x="20007" y="1"/>
                    <a:pt x="19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5126350" y="3212025"/>
              <a:ext cx="75400" cy="75400"/>
            </a:xfrm>
            <a:custGeom>
              <a:avLst/>
              <a:gdLst/>
              <a:ahLst/>
              <a:cxnLst/>
              <a:rect l="l" t="t" r="r" b="b"/>
              <a:pathLst>
                <a:path w="3016" h="3016" extrusionOk="0">
                  <a:moveTo>
                    <a:pt x="1508" y="1"/>
                  </a:moveTo>
                  <a:cubicBezTo>
                    <a:pt x="675" y="1"/>
                    <a:pt x="1" y="676"/>
                    <a:pt x="1" y="1508"/>
                  </a:cubicBezTo>
                  <a:cubicBezTo>
                    <a:pt x="1" y="2341"/>
                    <a:pt x="675" y="3015"/>
                    <a:pt x="1508" y="3015"/>
                  </a:cubicBezTo>
                  <a:cubicBezTo>
                    <a:pt x="2340" y="3015"/>
                    <a:pt x="3015" y="2341"/>
                    <a:pt x="3015" y="1508"/>
                  </a:cubicBezTo>
                  <a:cubicBezTo>
                    <a:pt x="3015" y="676"/>
                    <a:pt x="2340" y="1"/>
                    <a:pt x="1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4666150" y="3142350"/>
              <a:ext cx="471625" cy="191750"/>
            </a:xfrm>
            <a:custGeom>
              <a:avLst/>
              <a:gdLst/>
              <a:ahLst/>
              <a:cxnLst/>
              <a:rect l="l" t="t" r="r" b="b"/>
              <a:pathLst>
                <a:path w="18865" h="7670" extrusionOk="0">
                  <a:moveTo>
                    <a:pt x="1" y="1"/>
                  </a:moveTo>
                  <a:lnTo>
                    <a:pt x="1" y="7670"/>
                  </a:lnTo>
                  <a:lnTo>
                    <a:pt x="7950" y="6749"/>
                  </a:lnTo>
                  <a:lnTo>
                    <a:pt x="9118" y="5267"/>
                  </a:lnTo>
                  <a:lnTo>
                    <a:pt x="18865" y="4692"/>
                  </a:lnTo>
                  <a:lnTo>
                    <a:pt x="18865" y="4144"/>
                  </a:lnTo>
                  <a:lnTo>
                    <a:pt x="9725" y="4295"/>
                  </a:lnTo>
                  <a:lnTo>
                    <a:pt x="7950" y="19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5" name="Google Shape;365;p21"/>
          <p:cNvSpPr/>
          <p:nvPr/>
        </p:nvSpPr>
        <p:spPr>
          <a:xfrm>
            <a:off x="-361833" y="6197601"/>
            <a:ext cx="12655384" cy="2397151"/>
          </a:xfrm>
          <a:custGeom>
            <a:avLst/>
            <a:gdLst/>
            <a:ahLst/>
            <a:cxnLst/>
            <a:rect l="l" t="t" r="r" b="b"/>
            <a:pathLst>
              <a:path w="122113" h="30784" extrusionOk="0">
                <a:moveTo>
                  <a:pt x="48661" y="1"/>
                </a:moveTo>
                <a:lnTo>
                  <a:pt x="48661" y="1"/>
                </a:lnTo>
                <a:cubicBezTo>
                  <a:pt x="48921" y="429"/>
                  <a:pt x="49148" y="876"/>
                  <a:pt x="49340" y="1339"/>
                </a:cubicBezTo>
                <a:cubicBezTo>
                  <a:pt x="41630" y="561"/>
                  <a:pt x="33759" y="584"/>
                  <a:pt x="26017" y="544"/>
                </a:cubicBezTo>
                <a:cubicBezTo>
                  <a:pt x="25543" y="542"/>
                  <a:pt x="25062" y="538"/>
                  <a:pt x="24576" y="538"/>
                </a:cubicBezTo>
                <a:cubicBezTo>
                  <a:pt x="22761" y="538"/>
                  <a:pt x="20888" y="584"/>
                  <a:pt x="19138" y="913"/>
                </a:cubicBezTo>
                <a:cubicBezTo>
                  <a:pt x="18907" y="955"/>
                  <a:pt x="16392" y="1469"/>
                  <a:pt x="15199" y="1469"/>
                </a:cubicBezTo>
                <a:cubicBezTo>
                  <a:pt x="14777" y="1469"/>
                  <a:pt x="14520" y="1405"/>
                  <a:pt x="14589" y="1232"/>
                </a:cubicBezTo>
                <a:lnTo>
                  <a:pt x="14589" y="1232"/>
                </a:lnTo>
                <a:cubicBezTo>
                  <a:pt x="14456" y="1559"/>
                  <a:pt x="14122" y="1774"/>
                  <a:pt x="13789" y="1774"/>
                </a:cubicBezTo>
                <a:cubicBezTo>
                  <a:pt x="13712" y="1774"/>
                  <a:pt x="13636" y="1763"/>
                  <a:pt x="13562" y="1739"/>
                </a:cubicBezTo>
                <a:cubicBezTo>
                  <a:pt x="13167" y="1611"/>
                  <a:pt x="12900" y="1144"/>
                  <a:pt x="12978" y="714"/>
                </a:cubicBezTo>
                <a:lnTo>
                  <a:pt x="12978" y="714"/>
                </a:lnTo>
                <a:cubicBezTo>
                  <a:pt x="12584" y="853"/>
                  <a:pt x="12270" y="1223"/>
                  <a:pt x="12182" y="1651"/>
                </a:cubicBezTo>
                <a:cubicBezTo>
                  <a:pt x="11194" y="1280"/>
                  <a:pt x="10239" y="822"/>
                  <a:pt x="9332" y="281"/>
                </a:cubicBezTo>
                <a:lnTo>
                  <a:pt x="9332" y="281"/>
                </a:lnTo>
                <a:cubicBezTo>
                  <a:pt x="9469" y="783"/>
                  <a:pt x="9503" y="1308"/>
                  <a:pt x="9432" y="1823"/>
                </a:cubicBezTo>
                <a:cubicBezTo>
                  <a:pt x="8310" y="1273"/>
                  <a:pt x="7115" y="886"/>
                  <a:pt x="5883" y="675"/>
                </a:cubicBezTo>
                <a:lnTo>
                  <a:pt x="5883" y="675"/>
                </a:lnTo>
                <a:cubicBezTo>
                  <a:pt x="6345" y="919"/>
                  <a:pt x="6720" y="1342"/>
                  <a:pt x="6920" y="1846"/>
                </a:cubicBezTo>
                <a:cubicBezTo>
                  <a:pt x="4517" y="2273"/>
                  <a:pt x="2177" y="3084"/>
                  <a:pt x="1" y="4240"/>
                </a:cubicBezTo>
                <a:lnTo>
                  <a:pt x="1" y="30783"/>
                </a:lnTo>
                <a:lnTo>
                  <a:pt x="121629" y="30783"/>
                </a:lnTo>
                <a:cubicBezTo>
                  <a:pt x="121789" y="30766"/>
                  <a:pt x="121951" y="30747"/>
                  <a:pt x="122112" y="30731"/>
                </a:cubicBezTo>
                <a:lnTo>
                  <a:pt x="122112" y="5243"/>
                </a:lnTo>
                <a:cubicBezTo>
                  <a:pt x="122010" y="5329"/>
                  <a:pt x="121902" y="5400"/>
                  <a:pt x="121776" y="5400"/>
                </a:cubicBezTo>
                <a:cubicBezTo>
                  <a:pt x="121649" y="5400"/>
                  <a:pt x="121505" y="5329"/>
                  <a:pt x="121330" y="5130"/>
                </a:cubicBezTo>
                <a:cubicBezTo>
                  <a:pt x="121031" y="4790"/>
                  <a:pt x="120982" y="4282"/>
                  <a:pt x="121027" y="3819"/>
                </a:cubicBezTo>
                <a:cubicBezTo>
                  <a:pt x="121073" y="3356"/>
                  <a:pt x="121197" y="2902"/>
                  <a:pt x="121182" y="2437"/>
                </a:cubicBezTo>
                <a:lnTo>
                  <a:pt x="121182" y="2437"/>
                </a:lnTo>
                <a:cubicBezTo>
                  <a:pt x="120352" y="2914"/>
                  <a:pt x="119522" y="3389"/>
                  <a:pt x="118692" y="3863"/>
                </a:cubicBezTo>
                <a:cubicBezTo>
                  <a:pt x="118679" y="3871"/>
                  <a:pt x="118665" y="3879"/>
                  <a:pt x="118652" y="3887"/>
                </a:cubicBezTo>
                <a:cubicBezTo>
                  <a:pt x="118918" y="3500"/>
                  <a:pt x="119091" y="3057"/>
                  <a:pt x="119158" y="2593"/>
                </a:cubicBezTo>
                <a:lnTo>
                  <a:pt x="119158" y="2593"/>
                </a:lnTo>
                <a:cubicBezTo>
                  <a:pt x="118463" y="3117"/>
                  <a:pt x="117767" y="3641"/>
                  <a:pt x="117072" y="4165"/>
                </a:cubicBezTo>
                <a:cubicBezTo>
                  <a:pt x="117055" y="3814"/>
                  <a:pt x="117037" y="3464"/>
                  <a:pt x="117020" y="3113"/>
                </a:cubicBezTo>
                <a:cubicBezTo>
                  <a:pt x="116595" y="3691"/>
                  <a:pt x="116062" y="4178"/>
                  <a:pt x="115449" y="4548"/>
                </a:cubicBezTo>
                <a:cubicBezTo>
                  <a:pt x="115181" y="3933"/>
                  <a:pt x="114719" y="3415"/>
                  <a:pt x="114154" y="3093"/>
                </a:cubicBezTo>
                <a:cubicBezTo>
                  <a:pt x="113991" y="3428"/>
                  <a:pt x="113829" y="3762"/>
                  <a:pt x="113666" y="4095"/>
                </a:cubicBezTo>
                <a:cubicBezTo>
                  <a:pt x="112993" y="3640"/>
                  <a:pt x="112269" y="3267"/>
                  <a:pt x="111509" y="2983"/>
                </a:cubicBezTo>
                <a:lnTo>
                  <a:pt x="111509" y="2983"/>
                </a:lnTo>
                <a:cubicBezTo>
                  <a:pt x="112133" y="3269"/>
                  <a:pt x="110113" y="4002"/>
                  <a:pt x="110045" y="4010"/>
                </a:cubicBezTo>
                <a:cubicBezTo>
                  <a:pt x="109949" y="4022"/>
                  <a:pt x="109846" y="4027"/>
                  <a:pt x="109737" y="4027"/>
                </a:cubicBezTo>
                <a:cubicBezTo>
                  <a:pt x="108886" y="4027"/>
                  <a:pt x="107687" y="3708"/>
                  <a:pt x="106860" y="3669"/>
                </a:cubicBezTo>
                <a:cubicBezTo>
                  <a:pt x="105262" y="3593"/>
                  <a:pt x="103663" y="3521"/>
                  <a:pt x="102064" y="3452"/>
                </a:cubicBezTo>
                <a:cubicBezTo>
                  <a:pt x="102023" y="3450"/>
                  <a:pt x="101980" y="3450"/>
                  <a:pt x="101935" y="3450"/>
                </a:cubicBezTo>
                <a:cubicBezTo>
                  <a:pt x="101322" y="3450"/>
                  <a:pt x="100386" y="3607"/>
                  <a:pt x="99596" y="3607"/>
                </a:cubicBezTo>
                <a:cubicBezTo>
                  <a:pt x="99172" y="3607"/>
                  <a:pt x="98791" y="3562"/>
                  <a:pt x="98523" y="3423"/>
                </a:cubicBezTo>
                <a:cubicBezTo>
                  <a:pt x="98122" y="3213"/>
                  <a:pt x="97831" y="2738"/>
                  <a:pt x="97903" y="2273"/>
                </a:cubicBezTo>
                <a:lnTo>
                  <a:pt x="97903" y="2273"/>
                </a:lnTo>
                <a:cubicBezTo>
                  <a:pt x="97535" y="2678"/>
                  <a:pt x="97149" y="3095"/>
                  <a:pt x="96646" y="3274"/>
                </a:cubicBezTo>
                <a:cubicBezTo>
                  <a:pt x="96513" y="3321"/>
                  <a:pt x="96368" y="3345"/>
                  <a:pt x="96224" y="3345"/>
                </a:cubicBezTo>
                <a:cubicBezTo>
                  <a:pt x="95827" y="3345"/>
                  <a:pt x="95432" y="3163"/>
                  <a:pt x="95266" y="2791"/>
                </a:cubicBezTo>
                <a:cubicBezTo>
                  <a:pt x="95214" y="2675"/>
                  <a:pt x="95171" y="2532"/>
                  <a:pt x="95055" y="2498"/>
                </a:cubicBezTo>
                <a:cubicBezTo>
                  <a:pt x="95039" y="2493"/>
                  <a:pt x="95023" y="2491"/>
                  <a:pt x="95008" y="2491"/>
                </a:cubicBezTo>
                <a:cubicBezTo>
                  <a:pt x="94888" y="2491"/>
                  <a:pt x="94789" y="2623"/>
                  <a:pt x="94723" y="2737"/>
                </a:cubicBezTo>
                <a:cubicBezTo>
                  <a:pt x="94556" y="3030"/>
                  <a:pt x="94390" y="3320"/>
                  <a:pt x="94224" y="3611"/>
                </a:cubicBezTo>
                <a:cubicBezTo>
                  <a:pt x="93709" y="3071"/>
                  <a:pt x="93194" y="2532"/>
                  <a:pt x="92678" y="1991"/>
                </a:cubicBezTo>
                <a:cubicBezTo>
                  <a:pt x="92664" y="2407"/>
                  <a:pt x="92649" y="2821"/>
                  <a:pt x="92634" y="3233"/>
                </a:cubicBezTo>
                <a:cubicBezTo>
                  <a:pt x="89903" y="2532"/>
                  <a:pt x="86856" y="2426"/>
                  <a:pt x="83824" y="2426"/>
                </a:cubicBezTo>
                <a:cubicBezTo>
                  <a:pt x="82516" y="2426"/>
                  <a:pt x="81211" y="2446"/>
                  <a:pt x="79935" y="2446"/>
                </a:cubicBezTo>
                <a:cubicBezTo>
                  <a:pt x="78984" y="2446"/>
                  <a:pt x="78049" y="2435"/>
                  <a:pt x="77142" y="2397"/>
                </a:cubicBezTo>
                <a:lnTo>
                  <a:pt x="66092" y="1931"/>
                </a:lnTo>
                <a:cubicBezTo>
                  <a:pt x="66012" y="1927"/>
                  <a:pt x="65924" y="1926"/>
                  <a:pt x="65829" y="1926"/>
                </a:cubicBezTo>
                <a:cubicBezTo>
                  <a:pt x="65019" y="1926"/>
                  <a:pt x="63730" y="2039"/>
                  <a:pt x="62427" y="2039"/>
                </a:cubicBezTo>
                <a:cubicBezTo>
                  <a:pt x="60560" y="2039"/>
                  <a:pt x="58665" y="1806"/>
                  <a:pt x="58108" y="670"/>
                </a:cubicBezTo>
                <a:cubicBezTo>
                  <a:pt x="57889" y="809"/>
                  <a:pt x="56177" y="1862"/>
                  <a:pt x="56177" y="2095"/>
                </a:cubicBezTo>
                <a:cubicBezTo>
                  <a:pt x="56132" y="1671"/>
                  <a:pt x="56240" y="1231"/>
                  <a:pt x="56475" y="884"/>
                </a:cubicBezTo>
                <a:lnTo>
                  <a:pt x="56475" y="884"/>
                </a:lnTo>
                <a:cubicBezTo>
                  <a:pt x="55682" y="987"/>
                  <a:pt x="54925" y="1379"/>
                  <a:pt x="54363" y="1978"/>
                </a:cubicBezTo>
                <a:cubicBezTo>
                  <a:pt x="54358" y="1357"/>
                  <a:pt x="54351" y="736"/>
                  <a:pt x="54346" y="116"/>
                </a:cubicBezTo>
                <a:cubicBezTo>
                  <a:pt x="53787" y="543"/>
                  <a:pt x="53329" y="1114"/>
                  <a:pt x="53019" y="1764"/>
                </a:cubicBezTo>
                <a:cubicBezTo>
                  <a:pt x="52643" y="1208"/>
                  <a:pt x="52268" y="653"/>
                  <a:pt x="51893" y="98"/>
                </a:cubicBezTo>
                <a:lnTo>
                  <a:pt x="51883" y="1656"/>
                </a:lnTo>
                <a:cubicBezTo>
                  <a:pt x="50872" y="988"/>
                  <a:pt x="49792" y="434"/>
                  <a:pt x="4866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21"/>
          <p:cNvSpPr txBox="1">
            <a:spLocks noGrp="1"/>
          </p:cNvSpPr>
          <p:nvPr>
            <p:ph type="ctrTitle"/>
          </p:nvPr>
        </p:nvSpPr>
        <p:spPr>
          <a:xfrm>
            <a:off x="949167" y="713333"/>
            <a:ext cx="10285200" cy="1128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7" name="Google Shape;367;p21"/>
          <p:cNvSpPr txBox="1">
            <a:spLocks noGrp="1"/>
          </p:cNvSpPr>
          <p:nvPr>
            <p:ph type="subTitle" idx="1"/>
          </p:nvPr>
        </p:nvSpPr>
        <p:spPr>
          <a:xfrm>
            <a:off x="3233433" y="2272733"/>
            <a:ext cx="5725200" cy="15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8" name="Google Shape;368;p21"/>
          <p:cNvSpPr txBox="1"/>
          <p:nvPr/>
        </p:nvSpPr>
        <p:spPr>
          <a:xfrm>
            <a:off x="3708944" y="4767567"/>
            <a:ext cx="4774000" cy="9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467" b="1">
                <a:solidFill>
                  <a:schemeClr val="accent3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 b="1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,</a:t>
            </a:r>
            <a:r>
              <a:rPr lang="en" sz="1467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 including icons by </a:t>
            </a:r>
            <a:r>
              <a:rPr lang="en" sz="1467" b="1">
                <a:solidFill>
                  <a:schemeClr val="accent3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 b="1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" sz="1467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and</a:t>
            </a:r>
            <a:r>
              <a:rPr lang="en" sz="1467" b="1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1467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infographics &amp; images by </a:t>
            </a:r>
            <a:r>
              <a:rPr lang="en" sz="1467" b="1">
                <a:solidFill>
                  <a:schemeClr val="accent3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 b="1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600">
              <a:solidFill>
                <a:schemeClr val="accent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423662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357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42945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715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/>
          <p:nvPr/>
        </p:nvSpPr>
        <p:spPr>
          <a:xfrm flipH="1">
            <a:off x="-124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4"/>
          <p:cNvSpPr/>
          <p:nvPr/>
        </p:nvSpPr>
        <p:spPr>
          <a:xfrm flipH="1">
            <a:off x="-8733" y="5960035"/>
            <a:ext cx="12200633" cy="898020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4"/>
          <p:cNvSpPr/>
          <p:nvPr/>
        </p:nvSpPr>
        <p:spPr>
          <a:xfrm flipH="1">
            <a:off x="-9493" y="0"/>
            <a:ext cx="12215761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4"/>
          <p:cNvSpPr/>
          <p:nvPr/>
        </p:nvSpPr>
        <p:spPr>
          <a:xfrm>
            <a:off x="11189169" y="4909261"/>
            <a:ext cx="1537003" cy="1948748"/>
          </a:xfrm>
          <a:custGeom>
            <a:avLst/>
            <a:gdLst/>
            <a:ahLst/>
            <a:cxnLst/>
            <a:rect l="l" t="t" r="r" b="b"/>
            <a:pathLst>
              <a:path w="29501" h="37404" extrusionOk="0">
                <a:moveTo>
                  <a:pt x="25987" y="0"/>
                </a:moveTo>
                <a:cubicBezTo>
                  <a:pt x="21221" y="0"/>
                  <a:pt x="10566" y="1665"/>
                  <a:pt x="10566" y="1665"/>
                </a:cubicBezTo>
                <a:lnTo>
                  <a:pt x="10566" y="10658"/>
                </a:lnTo>
                <a:cubicBezTo>
                  <a:pt x="10566" y="10658"/>
                  <a:pt x="3465" y="14174"/>
                  <a:pt x="1733" y="14480"/>
                </a:cubicBezTo>
                <a:cubicBezTo>
                  <a:pt x="0" y="14782"/>
                  <a:pt x="2060" y="24022"/>
                  <a:pt x="1733" y="26678"/>
                </a:cubicBezTo>
                <a:cubicBezTo>
                  <a:pt x="1410" y="29328"/>
                  <a:pt x="6632" y="37403"/>
                  <a:pt x="6632" y="37403"/>
                </a:cubicBezTo>
                <a:lnTo>
                  <a:pt x="23960" y="33884"/>
                </a:lnTo>
                <a:lnTo>
                  <a:pt x="24891" y="27076"/>
                </a:lnTo>
                <a:lnTo>
                  <a:pt x="28155" y="24374"/>
                </a:lnTo>
                <a:cubicBezTo>
                  <a:pt x="28155" y="24374"/>
                  <a:pt x="29500" y="1510"/>
                  <a:pt x="28155" y="318"/>
                </a:cubicBezTo>
                <a:cubicBezTo>
                  <a:pt x="27899" y="92"/>
                  <a:pt x="27105" y="0"/>
                  <a:pt x="259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4"/>
          <p:cNvSpPr/>
          <p:nvPr/>
        </p:nvSpPr>
        <p:spPr>
          <a:xfrm>
            <a:off x="11189169" y="4977613"/>
            <a:ext cx="1089672" cy="1374763"/>
          </a:xfrm>
          <a:custGeom>
            <a:avLst/>
            <a:gdLst/>
            <a:ahLst/>
            <a:cxnLst/>
            <a:rect l="l" t="t" r="r" b="b"/>
            <a:pathLst>
              <a:path w="20915" h="26387" extrusionOk="0">
                <a:moveTo>
                  <a:pt x="12936" y="1"/>
                </a:moveTo>
                <a:cubicBezTo>
                  <a:pt x="11498" y="206"/>
                  <a:pt x="10566" y="353"/>
                  <a:pt x="10566" y="353"/>
                </a:cubicBezTo>
                <a:lnTo>
                  <a:pt x="10566" y="9346"/>
                </a:lnTo>
                <a:cubicBezTo>
                  <a:pt x="10566" y="9346"/>
                  <a:pt x="3465" y="12862"/>
                  <a:pt x="1733" y="13168"/>
                </a:cubicBezTo>
                <a:cubicBezTo>
                  <a:pt x="0" y="13470"/>
                  <a:pt x="2060" y="22710"/>
                  <a:pt x="1733" y="25366"/>
                </a:cubicBezTo>
                <a:cubicBezTo>
                  <a:pt x="1640" y="26127"/>
                  <a:pt x="1736" y="26387"/>
                  <a:pt x="1912" y="26387"/>
                </a:cubicBezTo>
                <a:cubicBezTo>
                  <a:pt x="2291" y="26387"/>
                  <a:pt x="3037" y="25177"/>
                  <a:pt x="3037" y="25177"/>
                </a:cubicBezTo>
                <a:lnTo>
                  <a:pt x="2618" y="17937"/>
                </a:lnTo>
                <a:cubicBezTo>
                  <a:pt x="2596" y="17622"/>
                  <a:pt x="2811" y="17337"/>
                  <a:pt x="3117" y="17262"/>
                </a:cubicBezTo>
                <a:lnTo>
                  <a:pt x="7626" y="16180"/>
                </a:lnTo>
                <a:cubicBezTo>
                  <a:pt x="8385" y="15999"/>
                  <a:pt x="8251" y="14887"/>
                  <a:pt x="7475" y="14887"/>
                </a:cubicBezTo>
                <a:lnTo>
                  <a:pt x="5475" y="14887"/>
                </a:lnTo>
                <a:cubicBezTo>
                  <a:pt x="4803" y="14887"/>
                  <a:pt x="4564" y="14002"/>
                  <a:pt x="5142" y="13663"/>
                </a:cubicBezTo>
                <a:lnTo>
                  <a:pt x="9052" y="11394"/>
                </a:lnTo>
                <a:cubicBezTo>
                  <a:pt x="9115" y="11360"/>
                  <a:pt x="9182" y="11330"/>
                  <a:pt x="9250" y="11318"/>
                </a:cubicBezTo>
                <a:lnTo>
                  <a:pt x="20142" y="9082"/>
                </a:lnTo>
                <a:cubicBezTo>
                  <a:pt x="20914" y="8922"/>
                  <a:pt x="20802" y="7782"/>
                  <a:pt x="20008" y="7782"/>
                </a:cubicBezTo>
                <a:lnTo>
                  <a:pt x="15873" y="7782"/>
                </a:lnTo>
                <a:cubicBezTo>
                  <a:pt x="15151" y="7782"/>
                  <a:pt x="14958" y="6783"/>
                  <a:pt x="15629" y="6515"/>
                </a:cubicBezTo>
                <a:cubicBezTo>
                  <a:pt x="16301" y="6251"/>
                  <a:pt x="16107" y="5253"/>
                  <a:pt x="15386" y="5253"/>
                </a:cubicBezTo>
                <a:lnTo>
                  <a:pt x="13591" y="5253"/>
                </a:lnTo>
                <a:cubicBezTo>
                  <a:pt x="13230" y="5253"/>
                  <a:pt x="12936" y="4959"/>
                  <a:pt x="12936" y="4599"/>
                </a:cubicBezTo>
                <a:lnTo>
                  <a:pt x="12936" y="1"/>
                </a:ln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4"/>
          <p:cNvSpPr/>
          <p:nvPr/>
        </p:nvSpPr>
        <p:spPr>
          <a:xfrm>
            <a:off x="-8733" y="6094399"/>
            <a:ext cx="12200633" cy="763592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4"/>
          <p:cNvSpPr/>
          <p:nvPr/>
        </p:nvSpPr>
        <p:spPr>
          <a:xfrm>
            <a:off x="375501" y="5710103"/>
            <a:ext cx="274777" cy="485195"/>
          </a:xfrm>
          <a:custGeom>
            <a:avLst/>
            <a:gdLst/>
            <a:ahLst/>
            <a:cxnLst/>
            <a:rect l="l" t="t" r="r" b="b"/>
            <a:pathLst>
              <a:path w="19451" h="34346" extrusionOk="0">
                <a:moveTo>
                  <a:pt x="8582" y="0"/>
                </a:moveTo>
                <a:cubicBezTo>
                  <a:pt x="7400" y="0"/>
                  <a:pt x="6439" y="956"/>
                  <a:pt x="6439" y="2139"/>
                </a:cubicBezTo>
                <a:lnTo>
                  <a:pt x="6439" y="18355"/>
                </a:lnTo>
                <a:lnTo>
                  <a:pt x="4757" y="18355"/>
                </a:lnTo>
                <a:cubicBezTo>
                  <a:pt x="4078" y="18355"/>
                  <a:pt x="3524" y="17802"/>
                  <a:pt x="3524" y="17122"/>
                </a:cubicBezTo>
                <a:lnTo>
                  <a:pt x="3524" y="11300"/>
                </a:lnTo>
                <a:cubicBezTo>
                  <a:pt x="3524" y="10327"/>
                  <a:pt x="2736" y="9539"/>
                  <a:pt x="1762" y="9539"/>
                </a:cubicBezTo>
                <a:cubicBezTo>
                  <a:pt x="790" y="9539"/>
                  <a:pt x="0" y="10327"/>
                  <a:pt x="0" y="11300"/>
                </a:cubicBezTo>
                <a:lnTo>
                  <a:pt x="0" y="18024"/>
                </a:lnTo>
                <a:cubicBezTo>
                  <a:pt x="0" y="20310"/>
                  <a:pt x="1851" y="22161"/>
                  <a:pt x="4137" y="22161"/>
                </a:cubicBezTo>
                <a:lnTo>
                  <a:pt x="6439" y="22161"/>
                </a:lnTo>
                <a:lnTo>
                  <a:pt x="6439" y="34346"/>
                </a:lnTo>
                <a:lnTo>
                  <a:pt x="10727" y="34346"/>
                </a:lnTo>
                <a:lnTo>
                  <a:pt x="10727" y="17172"/>
                </a:lnTo>
                <a:lnTo>
                  <a:pt x="14711" y="17172"/>
                </a:lnTo>
                <a:cubicBezTo>
                  <a:pt x="17329" y="17172"/>
                  <a:pt x="19451" y="15050"/>
                  <a:pt x="19451" y="12433"/>
                </a:cubicBezTo>
                <a:lnTo>
                  <a:pt x="19451" y="4724"/>
                </a:lnTo>
                <a:cubicBezTo>
                  <a:pt x="19451" y="3607"/>
                  <a:pt x="18549" y="2701"/>
                  <a:pt x="17433" y="2701"/>
                </a:cubicBezTo>
                <a:cubicBezTo>
                  <a:pt x="16318" y="2701"/>
                  <a:pt x="15412" y="3607"/>
                  <a:pt x="15412" y="4724"/>
                </a:cubicBezTo>
                <a:lnTo>
                  <a:pt x="15412" y="11397"/>
                </a:lnTo>
                <a:cubicBezTo>
                  <a:pt x="15412" y="12177"/>
                  <a:pt x="14783" y="12810"/>
                  <a:pt x="14003" y="12810"/>
                </a:cubicBezTo>
                <a:lnTo>
                  <a:pt x="10727" y="12810"/>
                </a:lnTo>
                <a:lnTo>
                  <a:pt x="10727" y="2139"/>
                </a:lnTo>
                <a:cubicBezTo>
                  <a:pt x="10727" y="956"/>
                  <a:pt x="9765" y="0"/>
                  <a:pt x="85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660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●"/>
              <a:defRPr sz="1867"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■"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●"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■"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●"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■"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931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/>
          <p:nvPr/>
        </p:nvSpPr>
        <p:spPr>
          <a:xfrm flipH="1">
            <a:off x="-9493" y="0"/>
            <a:ext cx="12215761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5"/>
          <p:cNvSpPr/>
          <p:nvPr/>
        </p:nvSpPr>
        <p:spPr>
          <a:xfrm flipH="1">
            <a:off x="-124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5"/>
          <p:cNvSpPr/>
          <p:nvPr/>
        </p:nvSpPr>
        <p:spPr>
          <a:xfrm flipH="1">
            <a:off x="-8733" y="5960035"/>
            <a:ext cx="12200633" cy="898020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5"/>
          <p:cNvSpPr/>
          <p:nvPr/>
        </p:nvSpPr>
        <p:spPr>
          <a:xfrm>
            <a:off x="11189169" y="4909261"/>
            <a:ext cx="1537003" cy="1948748"/>
          </a:xfrm>
          <a:custGeom>
            <a:avLst/>
            <a:gdLst/>
            <a:ahLst/>
            <a:cxnLst/>
            <a:rect l="l" t="t" r="r" b="b"/>
            <a:pathLst>
              <a:path w="29501" h="37404" extrusionOk="0">
                <a:moveTo>
                  <a:pt x="25987" y="0"/>
                </a:moveTo>
                <a:cubicBezTo>
                  <a:pt x="21221" y="0"/>
                  <a:pt x="10566" y="1665"/>
                  <a:pt x="10566" y="1665"/>
                </a:cubicBezTo>
                <a:lnTo>
                  <a:pt x="10566" y="10658"/>
                </a:lnTo>
                <a:cubicBezTo>
                  <a:pt x="10566" y="10658"/>
                  <a:pt x="3465" y="14174"/>
                  <a:pt x="1733" y="14480"/>
                </a:cubicBezTo>
                <a:cubicBezTo>
                  <a:pt x="0" y="14782"/>
                  <a:pt x="2060" y="24022"/>
                  <a:pt x="1733" y="26678"/>
                </a:cubicBezTo>
                <a:cubicBezTo>
                  <a:pt x="1410" y="29328"/>
                  <a:pt x="6632" y="37403"/>
                  <a:pt x="6632" y="37403"/>
                </a:cubicBezTo>
                <a:lnTo>
                  <a:pt x="23960" y="33884"/>
                </a:lnTo>
                <a:lnTo>
                  <a:pt x="24891" y="27076"/>
                </a:lnTo>
                <a:lnTo>
                  <a:pt x="28155" y="24374"/>
                </a:lnTo>
                <a:cubicBezTo>
                  <a:pt x="28155" y="24374"/>
                  <a:pt x="29500" y="1510"/>
                  <a:pt x="28155" y="318"/>
                </a:cubicBezTo>
                <a:cubicBezTo>
                  <a:pt x="27899" y="92"/>
                  <a:pt x="27105" y="0"/>
                  <a:pt x="259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5"/>
          <p:cNvSpPr/>
          <p:nvPr/>
        </p:nvSpPr>
        <p:spPr>
          <a:xfrm>
            <a:off x="11189169" y="4977613"/>
            <a:ext cx="1089672" cy="1374763"/>
          </a:xfrm>
          <a:custGeom>
            <a:avLst/>
            <a:gdLst/>
            <a:ahLst/>
            <a:cxnLst/>
            <a:rect l="l" t="t" r="r" b="b"/>
            <a:pathLst>
              <a:path w="20915" h="26387" extrusionOk="0">
                <a:moveTo>
                  <a:pt x="12936" y="1"/>
                </a:moveTo>
                <a:cubicBezTo>
                  <a:pt x="11498" y="206"/>
                  <a:pt x="10566" y="353"/>
                  <a:pt x="10566" y="353"/>
                </a:cubicBezTo>
                <a:lnTo>
                  <a:pt x="10566" y="9346"/>
                </a:lnTo>
                <a:cubicBezTo>
                  <a:pt x="10566" y="9346"/>
                  <a:pt x="3465" y="12862"/>
                  <a:pt x="1733" y="13168"/>
                </a:cubicBezTo>
                <a:cubicBezTo>
                  <a:pt x="0" y="13470"/>
                  <a:pt x="2060" y="22710"/>
                  <a:pt x="1733" y="25366"/>
                </a:cubicBezTo>
                <a:cubicBezTo>
                  <a:pt x="1640" y="26127"/>
                  <a:pt x="1736" y="26387"/>
                  <a:pt x="1912" y="26387"/>
                </a:cubicBezTo>
                <a:cubicBezTo>
                  <a:pt x="2291" y="26387"/>
                  <a:pt x="3037" y="25177"/>
                  <a:pt x="3037" y="25177"/>
                </a:cubicBezTo>
                <a:lnTo>
                  <a:pt x="2618" y="17937"/>
                </a:lnTo>
                <a:cubicBezTo>
                  <a:pt x="2596" y="17622"/>
                  <a:pt x="2811" y="17337"/>
                  <a:pt x="3117" y="17262"/>
                </a:cubicBezTo>
                <a:lnTo>
                  <a:pt x="7626" y="16180"/>
                </a:lnTo>
                <a:cubicBezTo>
                  <a:pt x="8385" y="15999"/>
                  <a:pt x="8251" y="14887"/>
                  <a:pt x="7475" y="14887"/>
                </a:cubicBezTo>
                <a:lnTo>
                  <a:pt x="5475" y="14887"/>
                </a:lnTo>
                <a:cubicBezTo>
                  <a:pt x="4803" y="14887"/>
                  <a:pt x="4564" y="14002"/>
                  <a:pt x="5142" y="13663"/>
                </a:cubicBezTo>
                <a:lnTo>
                  <a:pt x="9052" y="11394"/>
                </a:lnTo>
                <a:cubicBezTo>
                  <a:pt x="9115" y="11360"/>
                  <a:pt x="9182" y="11330"/>
                  <a:pt x="9250" y="11318"/>
                </a:cubicBezTo>
                <a:lnTo>
                  <a:pt x="20142" y="9082"/>
                </a:lnTo>
                <a:cubicBezTo>
                  <a:pt x="20914" y="8922"/>
                  <a:pt x="20802" y="7782"/>
                  <a:pt x="20008" y="7782"/>
                </a:cubicBezTo>
                <a:lnTo>
                  <a:pt x="15873" y="7782"/>
                </a:lnTo>
                <a:cubicBezTo>
                  <a:pt x="15151" y="7782"/>
                  <a:pt x="14958" y="6783"/>
                  <a:pt x="15629" y="6515"/>
                </a:cubicBezTo>
                <a:cubicBezTo>
                  <a:pt x="16301" y="6251"/>
                  <a:pt x="16107" y="5253"/>
                  <a:pt x="15386" y="5253"/>
                </a:cubicBezTo>
                <a:lnTo>
                  <a:pt x="13591" y="5253"/>
                </a:lnTo>
                <a:cubicBezTo>
                  <a:pt x="13230" y="5253"/>
                  <a:pt x="12936" y="4959"/>
                  <a:pt x="12936" y="4599"/>
                </a:cubicBezTo>
                <a:lnTo>
                  <a:pt x="12936" y="1"/>
                </a:ln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5"/>
          <p:cNvSpPr/>
          <p:nvPr/>
        </p:nvSpPr>
        <p:spPr>
          <a:xfrm>
            <a:off x="-8733" y="6094399"/>
            <a:ext cx="12200633" cy="763592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5"/>
          <p:cNvSpPr/>
          <p:nvPr/>
        </p:nvSpPr>
        <p:spPr>
          <a:xfrm>
            <a:off x="375501" y="5710103"/>
            <a:ext cx="274777" cy="485195"/>
          </a:xfrm>
          <a:custGeom>
            <a:avLst/>
            <a:gdLst/>
            <a:ahLst/>
            <a:cxnLst/>
            <a:rect l="l" t="t" r="r" b="b"/>
            <a:pathLst>
              <a:path w="19451" h="34346" extrusionOk="0">
                <a:moveTo>
                  <a:pt x="8582" y="0"/>
                </a:moveTo>
                <a:cubicBezTo>
                  <a:pt x="7400" y="0"/>
                  <a:pt x="6439" y="956"/>
                  <a:pt x="6439" y="2139"/>
                </a:cubicBezTo>
                <a:lnTo>
                  <a:pt x="6439" y="18355"/>
                </a:lnTo>
                <a:lnTo>
                  <a:pt x="4757" y="18355"/>
                </a:lnTo>
                <a:cubicBezTo>
                  <a:pt x="4078" y="18355"/>
                  <a:pt x="3524" y="17802"/>
                  <a:pt x="3524" y="17122"/>
                </a:cubicBezTo>
                <a:lnTo>
                  <a:pt x="3524" y="11300"/>
                </a:lnTo>
                <a:cubicBezTo>
                  <a:pt x="3524" y="10327"/>
                  <a:pt x="2736" y="9539"/>
                  <a:pt x="1762" y="9539"/>
                </a:cubicBezTo>
                <a:cubicBezTo>
                  <a:pt x="790" y="9539"/>
                  <a:pt x="0" y="10327"/>
                  <a:pt x="0" y="11300"/>
                </a:cubicBezTo>
                <a:lnTo>
                  <a:pt x="0" y="18024"/>
                </a:lnTo>
                <a:cubicBezTo>
                  <a:pt x="0" y="20310"/>
                  <a:pt x="1851" y="22161"/>
                  <a:pt x="4137" y="22161"/>
                </a:cubicBezTo>
                <a:lnTo>
                  <a:pt x="6439" y="22161"/>
                </a:lnTo>
                <a:lnTo>
                  <a:pt x="6439" y="34346"/>
                </a:lnTo>
                <a:lnTo>
                  <a:pt x="10727" y="34346"/>
                </a:lnTo>
                <a:lnTo>
                  <a:pt x="10727" y="17172"/>
                </a:lnTo>
                <a:lnTo>
                  <a:pt x="14711" y="17172"/>
                </a:lnTo>
                <a:cubicBezTo>
                  <a:pt x="17329" y="17172"/>
                  <a:pt x="19451" y="15050"/>
                  <a:pt x="19451" y="12433"/>
                </a:cubicBezTo>
                <a:lnTo>
                  <a:pt x="19451" y="4724"/>
                </a:lnTo>
                <a:cubicBezTo>
                  <a:pt x="19451" y="3607"/>
                  <a:pt x="18549" y="2701"/>
                  <a:pt x="17433" y="2701"/>
                </a:cubicBezTo>
                <a:cubicBezTo>
                  <a:pt x="16318" y="2701"/>
                  <a:pt x="15412" y="3607"/>
                  <a:pt x="15412" y="4724"/>
                </a:cubicBezTo>
                <a:lnTo>
                  <a:pt x="15412" y="11397"/>
                </a:lnTo>
                <a:cubicBezTo>
                  <a:pt x="15412" y="12177"/>
                  <a:pt x="14783" y="12810"/>
                  <a:pt x="14003" y="12810"/>
                </a:cubicBezTo>
                <a:lnTo>
                  <a:pt x="10727" y="12810"/>
                </a:lnTo>
                <a:lnTo>
                  <a:pt x="10727" y="2139"/>
                </a:lnTo>
                <a:cubicBezTo>
                  <a:pt x="10727" y="956"/>
                  <a:pt x="9765" y="0"/>
                  <a:pt x="85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1"/>
          </p:nvPr>
        </p:nvSpPr>
        <p:spPr>
          <a:xfrm>
            <a:off x="1898400" y="2795600"/>
            <a:ext cx="32304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ahiana"/>
                <a:ea typeface="Bahiana"/>
                <a:cs typeface="Bahiana"/>
                <a:sym typeface="Bahi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2"/>
          </p:nvPr>
        </p:nvSpPr>
        <p:spPr>
          <a:xfrm>
            <a:off x="6771600" y="2795600"/>
            <a:ext cx="32304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ahiana"/>
                <a:ea typeface="Bahiana"/>
                <a:cs typeface="Bahiana"/>
                <a:sym typeface="Bahia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3"/>
          </p:nvPr>
        </p:nvSpPr>
        <p:spPr>
          <a:xfrm>
            <a:off x="1898400" y="3746809"/>
            <a:ext cx="3230400" cy="14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subTitle" idx="4"/>
          </p:nvPr>
        </p:nvSpPr>
        <p:spPr>
          <a:xfrm>
            <a:off x="6771600" y="3746800"/>
            <a:ext cx="3230400" cy="14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660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934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/>
          <p:nvPr/>
        </p:nvSpPr>
        <p:spPr>
          <a:xfrm flipH="1">
            <a:off x="-124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6"/>
          <p:cNvSpPr/>
          <p:nvPr/>
        </p:nvSpPr>
        <p:spPr>
          <a:xfrm flipH="1">
            <a:off x="-9493" y="0"/>
            <a:ext cx="12215761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6"/>
          <p:cNvSpPr/>
          <p:nvPr/>
        </p:nvSpPr>
        <p:spPr>
          <a:xfrm flipH="1">
            <a:off x="-8733" y="5960035"/>
            <a:ext cx="12200633" cy="898020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6"/>
          <p:cNvSpPr/>
          <p:nvPr/>
        </p:nvSpPr>
        <p:spPr>
          <a:xfrm>
            <a:off x="11189169" y="4909261"/>
            <a:ext cx="1537003" cy="1948748"/>
          </a:xfrm>
          <a:custGeom>
            <a:avLst/>
            <a:gdLst/>
            <a:ahLst/>
            <a:cxnLst/>
            <a:rect l="l" t="t" r="r" b="b"/>
            <a:pathLst>
              <a:path w="29501" h="37404" extrusionOk="0">
                <a:moveTo>
                  <a:pt x="25987" y="0"/>
                </a:moveTo>
                <a:cubicBezTo>
                  <a:pt x="21221" y="0"/>
                  <a:pt x="10566" y="1665"/>
                  <a:pt x="10566" y="1665"/>
                </a:cubicBezTo>
                <a:lnTo>
                  <a:pt x="10566" y="10658"/>
                </a:lnTo>
                <a:cubicBezTo>
                  <a:pt x="10566" y="10658"/>
                  <a:pt x="3465" y="14174"/>
                  <a:pt x="1733" y="14480"/>
                </a:cubicBezTo>
                <a:cubicBezTo>
                  <a:pt x="0" y="14782"/>
                  <a:pt x="2060" y="24022"/>
                  <a:pt x="1733" y="26678"/>
                </a:cubicBezTo>
                <a:cubicBezTo>
                  <a:pt x="1410" y="29328"/>
                  <a:pt x="6632" y="37403"/>
                  <a:pt x="6632" y="37403"/>
                </a:cubicBezTo>
                <a:lnTo>
                  <a:pt x="23960" y="33884"/>
                </a:lnTo>
                <a:lnTo>
                  <a:pt x="24891" y="27076"/>
                </a:lnTo>
                <a:lnTo>
                  <a:pt x="28155" y="24374"/>
                </a:lnTo>
                <a:cubicBezTo>
                  <a:pt x="28155" y="24374"/>
                  <a:pt x="29500" y="1510"/>
                  <a:pt x="28155" y="318"/>
                </a:cubicBezTo>
                <a:cubicBezTo>
                  <a:pt x="27899" y="92"/>
                  <a:pt x="27105" y="0"/>
                  <a:pt x="259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6"/>
          <p:cNvSpPr/>
          <p:nvPr/>
        </p:nvSpPr>
        <p:spPr>
          <a:xfrm>
            <a:off x="11189169" y="4977613"/>
            <a:ext cx="1089672" cy="1374763"/>
          </a:xfrm>
          <a:custGeom>
            <a:avLst/>
            <a:gdLst/>
            <a:ahLst/>
            <a:cxnLst/>
            <a:rect l="l" t="t" r="r" b="b"/>
            <a:pathLst>
              <a:path w="20915" h="26387" extrusionOk="0">
                <a:moveTo>
                  <a:pt x="12936" y="1"/>
                </a:moveTo>
                <a:cubicBezTo>
                  <a:pt x="11498" y="206"/>
                  <a:pt x="10566" y="353"/>
                  <a:pt x="10566" y="353"/>
                </a:cubicBezTo>
                <a:lnTo>
                  <a:pt x="10566" y="9346"/>
                </a:lnTo>
                <a:cubicBezTo>
                  <a:pt x="10566" y="9346"/>
                  <a:pt x="3465" y="12862"/>
                  <a:pt x="1733" y="13168"/>
                </a:cubicBezTo>
                <a:cubicBezTo>
                  <a:pt x="0" y="13470"/>
                  <a:pt x="2060" y="22710"/>
                  <a:pt x="1733" y="25366"/>
                </a:cubicBezTo>
                <a:cubicBezTo>
                  <a:pt x="1640" y="26127"/>
                  <a:pt x="1736" y="26387"/>
                  <a:pt x="1912" y="26387"/>
                </a:cubicBezTo>
                <a:cubicBezTo>
                  <a:pt x="2291" y="26387"/>
                  <a:pt x="3037" y="25177"/>
                  <a:pt x="3037" y="25177"/>
                </a:cubicBezTo>
                <a:lnTo>
                  <a:pt x="2618" y="17937"/>
                </a:lnTo>
                <a:cubicBezTo>
                  <a:pt x="2596" y="17622"/>
                  <a:pt x="2811" y="17337"/>
                  <a:pt x="3117" y="17262"/>
                </a:cubicBezTo>
                <a:lnTo>
                  <a:pt x="7626" y="16180"/>
                </a:lnTo>
                <a:cubicBezTo>
                  <a:pt x="8385" y="15999"/>
                  <a:pt x="8251" y="14887"/>
                  <a:pt x="7475" y="14887"/>
                </a:cubicBezTo>
                <a:lnTo>
                  <a:pt x="5475" y="14887"/>
                </a:lnTo>
                <a:cubicBezTo>
                  <a:pt x="4803" y="14887"/>
                  <a:pt x="4564" y="14002"/>
                  <a:pt x="5142" y="13663"/>
                </a:cubicBezTo>
                <a:lnTo>
                  <a:pt x="9052" y="11394"/>
                </a:lnTo>
                <a:cubicBezTo>
                  <a:pt x="9115" y="11360"/>
                  <a:pt x="9182" y="11330"/>
                  <a:pt x="9250" y="11318"/>
                </a:cubicBezTo>
                <a:lnTo>
                  <a:pt x="20142" y="9082"/>
                </a:lnTo>
                <a:cubicBezTo>
                  <a:pt x="20914" y="8922"/>
                  <a:pt x="20802" y="7782"/>
                  <a:pt x="20008" y="7782"/>
                </a:cubicBezTo>
                <a:lnTo>
                  <a:pt x="15873" y="7782"/>
                </a:lnTo>
                <a:cubicBezTo>
                  <a:pt x="15151" y="7782"/>
                  <a:pt x="14958" y="6783"/>
                  <a:pt x="15629" y="6515"/>
                </a:cubicBezTo>
                <a:cubicBezTo>
                  <a:pt x="16301" y="6251"/>
                  <a:pt x="16107" y="5253"/>
                  <a:pt x="15386" y="5253"/>
                </a:cubicBezTo>
                <a:lnTo>
                  <a:pt x="13591" y="5253"/>
                </a:lnTo>
                <a:cubicBezTo>
                  <a:pt x="13230" y="5253"/>
                  <a:pt x="12936" y="4959"/>
                  <a:pt x="12936" y="4599"/>
                </a:cubicBezTo>
                <a:lnTo>
                  <a:pt x="12936" y="1"/>
                </a:ln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6"/>
          <p:cNvSpPr/>
          <p:nvPr/>
        </p:nvSpPr>
        <p:spPr>
          <a:xfrm>
            <a:off x="-8733" y="6094399"/>
            <a:ext cx="12200633" cy="763592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6"/>
          <p:cNvSpPr/>
          <p:nvPr/>
        </p:nvSpPr>
        <p:spPr>
          <a:xfrm>
            <a:off x="375501" y="5710103"/>
            <a:ext cx="274777" cy="485195"/>
          </a:xfrm>
          <a:custGeom>
            <a:avLst/>
            <a:gdLst/>
            <a:ahLst/>
            <a:cxnLst/>
            <a:rect l="l" t="t" r="r" b="b"/>
            <a:pathLst>
              <a:path w="19451" h="34346" extrusionOk="0">
                <a:moveTo>
                  <a:pt x="8582" y="0"/>
                </a:moveTo>
                <a:cubicBezTo>
                  <a:pt x="7400" y="0"/>
                  <a:pt x="6439" y="956"/>
                  <a:pt x="6439" y="2139"/>
                </a:cubicBezTo>
                <a:lnTo>
                  <a:pt x="6439" y="18355"/>
                </a:lnTo>
                <a:lnTo>
                  <a:pt x="4757" y="18355"/>
                </a:lnTo>
                <a:cubicBezTo>
                  <a:pt x="4078" y="18355"/>
                  <a:pt x="3524" y="17802"/>
                  <a:pt x="3524" y="17122"/>
                </a:cubicBezTo>
                <a:lnTo>
                  <a:pt x="3524" y="11300"/>
                </a:lnTo>
                <a:cubicBezTo>
                  <a:pt x="3524" y="10327"/>
                  <a:pt x="2736" y="9539"/>
                  <a:pt x="1762" y="9539"/>
                </a:cubicBezTo>
                <a:cubicBezTo>
                  <a:pt x="790" y="9539"/>
                  <a:pt x="0" y="10327"/>
                  <a:pt x="0" y="11300"/>
                </a:cubicBezTo>
                <a:lnTo>
                  <a:pt x="0" y="18024"/>
                </a:lnTo>
                <a:cubicBezTo>
                  <a:pt x="0" y="20310"/>
                  <a:pt x="1851" y="22161"/>
                  <a:pt x="4137" y="22161"/>
                </a:cubicBezTo>
                <a:lnTo>
                  <a:pt x="6439" y="22161"/>
                </a:lnTo>
                <a:lnTo>
                  <a:pt x="6439" y="34346"/>
                </a:lnTo>
                <a:lnTo>
                  <a:pt x="10727" y="34346"/>
                </a:lnTo>
                <a:lnTo>
                  <a:pt x="10727" y="17172"/>
                </a:lnTo>
                <a:lnTo>
                  <a:pt x="14711" y="17172"/>
                </a:lnTo>
                <a:cubicBezTo>
                  <a:pt x="17329" y="17172"/>
                  <a:pt x="19451" y="15050"/>
                  <a:pt x="19451" y="12433"/>
                </a:cubicBezTo>
                <a:lnTo>
                  <a:pt x="19451" y="4724"/>
                </a:lnTo>
                <a:cubicBezTo>
                  <a:pt x="19451" y="3607"/>
                  <a:pt x="18549" y="2701"/>
                  <a:pt x="17433" y="2701"/>
                </a:cubicBezTo>
                <a:cubicBezTo>
                  <a:pt x="16318" y="2701"/>
                  <a:pt x="15412" y="3607"/>
                  <a:pt x="15412" y="4724"/>
                </a:cubicBezTo>
                <a:lnTo>
                  <a:pt x="15412" y="11397"/>
                </a:lnTo>
                <a:cubicBezTo>
                  <a:pt x="15412" y="12177"/>
                  <a:pt x="14783" y="12810"/>
                  <a:pt x="14003" y="12810"/>
                </a:cubicBezTo>
                <a:lnTo>
                  <a:pt x="10727" y="12810"/>
                </a:lnTo>
                <a:lnTo>
                  <a:pt x="10727" y="2139"/>
                </a:lnTo>
                <a:cubicBezTo>
                  <a:pt x="10727" y="956"/>
                  <a:pt x="9765" y="0"/>
                  <a:pt x="85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660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600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/>
          <p:nvPr/>
        </p:nvSpPr>
        <p:spPr>
          <a:xfrm flipH="1">
            <a:off x="-124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7"/>
          <p:cNvSpPr/>
          <p:nvPr/>
        </p:nvSpPr>
        <p:spPr>
          <a:xfrm flipH="1">
            <a:off x="-9493" y="0"/>
            <a:ext cx="12215761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7"/>
          <p:cNvSpPr/>
          <p:nvPr/>
        </p:nvSpPr>
        <p:spPr>
          <a:xfrm>
            <a:off x="-8733" y="5960035"/>
            <a:ext cx="12200633" cy="898020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7"/>
          <p:cNvSpPr/>
          <p:nvPr/>
        </p:nvSpPr>
        <p:spPr>
          <a:xfrm flipH="1">
            <a:off x="-8733" y="6094399"/>
            <a:ext cx="12200633" cy="763592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3" name="Google Shape;113;p7"/>
          <p:cNvGrpSpPr/>
          <p:nvPr/>
        </p:nvGrpSpPr>
        <p:grpSpPr>
          <a:xfrm>
            <a:off x="9349749" y="2860492"/>
            <a:ext cx="1722103" cy="4220301"/>
            <a:chOff x="4666150" y="2948925"/>
            <a:chExt cx="953475" cy="2336650"/>
          </a:xfrm>
        </p:grpSpPr>
        <p:sp>
          <p:nvSpPr>
            <p:cNvPr id="114" name="Google Shape;114;p7"/>
            <p:cNvSpPr/>
            <p:nvPr/>
          </p:nvSpPr>
          <p:spPr>
            <a:xfrm>
              <a:off x="5137775" y="2948925"/>
              <a:ext cx="42050" cy="241225"/>
            </a:xfrm>
            <a:custGeom>
              <a:avLst/>
              <a:gdLst/>
              <a:ahLst/>
              <a:cxnLst/>
              <a:rect l="l" t="t" r="r" b="b"/>
              <a:pathLst>
                <a:path w="1682" h="9649" extrusionOk="0">
                  <a:moveTo>
                    <a:pt x="1681" y="1"/>
                  </a:moveTo>
                  <a:lnTo>
                    <a:pt x="0" y="1765"/>
                  </a:lnTo>
                  <a:lnTo>
                    <a:pt x="0" y="9649"/>
                  </a:lnTo>
                  <a:lnTo>
                    <a:pt x="1681" y="7883"/>
                  </a:lnTo>
                  <a:lnTo>
                    <a:pt x="16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5173800" y="2997500"/>
              <a:ext cx="148200" cy="194950"/>
            </a:xfrm>
            <a:custGeom>
              <a:avLst/>
              <a:gdLst/>
              <a:ahLst/>
              <a:cxnLst/>
              <a:rect l="l" t="t" r="r" b="b"/>
              <a:pathLst>
                <a:path w="5928" h="7798" extrusionOk="0">
                  <a:moveTo>
                    <a:pt x="5927" y="1"/>
                  </a:moveTo>
                  <a:lnTo>
                    <a:pt x="3623" y="795"/>
                  </a:lnTo>
                  <a:lnTo>
                    <a:pt x="1" y="7798"/>
                  </a:lnTo>
                  <a:lnTo>
                    <a:pt x="2305" y="7003"/>
                  </a:lnTo>
                  <a:lnTo>
                    <a:pt x="59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5204750" y="3097175"/>
              <a:ext cx="221200" cy="122700"/>
            </a:xfrm>
            <a:custGeom>
              <a:avLst/>
              <a:gdLst/>
              <a:ahLst/>
              <a:cxnLst/>
              <a:rect l="l" t="t" r="r" b="b"/>
              <a:pathLst>
                <a:path w="8848" h="4908" extrusionOk="0">
                  <a:moveTo>
                    <a:pt x="6435" y="0"/>
                  </a:moveTo>
                  <a:lnTo>
                    <a:pt x="1" y="4555"/>
                  </a:lnTo>
                  <a:lnTo>
                    <a:pt x="2413" y="4908"/>
                  </a:lnTo>
                  <a:lnTo>
                    <a:pt x="8848" y="353"/>
                  </a:lnTo>
                  <a:lnTo>
                    <a:pt x="6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5223725" y="3214550"/>
              <a:ext cx="244700" cy="62825"/>
            </a:xfrm>
            <a:custGeom>
              <a:avLst/>
              <a:gdLst/>
              <a:ahLst/>
              <a:cxnLst/>
              <a:rect l="l" t="t" r="r" b="b"/>
              <a:pathLst>
                <a:path w="9788" h="2513" extrusionOk="0">
                  <a:moveTo>
                    <a:pt x="7807" y="0"/>
                  </a:moveTo>
                  <a:lnTo>
                    <a:pt x="0" y="1091"/>
                  </a:lnTo>
                  <a:lnTo>
                    <a:pt x="1981" y="2513"/>
                  </a:lnTo>
                  <a:lnTo>
                    <a:pt x="9788" y="1422"/>
                  </a:lnTo>
                  <a:lnTo>
                    <a:pt x="7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5226400" y="3277850"/>
              <a:ext cx="213600" cy="119775"/>
            </a:xfrm>
            <a:custGeom>
              <a:avLst/>
              <a:gdLst/>
              <a:ahLst/>
              <a:cxnLst/>
              <a:rect l="l" t="t" r="r" b="b"/>
              <a:pathLst>
                <a:path w="8544" h="4791" extrusionOk="0">
                  <a:moveTo>
                    <a:pt x="1" y="0"/>
                  </a:moveTo>
                  <a:lnTo>
                    <a:pt x="1107" y="2172"/>
                  </a:lnTo>
                  <a:lnTo>
                    <a:pt x="8543" y="4790"/>
                  </a:lnTo>
                  <a:lnTo>
                    <a:pt x="8543" y="4790"/>
                  </a:lnTo>
                  <a:lnTo>
                    <a:pt x="7437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5211875" y="3311075"/>
              <a:ext cx="135450" cy="204500"/>
            </a:xfrm>
            <a:custGeom>
              <a:avLst/>
              <a:gdLst/>
              <a:ahLst/>
              <a:cxnLst/>
              <a:rect l="l" t="t" r="r" b="b"/>
              <a:pathLst>
                <a:path w="5418" h="8180" extrusionOk="0">
                  <a:moveTo>
                    <a:pt x="16" y="0"/>
                  </a:moveTo>
                  <a:lnTo>
                    <a:pt x="0" y="2438"/>
                  </a:lnTo>
                  <a:lnTo>
                    <a:pt x="5401" y="8179"/>
                  </a:lnTo>
                  <a:lnTo>
                    <a:pt x="5418" y="574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5156075" y="3334075"/>
              <a:ext cx="82375" cy="243525"/>
            </a:xfrm>
            <a:custGeom>
              <a:avLst/>
              <a:gdLst/>
              <a:ahLst/>
              <a:cxnLst/>
              <a:rect l="l" t="t" r="r" b="b"/>
              <a:pathLst>
                <a:path w="3295" h="9741" extrusionOk="0">
                  <a:moveTo>
                    <a:pt x="1134" y="1"/>
                  </a:moveTo>
                  <a:lnTo>
                    <a:pt x="0" y="2159"/>
                  </a:lnTo>
                  <a:lnTo>
                    <a:pt x="2160" y="9741"/>
                  </a:lnTo>
                  <a:lnTo>
                    <a:pt x="3294" y="7582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5060025" y="3341750"/>
              <a:ext cx="89125" cy="228100"/>
            </a:xfrm>
            <a:custGeom>
              <a:avLst/>
              <a:gdLst/>
              <a:ahLst/>
              <a:cxnLst/>
              <a:rect l="l" t="t" r="r" b="b"/>
              <a:pathLst>
                <a:path w="3565" h="9124" extrusionOk="0">
                  <a:moveTo>
                    <a:pt x="3564" y="0"/>
                  </a:moveTo>
                  <a:lnTo>
                    <a:pt x="1565" y="1396"/>
                  </a:lnTo>
                  <a:lnTo>
                    <a:pt x="0" y="9123"/>
                  </a:lnTo>
                  <a:lnTo>
                    <a:pt x="1999" y="7726"/>
                  </a:lnTo>
                  <a:lnTo>
                    <a:pt x="35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4930325" y="3332325"/>
              <a:ext cx="183925" cy="161650"/>
            </a:xfrm>
            <a:custGeom>
              <a:avLst/>
              <a:gdLst/>
              <a:ahLst/>
              <a:cxnLst/>
              <a:rect l="l" t="t" r="r" b="b"/>
              <a:pathLst>
                <a:path w="7357" h="6466" extrusionOk="0">
                  <a:moveTo>
                    <a:pt x="7357" y="1"/>
                  </a:moveTo>
                  <a:lnTo>
                    <a:pt x="4941" y="321"/>
                  </a:lnTo>
                  <a:lnTo>
                    <a:pt x="1" y="6466"/>
                  </a:lnTo>
                  <a:lnTo>
                    <a:pt x="2418" y="6144"/>
                  </a:lnTo>
                  <a:lnTo>
                    <a:pt x="73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4849975" y="3287300"/>
              <a:ext cx="237650" cy="100325"/>
            </a:xfrm>
            <a:custGeom>
              <a:avLst/>
              <a:gdLst/>
              <a:ahLst/>
              <a:cxnLst/>
              <a:rect l="l" t="t" r="r" b="b"/>
              <a:pathLst>
                <a:path w="9506" h="4013" extrusionOk="0">
                  <a:moveTo>
                    <a:pt x="7211" y="1"/>
                  </a:moveTo>
                  <a:lnTo>
                    <a:pt x="1" y="3189"/>
                  </a:lnTo>
                  <a:lnTo>
                    <a:pt x="2295" y="4013"/>
                  </a:lnTo>
                  <a:lnTo>
                    <a:pt x="9506" y="825"/>
                  </a:lnTo>
                  <a:lnTo>
                    <a:pt x="72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4836925" y="3217325"/>
              <a:ext cx="238225" cy="56700"/>
            </a:xfrm>
            <a:custGeom>
              <a:avLst/>
              <a:gdLst/>
              <a:ahLst/>
              <a:cxnLst/>
              <a:rect l="l" t="t" r="r" b="b"/>
              <a:pathLst>
                <a:path w="9529" h="2268" extrusionOk="0">
                  <a:moveTo>
                    <a:pt x="1" y="1"/>
                  </a:moveTo>
                  <a:lnTo>
                    <a:pt x="1660" y="1787"/>
                  </a:lnTo>
                  <a:lnTo>
                    <a:pt x="9528" y="2268"/>
                  </a:lnTo>
                  <a:lnTo>
                    <a:pt x="9528" y="2268"/>
                  </a:lnTo>
                  <a:lnTo>
                    <a:pt x="7870" y="4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894100" y="3078400"/>
              <a:ext cx="185550" cy="159825"/>
            </a:xfrm>
            <a:custGeom>
              <a:avLst/>
              <a:gdLst/>
              <a:ahLst/>
              <a:cxnLst/>
              <a:rect l="l" t="t" r="r" b="b"/>
              <a:pathLst>
                <a:path w="7422" h="6393" extrusionOk="0">
                  <a:moveTo>
                    <a:pt x="0" y="0"/>
                  </a:moveTo>
                  <a:lnTo>
                    <a:pt x="654" y="2350"/>
                  </a:lnTo>
                  <a:lnTo>
                    <a:pt x="7422" y="6392"/>
                  </a:lnTo>
                  <a:lnTo>
                    <a:pt x="6768" y="40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4996250" y="2981250"/>
              <a:ext cx="116350" cy="227200"/>
            </a:xfrm>
            <a:custGeom>
              <a:avLst/>
              <a:gdLst/>
              <a:ahLst/>
              <a:cxnLst/>
              <a:rect l="l" t="t" r="r" b="b"/>
              <a:pathLst>
                <a:path w="4654" h="9088" extrusionOk="0">
                  <a:moveTo>
                    <a:pt x="500" y="0"/>
                  </a:moveTo>
                  <a:lnTo>
                    <a:pt x="1" y="2387"/>
                  </a:lnTo>
                  <a:lnTo>
                    <a:pt x="4155" y="9087"/>
                  </a:lnTo>
                  <a:lnTo>
                    <a:pt x="4654" y="670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4666200" y="3280650"/>
              <a:ext cx="953425" cy="2004925"/>
            </a:xfrm>
            <a:custGeom>
              <a:avLst/>
              <a:gdLst/>
              <a:ahLst/>
              <a:cxnLst/>
              <a:rect l="l" t="t" r="r" b="b"/>
              <a:pathLst>
                <a:path w="38137" h="80197" extrusionOk="0">
                  <a:moveTo>
                    <a:pt x="25239" y="15681"/>
                  </a:moveTo>
                  <a:cubicBezTo>
                    <a:pt x="25266" y="15681"/>
                    <a:pt x="25293" y="15683"/>
                    <a:pt x="25320" y="15687"/>
                  </a:cubicBezTo>
                  <a:lnTo>
                    <a:pt x="27190" y="15974"/>
                  </a:lnTo>
                  <a:cubicBezTo>
                    <a:pt x="27505" y="16022"/>
                    <a:pt x="27701" y="16342"/>
                    <a:pt x="27602" y="16644"/>
                  </a:cubicBezTo>
                  <a:lnTo>
                    <a:pt x="26926" y="18699"/>
                  </a:lnTo>
                  <a:cubicBezTo>
                    <a:pt x="26849" y="18931"/>
                    <a:pt x="26643" y="19053"/>
                    <a:pt x="26436" y="19053"/>
                  </a:cubicBezTo>
                  <a:cubicBezTo>
                    <a:pt x="26256" y="19053"/>
                    <a:pt x="26075" y="18961"/>
                    <a:pt x="25978" y="18772"/>
                  </a:cubicBezTo>
                  <a:lnTo>
                    <a:pt x="24784" y="16431"/>
                  </a:lnTo>
                  <a:cubicBezTo>
                    <a:pt x="24606" y="16081"/>
                    <a:pt x="24866" y="15681"/>
                    <a:pt x="25239" y="15681"/>
                  </a:cubicBezTo>
                  <a:close/>
                  <a:moveTo>
                    <a:pt x="20180" y="16597"/>
                  </a:moveTo>
                  <a:cubicBezTo>
                    <a:pt x="20686" y="16598"/>
                    <a:pt x="20888" y="17250"/>
                    <a:pt x="20471" y="17536"/>
                  </a:cubicBezTo>
                  <a:lnTo>
                    <a:pt x="20470" y="17536"/>
                  </a:lnTo>
                  <a:lnTo>
                    <a:pt x="17412" y="19637"/>
                  </a:lnTo>
                  <a:cubicBezTo>
                    <a:pt x="17323" y="19697"/>
                    <a:pt x="17222" y="19727"/>
                    <a:pt x="17120" y="19727"/>
                  </a:cubicBezTo>
                  <a:cubicBezTo>
                    <a:pt x="16992" y="19727"/>
                    <a:pt x="16864" y="19679"/>
                    <a:pt x="16766" y="19585"/>
                  </a:cubicBezTo>
                  <a:lnTo>
                    <a:pt x="14553" y="17486"/>
                  </a:lnTo>
                  <a:cubicBezTo>
                    <a:pt x="14216" y="17165"/>
                    <a:pt x="14443" y="16597"/>
                    <a:pt x="14908" y="16597"/>
                  </a:cubicBezTo>
                  <a:close/>
                  <a:moveTo>
                    <a:pt x="27652" y="20279"/>
                  </a:moveTo>
                  <a:cubicBezTo>
                    <a:pt x="27881" y="20279"/>
                    <a:pt x="28110" y="20425"/>
                    <a:pt x="28161" y="20700"/>
                  </a:cubicBezTo>
                  <a:lnTo>
                    <a:pt x="28444" y="22221"/>
                  </a:lnTo>
                  <a:cubicBezTo>
                    <a:pt x="28514" y="22590"/>
                    <a:pt x="28222" y="22832"/>
                    <a:pt x="27929" y="22832"/>
                  </a:cubicBezTo>
                  <a:cubicBezTo>
                    <a:pt x="27749" y="22832"/>
                    <a:pt x="27569" y="22741"/>
                    <a:pt x="27472" y="22532"/>
                  </a:cubicBezTo>
                  <a:lnTo>
                    <a:pt x="26990" y="21493"/>
                  </a:lnTo>
                  <a:cubicBezTo>
                    <a:pt x="26929" y="21363"/>
                    <a:pt x="26925" y="21213"/>
                    <a:pt x="26980" y="21081"/>
                  </a:cubicBezTo>
                  <a:lnTo>
                    <a:pt x="27179" y="20598"/>
                  </a:lnTo>
                  <a:cubicBezTo>
                    <a:pt x="27268" y="20382"/>
                    <a:pt x="27460" y="20279"/>
                    <a:pt x="27652" y="20279"/>
                  </a:cubicBezTo>
                  <a:close/>
                  <a:moveTo>
                    <a:pt x="24583" y="19324"/>
                  </a:moveTo>
                  <a:cubicBezTo>
                    <a:pt x="24760" y="19324"/>
                    <a:pt x="24937" y="19412"/>
                    <a:pt x="25036" y="19609"/>
                  </a:cubicBezTo>
                  <a:lnTo>
                    <a:pt x="25829" y="21197"/>
                  </a:lnTo>
                  <a:cubicBezTo>
                    <a:pt x="25888" y="21313"/>
                    <a:pt x="25901" y="21446"/>
                    <a:pt x="25864" y="21571"/>
                  </a:cubicBezTo>
                  <a:lnTo>
                    <a:pt x="25863" y="21571"/>
                  </a:lnTo>
                  <a:lnTo>
                    <a:pt x="25312" y="23469"/>
                  </a:lnTo>
                  <a:cubicBezTo>
                    <a:pt x="25238" y="23721"/>
                    <a:pt x="25030" y="23840"/>
                    <a:pt x="24821" y="23840"/>
                  </a:cubicBezTo>
                  <a:cubicBezTo>
                    <a:pt x="24573" y="23840"/>
                    <a:pt x="24325" y="23672"/>
                    <a:pt x="24303" y="23361"/>
                  </a:cubicBezTo>
                  <a:lnTo>
                    <a:pt x="24063" y="19875"/>
                  </a:lnTo>
                  <a:cubicBezTo>
                    <a:pt x="24039" y="19534"/>
                    <a:pt x="24310" y="19324"/>
                    <a:pt x="24583" y="19324"/>
                  </a:cubicBezTo>
                  <a:close/>
                  <a:moveTo>
                    <a:pt x="12013" y="18569"/>
                  </a:moveTo>
                  <a:cubicBezTo>
                    <a:pt x="12111" y="18569"/>
                    <a:pt x="12211" y="18597"/>
                    <a:pt x="12301" y="18658"/>
                  </a:cubicBezTo>
                  <a:lnTo>
                    <a:pt x="12298" y="18657"/>
                  </a:lnTo>
                  <a:lnTo>
                    <a:pt x="12298" y="18657"/>
                  </a:lnTo>
                  <a:lnTo>
                    <a:pt x="14961" y="20442"/>
                  </a:lnTo>
                  <a:cubicBezTo>
                    <a:pt x="15255" y="20640"/>
                    <a:pt x="15266" y="21069"/>
                    <a:pt x="14982" y="21281"/>
                  </a:cubicBezTo>
                  <a:lnTo>
                    <a:pt x="11353" y="24003"/>
                  </a:lnTo>
                  <a:cubicBezTo>
                    <a:pt x="11256" y="24076"/>
                    <a:pt x="11150" y="24108"/>
                    <a:pt x="11047" y="24108"/>
                  </a:cubicBezTo>
                  <a:cubicBezTo>
                    <a:pt x="10743" y="24108"/>
                    <a:pt x="10466" y="23831"/>
                    <a:pt x="10541" y="23483"/>
                  </a:cubicBezTo>
                  <a:lnTo>
                    <a:pt x="11509" y="18977"/>
                  </a:lnTo>
                  <a:cubicBezTo>
                    <a:pt x="11562" y="18726"/>
                    <a:pt x="11782" y="18569"/>
                    <a:pt x="12013" y="18569"/>
                  </a:cubicBezTo>
                  <a:close/>
                  <a:moveTo>
                    <a:pt x="21990" y="18694"/>
                  </a:moveTo>
                  <a:cubicBezTo>
                    <a:pt x="22241" y="18694"/>
                    <a:pt x="22479" y="18880"/>
                    <a:pt x="22503" y="19164"/>
                  </a:cubicBezTo>
                  <a:cubicBezTo>
                    <a:pt x="22660" y="21036"/>
                    <a:pt x="23002" y="25105"/>
                    <a:pt x="23005" y="25430"/>
                  </a:cubicBezTo>
                  <a:lnTo>
                    <a:pt x="23004" y="25430"/>
                  </a:lnTo>
                  <a:cubicBezTo>
                    <a:pt x="23004" y="25449"/>
                    <a:pt x="22994" y="25459"/>
                    <a:pt x="22974" y="25459"/>
                  </a:cubicBezTo>
                  <a:cubicBezTo>
                    <a:pt x="22643" y="25459"/>
                    <a:pt x="19716" y="22957"/>
                    <a:pt x="18548" y="21948"/>
                  </a:cubicBezTo>
                  <a:cubicBezTo>
                    <a:pt x="18301" y="21733"/>
                    <a:pt x="18315" y="21346"/>
                    <a:pt x="18575" y="21149"/>
                  </a:cubicBezTo>
                  <a:lnTo>
                    <a:pt x="21680" y="18799"/>
                  </a:lnTo>
                  <a:cubicBezTo>
                    <a:pt x="21775" y="18727"/>
                    <a:pt x="21884" y="18694"/>
                    <a:pt x="21990" y="18694"/>
                  </a:cubicBezTo>
                  <a:close/>
                  <a:moveTo>
                    <a:pt x="17410" y="22405"/>
                  </a:moveTo>
                  <a:cubicBezTo>
                    <a:pt x="17535" y="22405"/>
                    <a:pt x="17660" y="22450"/>
                    <a:pt x="17757" y="22539"/>
                  </a:cubicBezTo>
                  <a:lnTo>
                    <a:pt x="17755" y="22539"/>
                  </a:lnTo>
                  <a:lnTo>
                    <a:pt x="22009" y="26403"/>
                  </a:lnTo>
                  <a:cubicBezTo>
                    <a:pt x="22357" y="26719"/>
                    <a:pt x="22134" y="27298"/>
                    <a:pt x="21665" y="27298"/>
                  </a:cubicBezTo>
                  <a:cubicBezTo>
                    <a:pt x="21664" y="27298"/>
                    <a:pt x="21662" y="27298"/>
                    <a:pt x="21661" y="27298"/>
                  </a:cubicBezTo>
                  <a:cubicBezTo>
                    <a:pt x="19794" y="27287"/>
                    <a:pt x="16348" y="27268"/>
                    <a:pt x="13728" y="27268"/>
                  </a:cubicBezTo>
                  <a:cubicBezTo>
                    <a:pt x="13064" y="27268"/>
                    <a:pt x="12454" y="27269"/>
                    <a:pt x="11935" y="27272"/>
                  </a:cubicBezTo>
                  <a:cubicBezTo>
                    <a:pt x="11934" y="27272"/>
                    <a:pt x="11932" y="27272"/>
                    <a:pt x="11931" y="27272"/>
                  </a:cubicBezTo>
                  <a:cubicBezTo>
                    <a:pt x="11429" y="27272"/>
                    <a:pt x="11226" y="26625"/>
                    <a:pt x="11638" y="26336"/>
                  </a:cubicBezTo>
                  <a:lnTo>
                    <a:pt x="17114" y="22498"/>
                  </a:lnTo>
                  <a:cubicBezTo>
                    <a:pt x="17203" y="22435"/>
                    <a:pt x="17307" y="22405"/>
                    <a:pt x="17410" y="22405"/>
                  </a:cubicBezTo>
                  <a:close/>
                  <a:moveTo>
                    <a:pt x="26295" y="24003"/>
                  </a:moveTo>
                  <a:cubicBezTo>
                    <a:pt x="26462" y="24003"/>
                    <a:pt x="26629" y="24081"/>
                    <a:pt x="26732" y="24250"/>
                  </a:cubicBezTo>
                  <a:lnTo>
                    <a:pt x="28333" y="26870"/>
                  </a:lnTo>
                  <a:cubicBezTo>
                    <a:pt x="28544" y="27217"/>
                    <a:pt x="28292" y="27654"/>
                    <a:pt x="27895" y="27654"/>
                  </a:cubicBezTo>
                  <a:cubicBezTo>
                    <a:pt x="27884" y="27654"/>
                    <a:pt x="27873" y="27654"/>
                    <a:pt x="27862" y="27653"/>
                  </a:cubicBezTo>
                  <a:lnTo>
                    <a:pt x="25728" y="27522"/>
                  </a:lnTo>
                  <a:cubicBezTo>
                    <a:pt x="25414" y="27502"/>
                    <a:pt x="25191" y="27207"/>
                    <a:pt x="25258" y="26900"/>
                  </a:cubicBezTo>
                  <a:lnTo>
                    <a:pt x="25257" y="26900"/>
                  </a:lnTo>
                  <a:lnTo>
                    <a:pt x="25790" y="24410"/>
                  </a:lnTo>
                  <a:cubicBezTo>
                    <a:pt x="25845" y="24148"/>
                    <a:pt x="26069" y="24003"/>
                    <a:pt x="26295" y="24003"/>
                  </a:cubicBezTo>
                  <a:close/>
                  <a:moveTo>
                    <a:pt x="28581" y="29167"/>
                  </a:moveTo>
                  <a:cubicBezTo>
                    <a:pt x="28902" y="29167"/>
                    <a:pt x="29145" y="29456"/>
                    <a:pt x="29088" y="29772"/>
                  </a:cubicBezTo>
                  <a:lnTo>
                    <a:pt x="28337" y="33990"/>
                  </a:lnTo>
                  <a:cubicBezTo>
                    <a:pt x="28288" y="34265"/>
                    <a:pt x="28058" y="34414"/>
                    <a:pt x="27827" y="34414"/>
                  </a:cubicBezTo>
                  <a:cubicBezTo>
                    <a:pt x="27641" y="34414"/>
                    <a:pt x="27454" y="34317"/>
                    <a:pt x="27361" y="34111"/>
                  </a:cubicBezTo>
                  <a:lnTo>
                    <a:pt x="25459" y="29893"/>
                  </a:lnTo>
                  <a:cubicBezTo>
                    <a:pt x="25306" y="29552"/>
                    <a:pt x="25555" y="29167"/>
                    <a:pt x="25929" y="29167"/>
                  </a:cubicBezTo>
                  <a:close/>
                  <a:moveTo>
                    <a:pt x="21070" y="29167"/>
                  </a:moveTo>
                  <a:cubicBezTo>
                    <a:pt x="21545" y="29167"/>
                    <a:pt x="21767" y="29751"/>
                    <a:pt x="21415" y="30066"/>
                  </a:cubicBezTo>
                  <a:lnTo>
                    <a:pt x="21412" y="30066"/>
                  </a:lnTo>
                  <a:lnTo>
                    <a:pt x="15952" y="34928"/>
                  </a:lnTo>
                  <a:cubicBezTo>
                    <a:pt x="15854" y="35015"/>
                    <a:pt x="15732" y="35058"/>
                    <a:pt x="15610" y="35058"/>
                  </a:cubicBezTo>
                  <a:cubicBezTo>
                    <a:pt x="15466" y="35058"/>
                    <a:pt x="15323" y="34998"/>
                    <a:pt x="15221" y="34881"/>
                  </a:cubicBezTo>
                  <a:lnTo>
                    <a:pt x="10994" y="30018"/>
                  </a:lnTo>
                  <a:cubicBezTo>
                    <a:pt x="10704" y="29686"/>
                    <a:pt x="10940" y="29167"/>
                    <a:pt x="11381" y="29167"/>
                  </a:cubicBezTo>
                  <a:close/>
                  <a:moveTo>
                    <a:pt x="29793" y="34323"/>
                  </a:moveTo>
                  <a:cubicBezTo>
                    <a:pt x="30023" y="34323"/>
                    <a:pt x="30254" y="34469"/>
                    <a:pt x="30302" y="34752"/>
                  </a:cubicBezTo>
                  <a:lnTo>
                    <a:pt x="31053" y="39173"/>
                  </a:lnTo>
                  <a:cubicBezTo>
                    <a:pt x="31115" y="39541"/>
                    <a:pt x="30825" y="39775"/>
                    <a:pt x="30535" y="39775"/>
                  </a:cubicBezTo>
                  <a:cubicBezTo>
                    <a:pt x="30347" y="39775"/>
                    <a:pt x="30159" y="39676"/>
                    <a:pt x="30068" y="39451"/>
                  </a:cubicBezTo>
                  <a:lnTo>
                    <a:pt x="28910" y="36584"/>
                  </a:lnTo>
                  <a:cubicBezTo>
                    <a:pt x="28869" y="36480"/>
                    <a:pt x="28863" y="36367"/>
                    <a:pt x="28891" y="36260"/>
                  </a:cubicBezTo>
                  <a:lnTo>
                    <a:pt x="28889" y="36260"/>
                  </a:lnTo>
                  <a:lnTo>
                    <a:pt x="29296" y="34707"/>
                  </a:lnTo>
                  <a:cubicBezTo>
                    <a:pt x="29364" y="34449"/>
                    <a:pt x="29579" y="34323"/>
                    <a:pt x="29793" y="34323"/>
                  </a:cubicBezTo>
                  <a:close/>
                  <a:moveTo>
                    <a:pt x="25656" y="33374"/>
                  </a:moveTo>
                  <a:cubicBezTo>
                    <a:pt x="25827" y="33374"/>
                    <a:pt x="25999" y="33458"/>
                    <a:pt x="26101" y="33646"/>
                  </a:cubicBezTo>
                  <a:lnTo>
                    <a:pt x="27696" y="36605"/>
                  </a:lnTo>
                  <a:cubicBezTo>
                    <a:pt x="27756" y="36718"/>
                    <a:pt x="27772" y="36848"/>
                    <a:pt x="27743" y="36972"/>
                  </a:cubicBezTo>
                  <a:lnTo>
                    <a:pt x="26786" y="40883"/>
                  </a:lnTo>
                  <a:cubicBezTo>
                    <a:pt x="26722" y="41148"/>
                    <a:pt x="26507" y="41274"/>
                    <a:pt x="26291" y="41274"/>
                  </a:cubicBezTo>
                  <a:cubicBezTo>
                    <a:pt x="26048" y="41274"/>
                    <a:pt x="25804" y="41114"/>
                    <a:pt x="25776" y="40807"/>
                  </a:cubicBezTo>
                  <a:lnTo>
                    <a:pt x="25774" y="40807"/>
                  </a:lnTo>
                  <a:lnTo>
                    <a:pt x="25135" y="33938"/>
                  </a:lnTo>
                  <a:cubicBezTo>
                    <a:pt x="25103" y="33593"/>
                    <a:pt x="25378" y="33374"/>
                    <a:pt x="25656" y="33374"/>
                  </a:cubicBezTo>
                  <a:close/>
                  <a:moveTo>
                    <a:pt x="9782" y="31887"/>
                  </a:moveTo>
                  <a:cubicBezTo>
                    <a:pt x="9901" y="31887"/>
                    <a:pt x="10023" y="31929"/>
                    <a:pt x="10123" y="32020"/>
                  </a:cubicBezTo>
                  <a:lnTo>
                    <a:pt x="14385" y="35840"/>
                  </a:lnTo>
                  <a:cubicBezTo>
                    <a:pt x="14622" y="36053"/>
                    <a:pt x="14610" y="36429"/>
                    <a:pt x="14361" y="36627"/>
                  </a:cubicBezTo>
                  <a:lnTo>
                    <a:pt x="8349" y="41391"/>
                  </a:lnTo>
                  <a:cubicBezTo>
                    <a:pt x="8250" y="41469"/>
                    <a:pt x="8140" y="41504"/>
                    <a:pt x="8033" y="41504"/>
                  </a:cubicBezTo>
                  <a:cubicBezTo>
                    <a:pt x="7732" y="41504"/>
                    <a:pt x="7456" y="41231"/>
                    <a:pt x="7527" y="40885"/>
                  </a:cubicBezTo>
                  <a:lnTo>
                    <a:pt x="7524" y="40884"/>
                  </a:lnTo>
                  <a:lnTo>
                    <a:pt x="9275" y="32300"/>
                  </a:lnTo>
                  <a:cubicBezTo>
                    <a:pt x="9328" y="32043"/>
                    <a:pt x="9551" y="31887"/>
                    <a:pt x="9782" y="31887"/>
                  </a:cubicBezTo>
                  <a:close/>
                  <a:moveTo>
                    <a:pt x="23093" y="31211"/>
                  </a:moveTo>
                  <a:cubicBezTo>
                    <a:pt x="23338" y="31211"/>
                    <a:pt x="23575" y="31386"/>
                    <a:pt x="23607" y="31668"/>
                  </a:cubicBezTo>
                  <a:lnTo>
                    <a:pt x="24757" y="41710"/>
                  </a:lnTo>
                  <a:cubicBezTo>
                    <a:pt x="24794" y="42042"/>
                    <a:pt x="24528" y="42285"/>
                    <a:pt x="24243" y="42285"/>
                  </a:cubicBezTo>
                  <a:cubicBezTo>
                    <a:pt x="24132" y="42285"/>
                    <a:pt x="24018" y="42248"/>
                    <a:pt x="23918" y="42166"/>
                  </a:cubicBezTo>
                  <a:lnTo>
                    <a:pt x="17881" y="37197"/>
                  </a:lnTo>
                  <a:cubicBezTo>
                    <a:pt x="17650" y="37007"/>
                    <a:pt x="17630" y="36659"/>
                    <a:pt x="17838" y="36443"/>
                  </a:cubicBezTo>
                  <a:lnTo>
                    <a:pt x="17836" y="36443"/>
                  </a:lnTo>
                  <a:lnTo>
                    <a:pt x="22726" y="31369"/>
                  </a:lnTo>
                  <a:cubicBezTo>
                    <a:pt x="22831" y="31261"/>
                    <a:pt x="22963" y="31211"/>
                    <a:pt x="23093" y="31211"/>
                  </a:cubicBezTo>
                  <a:close/>
                  <a:moveTo>
                    <a:pt x="16005" y="37041"/>
                  </a:moveTo>
                  <a:cubicBezTo>
                    <a:pt x="16133" y="37041"/>
                    <a:pt x="16262" y="37089"/>
                    <a:pt x="16361" y="37185"/>
                  </a:cubicBezTo>
                  <a:lnTo>
                    <a:pt x="23366" y="43913"/>
                  </a:lnTo>
                  <a:cubicBezTo>
                    <a:pt x="23702" y="44235"/>
                    <a:pt x="23473" y="44799"/>
                    <a:pt x="23013" y="44799"/>
                  </a:cubicBezTo>
                  <a:cubicBezTo>
                    <a:pt x="23008" y="44799"/>
                    <a:pt x="23003" y="44799"/>
                    <a:pt x="22999" y="44798"/>
                  </a:cubicBezTo>
                  <a:cubicBezTo>
                    <a:pt x="19924" y="44719"/>
                    <a:pt x="12340" y="44529"/>
                    <a:pt x="9270" y="44526"/>
                  </a:cubicBezTo>
                  <a:cubicBezTo>
                    <a:pt x="8808" y="44526"/>
                    <a:pt x="8582" y="43961"/>
                    <a:pt x="8916" y="43640"/>
                  </a:cubicBezTo>
                  <a:lnTo>
                    <a:pt x="8914" y="43640"/>
                  </a:lnTo>
                  <a:lnTo>
                    <a:pt x="15648" y="37185"/>
                  </a:lnTo>
                  <a:cubicBezTo>
                    <a:pt x="15748" y="37089"/>
                    <a:pt x="15876" y="37041"/>
                    <a:pt x="16005" y="37041"/>
                  </a:cubicBezTo>
                  <a:close/>
                  <a:moveTo>
                    <a:pt x="28294" y="39219"/>
                  </a:moveTo>
                  <a:cubicBezTo>
                    <a:pt x="28471" y="39219"/>
                    <a:pt x="28650" y="39307"/>
                    <a:pt x="28748" y="39498"/>
                  </a:cubicBezTo>
                  <a:lnTo>
                    <a:pt x="31094" y="44053"/>
                  </a:lnTo>
                  <a:cubicBezTo>
                    <a:pt x="31270" y="44397"/>
                    <a:pt x="31019" y="44803"/>
                    <a:pt x="30638" y="44803"/>
                  </a:cubicBezTo>
                  <a:cubicBezTo>
                    <a:pt x="30632" y="44803"/>
                    <a:pt x="30626" y="44803"/>
                    <a:pt x="30620" y="44803"/>
                  </a:cubicBezTo>
                  <a:cubicBezTo>
                    <a:pt x="29937" y="44781"/>
                    <a:pt x="28977" y="44756"/>
                    <a:pt x="28201" y="44756"/>
                  </a:cubicBezTo>
                  <a:cubicBezTo>
                    <a:pt x="27954" y="44756"/>
                    <a:pt x="27725" y="44758"/>
                    <a:pt x="27530" y="44765"/>
                  </a:cubicBezTo>
                  <a:cubicBezTo>
                    <a:pt x="27526" y="44765"/>
                    <a:pt x="27521" y="44765"/>
                    <a:pt x="27516" y="44765"/>
                  </a:cubicBezTo>
                  <a:cubicBezTo>
                    <a:pt x="27199" y="44765"/>
                    <a:pt x="26955" y="44478"/>
                    <a:pt x="27010" y="44162"/>
                  </a:cubicBezTo>
                  <a:lnTo>
                    <a:pt x="27010" y="44162"/>
                  </a:lnTo>
                  <a:lnTo>
                    <a:pt x="27007" y="44164"/>
                  </a:lnTo>
                  <a:lnTo>
                    <a:pt x="27007" y="44164"/>
                  </a:lnTo>
                  <a:lnTo>
                    <a:pt x="27783" y="39646"/>
                  </a:lnTo>
                  <a:cubicBezTo>
                    <a:pt x="27830" y="39371"/>
                    <a:pt x="28061" y="39219"/>
                    <a:pt x="28294" y="39219"/>
                  </a:cubicBezTo>
                  <a:close/>
                  <a:moveTo>
                    <a:pt x="19741" y="1"/>
                  </a:moveTo>
                  <a:cubicBezTo>
                    <a:pt x="19479" y="1"/>
                    <a:pt x="19259" y="196"/>
                    <a:pt x="19230" y="456"/>
                  </a:cubicBezTo>
                  <a:lnTo>
                    <a:pt x="17742" y="13221"/>
                  </a:lnTo>
                  <a:cubicBezTo>
                    <a:pt x="17711" y="13481"/>
                    <a:pt x="17493" y="13676"/>
                    <a:pt x="17231" y="13676"/>
                  </a:cubicBezTo>
                  <a:lnTo>
                    <a:pt x="11611" y="13676"/>
                  </a:lnTo>
                  <a:cubicBezTo>
                    <a:pt x="11364" y="13676"/>
                    <a:pt x="11150" y="13854"/>
                    <a:pt x="11105" y="14098"/>
                  </a:cubicBezTo>
                  <a:cubicBezTo>
                    <a:pt x="10131" y="19369"/>
                    <a:pt x="333" y="72435"/>
                    <a:pt x="7" y="74682"/>
                  </a:cubicBezTo>
                  <a:cubicBezTo>
                    <a:pt x="0" y="74724"/>
                    <a:pt x="0" y="74767"/>
                    <a:pt x="4" y="74809"/>
                  </a:cubicBezTo>
                  <a:lnTo>
                    <a:pt x="213" y="76839"/>
                  </a:lnTo>
                  <a:cubicBezTo>
                    <a:pt x="245" y="77144"/>
                    <a:pt x="487" y="77301"/>
                    <a:pt x="728" y="77301"/>
                  </a:cubicBezTo>
                  <a:cubicBezTo>
                    <a:pt x="951" y="77301"/>
                    <a:pt x="1174" y="77166"/>
                    <a:pt x="1230" y="76888"/>
                  </a:cubicBezTo>
                  <a:lnTo>
                    <a:pt x="7378" y="46506"/>
                  </a:lnTo>
                  <a:cubicBezTo>
                    <a:pt x="7427" y="46266"/>
                    <a:pt x="7638" y="46094"/>
                    <a:pt x="7882" y="46094"/>
                  </a:cubicBezTo>
                  <a:cubicBezTo>
                    <a:pt x="7890" y="46094"/>
                    <a:pt x="7898" y="46094"/>
                    <a:pt x="7907" y="46095"/>
                  </a:cubicBezTo>
                  <a:lnTo>
                    <a:pt x="23736" y="46849"/>
                  </a:lnTo>
                  <a:cubicBezTo>
                    <a:pt x="23998" y="46861"/>
                    <a:pt x="24208" y="47067"/>
                    <a:pt x="24226" y="47327"/>
                  </a:cubicBezTo>
                  <a:lnTo>
                    <a:pt x="26419" y="79717"/>
                  </a:lnTo>
                  <a:cubicBezTo>
                    <a:pt x="26438" y="79986"/>
                    <a:pt x="26662" y="80196"/>
                    <a:pt x="26933" y="80196"/>
                  </a:cubicBezTo>
                  <a:lnTo>
                    <a:pt x="27896" y="80196"/>
                  </a:lnTo>
                  <a:cubicBezTo>
                    <a:pt x="28193" y="80196"/>
                    <a:pt x="28428" y="79945"/>
                    <a:pt x="28409" y="79649"/>
                  </a:cubicBezTo>
                  <a:lnTo>
                    <a:pt x="26354" y="46619"/>
                  </a:lnTo>
                  <a:cubicBezTo>
                    <a:pt x="26335" y="46322"/>
                    <a:pt x="26570" y="46073"/>
                    <a:pt x="26867" y="46073"/>
                  </a:cubicBezTo>
                  <a:lnTo>
                    <a:pt x="30651" y="46073"/>
                  </a:lnTo>
                  <a:cubicBezTo>
                    <a:pt x="30907" y="46073"/>
                    <a:pt x="31125" y="46262"/>
                    <a:pt x="31160" y="46516"/>
                  </a:cubicBezTo>
                  <a:lnTo>
                    <a:pt x="34440" y="70226"/>
                  </a:lnTo>
                  <a:cubicBezTo>
                    <a:pt x="34477" y="70496"/>
                    <a:pt x="34707" y="70671"/>
                    <a:pt x="34951" y="70671"/>
                  </a:cubicBezTo>
                  <a:cubicBezTo>
                    <a:pt x="35046" y="70671"/>
                    <a:pt x="35144" y="70644"/>
                    <a:pt x="35233" y="70585"/>
                  </a:cubicBezTo>
                  <a:lnTo>
                    <a:pt x="37876" y="68842"/>
                  </a:lnTo>
                  <a:cubicBezTo>
                    <a:pt x="38049" y="68729"/>
                    <a:pt x="38136" y="68521"/>
                    <a:pt x="38098" y="68317"/>
                  </a:cubicBezTo>
                  <a:lnTo>
                    <a:pt x="27727" y="13962"/>
                  </a:lnTo>
                  <a:cubicBezTo>
                    <a:pt x="27682" y="13719"/>
                    <a:pt x="27468" y="13544"/>
                    <a:pt x="27222" y="13544"/>
                  </a:cubicBezTo>
                  <a:lnTo>
                    <a:pt x="21878" y="13544"/>
                  </a:lnTo>
                  <a:cubicBezTo>
                    <a:pt x="21612" y="13544"/>
                    <a:pt x="21388" y="13340"/>
                    <a:pt x="21365" y="13074"/>
                  </a:cubicBezTo>
                  <a:lnTo>
                    <a:pt x="20253" y="471"/>
                  </a:lnTo>
                  <a:cubicBezTo>
                    <a:pt x="20230" y="205"/>
                    <a:pt x="20007" y="1"/>
                    <a:pt x="19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5126350" y="3212025"/>
              <a:ext cx="75400" cy="75400"/>
            </a:xfrm>
            <a:custGeom>
              <a:avLst/>
              <a:gdLst/>
              <a:ahLst/>
              <a:cxnLst/>
              <a:rect l="l" t="t" r="r" b="b"/>
              <a:pathLst>
                <a:path w="3016" h="3016" extrusionOk="0">
                  <a:moveTo>
                    <a:pt x="1508" y="1"/>
                  </a:moveTo>
                  <a:cubicBezTo>
                    <a:pt x="675" y="1"/>
                    <a:pt x="1" y="676"/>
                    <a:pt x="1" y="1508"/>
                  </a:cubicBezTo>
                  <a:cubicBezTo>
                    <a:pt x="1" y="2341"/>
                    <a:pt x="675" y="3015"/>
                    <a:pt x="1508" y="3015"/>
                  </a:cubicBezTo>
                  <a:cubicBezTo>
                    <a:pt x="2340" y="3015"/>
                    <a:pt x="3015" y="2341"/>
                    <a:pt x="3015" y="1508"/>
                  </a:cubicBezTo>
                  <a:cubicBezTo>
                    <a:pt x="3015" y="676"/>
                    <a:pt x="2340" y="1"/>
                    <a:pt x="1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4666150" y="3142350"/>
              <a:ext cx="471625" cy="191750"/>
            </a:xfrm>
            <a:custGeom>
              <a:avLst/>
              <a:gdLst/>
              <a:ahLst/>
              <a:cxnLst/>
              <a:rect l="l" t="t" r="r" b="b"/>
              <a:pathLst>
                <a:path w="18865" h="7670" extrusionOk="0">
                  <a:moveTo>
                    <a:pt x="1" y="1"/>
                  </a:moveTo>
                  <a:lnTo>
                    <a:pt x="1" y="7670"/>
                  </a:lnTo>
                  <a:lnTo>
                    <a:pt x="7950" y="6749"/>
                  </a:lnTo>
                  <a:lnTo>
                    <a:pt x="9118" y="5267"/>
                  </a:lnTo>
                  <a:lnTo>
                    <a:pt x="18865" y="4692"/>
                  </a:lnTo>
                  <a:lnTo>
                    <a:pt x="18865" y="4144"/>
                  </a:lnTo>
                  <a:lnTo>
                    <a:pt x="9725" y="4295"/>
                  </a:lnTo>
                  <a:lnTo>
                    <a:pt x="7950" y="19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0" name="Google Shape;130;p7"/>
          <p:cNvSpPr/>
          <p:nvPr/>
        </p:nvSpPr>
        <p:spPr>
          <a:xfrm>
            <a:off x="8119467" y="2949396"/>
            <a:ext cx="362461" cy="131021"/>
          </a:xfrm>
          <a:custGeom>
            <a:avLst/>
            <a:gdLst/>
            <a:ahLst/>
            <a:cxnLst/>
            <a:rect l="l" t="t" r="r" b="b"/>
            <a:pathLst>
              <a:path w="7320" h="2646" extrusionOk="0">
                <a:moveTo>
                  <a:pt x="4587" y="0"/>
                </a:moveTo>
                <a:cubicBezTo>
                  <a:pt x="4402" y="0"/>
                  <a:pt x="4220" y="19"/>
                  <a:pt x="4047" y="82"/>
                </a:cubicBezTo>
                <a:cubicBezTo>
                  <a:pt x="3743" y="192"/>
                  <a:pt x="3477" y="474"/>
                  <a:pt x="3494" y="797"/>
                </a:cubicBezTo>
                <a:cubicBezTo>
                  <a:pt x="3206" y="714"/>
                  <a:pt x="2899" y="633"/>
                  <a:pt x="2603" y="633"/>
                </a:cubicBezTo>
                <a:cubicBezTo>
                  <a:pt x="2432" y="633"/>
                  <a:pt x="2264" y="660"/>
                  <a:pt x="2105" y="730"/>
                </a:cubicBezTo>
                <a:cubicBezTo>
                  <a:pt x="1890" y="826"/>
                  <a:pt x="1714" y="994"/>
                  <a:pt x="1544" y="1158"/>
                </a:cubicBezTo>
                <a:lnTo>
                  <a:pt x="0" y="2646"/>
                </a:lnTo>
                <a:cubicBezTo>
                  <a:pt x="583" y="2454"/>
                  <a:pt x="1078" y="2067"/>
                  <a:pt x="1619" y="1779"/>
                </a:cubicBezTo>
                <a:cubicBezTo>
                  <a:pt x="1989" y="1582"/>
                  <a:pt x="2413" y="1432"/>
                  <a:pt x="2824" y="1432"/>
                </a:cubicBezTo>
                <a:cubicBezTo>
                  <a:pt x="3015" y="1432"/>
                  <a:pt x="3203" y="1464"/>
                  <a:pt x="3383" y="1539"/>
                </a:cubicBezTo>
                <a:cubicBezTo>
                  <a:pt x="3533" y="1601"/>
                  <a:pt x="3685" y="1694"/>
                  <a:pt x="3841" y="1694"/>
                </a:cubicBezTo>
                <a:cubicBezTo>
                  <a:pt x="3869" y="1694"/>
                  <a:pt x="3897" y="1691"/>
                  <a:pt x="3925" y="1685"/>
                </a:cubicBezTo>
                <a:cubicBezTo>
                  <a:pt x="4141" y="1635"/>
                  <a:pt x="4251" y="1401"/>
                  <a:pt x="4390" y="1228"/>
                </a:cubicBezTo>
                <a:cubicBezTo>
                  <a:pt x="5053" y="404"/>
                  <a:pt x="6517" y="896"/>
                  <a:pt x="7319" y="207"/>
                </a:cubicBezTo>
                <a:lnTo>
                  <a:pt x="5007" y="22"/>
                </a:lnTo>
                <a:cubicBezTo>
                  <a:pt x="4868" y="11"/>
                  <a:pt x="4727" y="0"/>
                  <a:pt x="4587" y="0"/>
                </a:cubicBezTo>
                <a:close/>
              </a:path>
            </a:pathLst>
          </a:custGeom>
          <a:solidFill>
            <a:srgbClr val="4B2F1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7"/>
          <p:cNvSpPr/>
          <p:nvPr/>
        </p:nvSpPr>
        <p:spPr>
          <a:xfrm>
            <a:off x="7198700" y="2419775"/>
            <a:ext cx="603013" cy="267984"/>
          </a:xfrm>
          <a:custGeom>
            <a:avLst/>
            <a:gdLst/>
            <a:ahLst/>
            <a:cxnLst/>
            <a:rect l="l" t="t" r="r" b="b"/>
            <a:pathLst>
              <a:path w="12178" h="5412" extrusionOk="0">
                <a:moveTo>
                  <a:pt x="4403" y="0"/>
                </a:moveTo>
                <a:cubicBezTo>
                  <a:pt x="4143" y="0"/>
                  <a:pt x="3880" y="28"/>
                  <a:pt x="3625" y="56"/>
                </a:cubicBezTo>
                <a:lnTo>
                  <a:pt x="0" y="464"/>
                </a:lnTo>
                <a:cubicBezTo>
                  <a:pt x="591" y="863"/>
                  <a:pt x="1328" y="969"/>
                  <a:pt x="2037" y="1049"/>
                </a:cubicBezTo>
                <a:cubicBezTo>
                  <a:pt x="2747" y="1128"/>
                  <a:pt x="3481" y="1199"/>
                  <a:pt x="4104" y="1548"/>
                </a:cubicBezTo>
                <a:cubicBezTo>
                  <a:pt x="4728" y="1896"/>
                  <a:pt x="5213" y="2605"/>
                  <a:pt x="5060" y="3302"/>
                </a:cubicBezTo>
                <a:lnTo>
                  <a:pt x="5060" y="3302"/>
                </a:lnTo>
                <a:cubicBezTo>
                  <a:pt x="5517" y="3100"/>
                  <a:pt x="6031" y="2936"/>
                  <a:pt x="6523" y="2936"/>
                </a:cubicBezTo>
                <a:cubicBezTo>
                  <a:pt x="6825" y="2936"/>
                  <a:pt x="7118" y="2998"/>
                  <a:pt x="7384" y="3151"/>
                </a:cubicBezTo>
                <a:cubicBezTo>
                  <a:pt x="7709" y="3338"/>
                  <a:pt x="7948" y="3640"/>
                  <a:pt x="8222" y="3896"/>
                </a:cubicBezTo>
                <a:cubicBezTo>
                  <a:pt x="9235" y="4844"/>
                  <a:pt x="10670" y="5146"/>
                  <a:pt x="12040" y="5387"/>
                </a:cubicBezTo>
                <a:lnTo>
                  <a:pt x="12040" y="5387"/>
                </a:lnTo>
                <a:cubicBezTo>
                  <a:pt x="11281" y="5228"/>
                  <a:pt x="10656" y="4664"/>
                  <a:pt x="10149" y="4067"/>
                </a:cubicBezTo>
                <a:cubicBezTo>
                  <a:pt x="9611" y="3436"/>
                  <a:pt x="9141" y="2726"/>
                  <a:pt x="8467" y="2242"/>
                </a:cubicBezTo>
                <a:cubicBezTo>
                  <a:pt x="7887" y="1826"/>
                  <a:pt x="7338" y="1602"/>
                  <a:pt x="6693" y="1602"/>
                </a:cubicBezTo>
                <a:cubicBezTo>
                  <a:pt x="6525" y="1602"/>
                  <a:pt x="6350" y="1617"/>
                  <a:pt x="6166" y="1648"/>
                </a:cubicBezTo>
                <a:cubicBezTo>
                  <a:pt x="6089" y="680"/>
                  <a:pt x="5885" y="452"/>
                  <a:pt x="5357" y="191"/>
                </a:cubicBezTo>
                <a:cubicBezTo>
                  <a:pt x="5061" y="45"/>
                  <a:pt x="4735" y="0"/>
                  <a:pt x="4403" y="0"/>
                </a:cubicBezTo>
                <a:close/>
                <a:moveTo>
                  <a:pt x="12040" y="5387"/>
                </a:moveTo>
                <a:lnTo>
                  <a:pt x="12040" y="5387"/>
                </a:lnTo>
                <a:cubicBezTo>
                  <a:pt x="12085" y="5397"/>
                  <a:pt x="12131" y="5405"/>
                  <a:pt x="12177" y="5411"/>
                </a:cubicBezTo>
                <a:cubicBezTo>
                  <a:pt x="12132" y="5403"/>
                  <a:pt x="12086" y="5395"/>
                  <a:pt x="12040" y="5387"/>
                </a:cubicBezTo>
                <a:close/>
              </a:path>
            </a:pathLst>
          </a:custGeom>
          <a:solidFill>
            <a:srgbClr val="4B2F1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7"/>
          <p:cNvSpPr/>
          <p:nvPr/>
        </p:nvSpPr>
        <p:spPr>
          <a:xfrm>
            <a:off x="8006649" y="2362418"/>
            <a:ext cx="201731" cy="113393"/>
          </a:xfrm>
          <a:custGeom>
            <a:avLst/>
            <a:gdLst/>
            <a:ahLst/>
            <a:cxnLst/>
            <a:rect l="l" t="t" r="r" b="b"/>
            <a:pathLst>
              <a:path w="4074" h="2290" extrusionOk="0">
                <a:moveTo>
                  <a:pt x="1419" y="1"/>
                </a:moveTo>
                <a:cubicBezTo>
                  <a:pt x="1201" y="1"/>
                  <a:pt x="980" y="70"/>
                  <a:pt x="805" y="193"/>
                </a:cubicBezTo>
                <a:cubicBezTo>
                  <a:pt x="536" y="382"/>
                  <a:pt x="357" y="671"/>
                  <a:pt x="241" y="974"/>
                </a:cubicBezTo>
                <a:cubicBezTo>
                  <a:pt x="183" y="1128"/>
                  <a:pt x="113" y="1274"/>
                  <a:pt x="56" y="1426"/>
                </a:cubicBezTo>
                <a:cubicBezTo>
                  <a:pt x="27" y="1507"/>
                  <a:pt x="8" y="1592"/>
                  <a:pt x="2" y="1678"/>
                </a:cubicBezTo>
                <a:cubicBezTo>
                  <a:pt x="0" y="1702"/>
                  <a:pt x="19" y="1910"/>
                  <a:pt x="15" y="1914"/>
                </a:cubicBezTo>
                <a:lnTo>
                  <a:pt x="620" y="1511"/>
                </a:lnTo>
                <a:cubicBezTo>
                  <a:pt x="824" y="1375"/>
                  <a:pt x="1050" y="1233"/>
                  <a:pt x="1290" y="1233"/>
                </a:cubicBezTo>
                <a:cubicBezTo>
                  <a:pt x="1317" y="1233"/>
                  <a:pt x="1344" y="1234"/>
                  <a:pt x="1371" y="1238"/>
                </a:cubicBezTo>
                <a:cubicBezTo>
                  <a:pt x="1525" y="1259"/>
                  <a:pt x="1615" y="1333"/>
                  <a:pt x="1670" y="1469"/>
                </a:cubicBezTo>
                <a:cubicBezTo>
                  <a:pt x="1685" y="1506"/>
                  <a:pt x="1885" y="1881"/>
                  <a:pt x="1883" y="1883"/>
                </a:cubicBezTo>
                <a:cubicBezTo>
                  <a:pt x="2091" y="1718"/>
                  <a:pt x="2305" y="1550"/>
                  <a:pt x="2553" y="1456"/>
                </a:cubicBezTo>
                <a:cubicBezTo>
                  <a:pt x="2667" y="1414"/>
                  <a:pt x="2781" y="1389"/>
                  <a:pt x="2894" y="1389"/>
                </a:cubicBezTo>
                <a:cubicBezTo>
                  <a:pt x="3003" y="1389"/>
                  <a:pt x="3112" y="1412"/>
                  <a:pt x="3219" y="1467"/>
                </a:cubicBezTo>
                <a:cubicBezTo>
                  <a:pt x="3488" y="1606"/>
                  <a:pt x="3710" y="1821"/>
                  <a:pt x="3856" y="2085"/>
                </a:cubicBezTo>
                <a:cubicBezTo>
                  <a:pt x="3905" y="2175"/>
                  <a:pt x="3964" y="2283"/>
                  <a:pt x="4066" y="2289"/>
                </a:cubicBezTo>
                <a:cubicBezTo>
                  <a:pt x="4074" y="1773"/>
                  <a:pt x="3954" y="1263"/>
                  <a:pt x="3718" y="805"/>
                </a:cubicBezTo>
                <a:cubicBezTo>
                  <a:pt x="3561" y="503"/>
                  <a:pt x="3249" y="287"/>
                  <a:pt x="2931" y="180"/>
                </a:cubicBezTo>
                <a:cubicBezTo>
                  <a:pt x="2826" y="145"/>
                  <a:pt x="2714" y="125"/>
                  <a:pt x="2602" y="125"/>
                </a:cubicBezTo>
                <a:cubicBezTo>
                  <a:pt x="2505" y="125"/>
                  <a:pt x="2407" y="140"/>
                  <a:pt x="2316" y="174"/>
                </a:cubicBezTo>
                <a:cubicBezTo>
                  <a:pt x="2252" y="198"/>
                  <a:pt x="2156" y="285"/>
                  <a:pt x="2084" y="285"/>
                </a:cubicBezTo>
                <a:cubicBezTo>
                  <a:pt x="2077" y="285"/>
                  <a:pt x="2070" y="284"/>
                  <a:pt x="2064" y="283"/>
                </a:cubicBezTo>
                <a:cubicBezTo>
                  <a:pt x="2009" y="267"/>
                  <a:pt x="1921" y="145"/>
                  <a:pt x="1860" y="111"/>
                </a:cubicBezTo>
                <a:cubicBezTo>
                  <a:pt x="1727" y="35"/>
                  <a:pt x="1574" y="1"/>
                  <a:pt x="1419" y="1"/>
                </a:cubicBezTo>
                <a:close/>
              </a:path>
            </a:pathLst>
          </a:custGeom>
          <a:solidFill>
            <a:srgbClr val="4B2F1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960000" y="2010100"/>
            <a:ext cx="4799600" cy="3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 sz="1867">
                <a:solidFill>
                  <a:srgbClr val="434343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278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/>
          <p:nvPr/>
        </p:nvSpPr>
        <p:spPr>
          <a:xfrm>
            <a:off x="-8733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8"/>
          <p:cNvSpPr/>
          <p:nvPr/>
        </p:nvSpPr>
        <p:spPr>
          <a:xfrm>
            <a:off x="-1" y="2"/>
            <a:ext cx="12192204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8"/>
          <p:cNvSpPr/>
          <p:nvPr/>
        </p:nvSpPr>
        <p:spPr>
          <a:xfrm>
            <a:off x="4349390" y="1045916"/>
            <a:ext cx="3558549" cy="3558549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8"/>
          <p:cNvSpPr/>
          <p:nvPr/>
        </p:nvSpPr>
        <p:spPr>
          <a:xfrm>
            <a:off x="4468385" y="3170285"/>
            <a:ext cx="4542009" cy="486903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" name="Google Shape;140;p8"/>
          <p:cNvSpPr/>
          <p:nvPr/>
        </p:nvSpPr>
        <p:spPr>
          <a:xfrm>
            <a:off x="3528141" y="2810223"/>
            <a:ext cx="3019300" cy="403427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8"/>
          <p:cNvSpPr/>
          <p:nvPr/>
        </p:nvSpPr>
        <p:spPr>
          <a:xfrm>
            <a:off x="-8100" y="3070867"/>
            <a:ext cx="12200523" cy="3787164"/>
          </a:xfrm>
          <a:custGeom>
            <a:avLst/>
            <a:gdLst/>
            <a:ahLst/>
            <a:cxnLst/>
            <a:rect l="l" t="t" r="r" b="b"/>
            <a:pathLst>
              <a:path w="227650" h="50764" extrusionOk="0">
                <a:moveTo>
                  <a:pt x="227649" y="1"/>
                </a:moveTo>
                <a:cubicBezTo>
                  <a:pt x="227649" y="1"/>
                  <a:pt x="168753" y="21124"/>
                  <a:pt x="165124" y="21285"/>
                </a:cubicBezTo>
                <a:cubicBezTo>
                  <a:pt x="165099" y="21286"/>
                  <a:pt x="165069" y="21286"/>
                  <a:pt x="165036" y="21286"/>
                </a:cubicBezTo>
                <a:cubicBezTo>
                  <a:pt x="160261" y="21286"/>
                  <a:pt x="72525" y="9828"/>
                  <a:pt x="61749" y="9107"/>
                </a:cubicBezTo>
                <a:cubicBezTo>
                  <a:pt x="61340" y="9080"/>
                  <a:pt x="60874" y="9067"/>
                  <a:pt x="60356" y="9067"/>
                </a:cubicBezTo>
                <a:cubicBezTo>
                  <a:pt x="47140" y="9067"/>
                  <a:pt x="118" y="17690"/>
                  <a:pt x="118" y="17690"/>
                </a:cubicBezTo>
                <a:lnTo>
                  <a:pt x="0" y="50764"/>
                </a:lnTo>
                <a:lnTo>
                  <a:pt x="227649" y="50764"/>
                </a:lnTo>
                <a:lnTo>
                  <a:pt x="2276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8"/>
          <p:cNvSpPr/>
          <p:nvPr/>
        </p:nvSpPr>
        <p:spPr>
          <a:xfrm>
            <a:off x="152291" y="1722439"/>
            <a:ext cx="2119011" cy="2849140"/>
          </a:xfrm>
          <a:custGeom>
            <a:avLst/>
            <a:gdLst/>
            <a:ahLst/>
            <a:cxnLst/>
            <a:rect l="l" t="t" r="r" b="b"/>
            <a:pathLst>
              <a:path w="40672" h="54686" extrusionOk="0">
                <a:moveTo>
                  <a:pt x="8260" y="0"/>
                </a:moveTo>
                <a:cubicBezTo>
                  <a:pt x="7610" y="0"/>
                  <a:pt x="7047" y="449"/>
                  <a:pt x="6905" y="1082"/>
                </a:cubicBezTo>
                <a:lnTo>
                  <a:pt x="4141" y="13351"/>
                </a:lnTo>
                <a:cubicBezTo>
                  <a:pt x="3969" y="14119"/>
                  <a:pt x="4464" y="14874"/>
                  <a:pt x="5235" y="15021"/>
                </a:cubicBezTo>
                <a:lnTo>
                  <a:pt x="10278" y="15978"/>
                </a:lnTo>
                <a:cubicBezTo>
                  <a:pt x="10936" y="16103"/>
                  <a:pt x="11410" y="16673"/>
                  <a:pt x="11410" y="17341"/>
                </a:cubicBezTo>
                <a:lnTo>
                  <a:pt x="11410" y="25532"/>
                </a:lnTo>
                <a:cubicBezTo>
                  <a:pt x="11410" y="26045"/>
                  <a:pt x="11130" y="26510"/>
                  <a:pt x="10685" y="26753"/>
                </a:cubicBezTo>
                <a:cubicBezTo>
                  <a:pt x="8176" y="28120"/>
                  <a:pt x="0" y="32647"/>
                  <a:pt x="0" y="33682"/>
                </a:cubicBezTo>
                <a:lnTo>
                  <a:pt x="0" y="42139"/>
                </a:lnTo>
                <a:cubicBezTo>
                  <a:pt x="0" y="42650"/>
                  <a:pt x="282" y="43120"/>
                  <a:pt x="730" y="43360"/>
                </a:cubicBezTo>
                <a:lnTo>
                  <a:pt x="6625" y="46535"/>
                </a:lnTo>
                <a:cubicBezTo>
                  <a:pt x="6863" y="46665"/>
                  <a:pt x="7060" y="46862"/>
                  <a:pt x="7190" y="47101"/>
                </a:cubicBezTo>
                <a:lnTo>
                  <a:pt x="10857" y="53955"/>
                </a:lnTo>
                <a:cubicBezTo>
                  <a:pt x="11099" y="54403"/>
                  <a:pt x="11569" y="54685"/>
                  <a:pt x="12081" y="54685"/>
                </a:cubicBezTo>
                <a:lnTo>
                  <a:pt x="30126" y="54685"/>
                </a:lnTo>
                <a:cubicBezTo>
                  <a:pt x="30894" y="54685"/>
                  <a:pt x="31515" y="54064"/>
                  <a:pt x="31515" y="53301"/>
                </a:cubicBezTo>
                <a:lnTo>
                  <a:pt x="31515" y="47004"/>
                </a:lnTo>
                <a:cubicBezTo>
                  <a:pt x="31515" y="46493"/>
                  <a:pt x="31796" y="46023"/>
                  <a:pt x="32249" y="45780"/>
                </a:cubicBezTo>
                <a:lnTo>
                  <a:pt x="39937" y="41682"/>
                </a:lnTo>
                <a:cubicBezTo>
                  <a:pt x="40390" y="41438"/>
                  <a:pt x="40671" y="40969"/>
                  <a:pt x="40671" y="40457"/>
                </a:cubicBezTo>
                <a:lnTo>
                  <a:pt x="40671" y="33888"/>
                </a:lnTo>
                <a:cubicBezTo>
                  <a:pt x="40671" y="33754"/>
                  <a:pt x="40651" y="33620"/>
                  <a:pt x="40613" y="33489"/>
                </a:cubicBezTo>
                <a:lnTo>
                  <a:pt x="36226" y="18804"/>
                </a:lnTo>
                <a:cubicBezTo>
                  <a:pt x="36141" y="18514"/>
                  <a:pt x="36150" y="18204"/>
                  <a:pt x="36255" y="17924"/>
                </a:cubicBezTo>
                <a:lnTo>
                  <a:pt x="38658" y="11506"/>
                </a:lnTo>
                <a:cubicBezTo>
                  <a:pt x="38814" y="11086"/>
                  <a:pt x="38758" y="10612"/>
                  <a:pt x="38503" y="10239"/>
                </a:cubicBezTo>
                <a:lnTo>
                  <a:pt x="31926" y="604"/>
                </a:lnTo>
                <a:cubicBezTo>
                  <a:pt x="31670" y="227"/>
                  <a:pt x="31238" y="0"/>
                  <a:pt x="307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8"/>
          <p:cNvSpPr/>
          <p:nvPr/>
        </p:nvSpPr>
        <p:spPr>
          <a:xfrm>
            <a:off x="1370875" y="1722439"/>
            <a:ext cx="900392" cy="2448960"/>
          </a:xfrm>
          <a:custGeom>
            <a:avLst/>
            <a:gdLst/>
            <a:ahLst/>
            <a:cxnLst/>
            <a:rect l="l" t="t" r="r" b="b"/>
            <a:pathLst>
              <a:path w="17282" h="47005" extrusionOk="0">
                <a:moveTo>
                  <a:pt x="1086" y="0"/>
                </a:moveTo>
                <a:lnTo>
                  <a:pt x="5067" y="6397"/>
                </a:lnTo>
                <a:cubicBezTo>
                  <a:pt x="5310" y="6791"/>
                  <a:pt x="5030" y="7295"/>
                  <a:pt x="4567" y="7295"/>
                </a:cubicBezTo>
                <a:lnTo>
                  <a:pt x="1833" y="7295"/>
                </a:lnTo>
                <a:cubicBezTo>
                  <a:pt x="1149" y="7295"/>
                  <a:pt x="1019" y="8271"/>
                  <a:pt x="1682" y="8447"/>
                </a:cubicBezTo>
                <a:lnTo>
                  <a:pt x="7684" y="10046"/>
                </a:lnTo>
                <a:cubicBezTo>
                  <a:pt x="8327" y="10214"/>
                  <a:pt x="8238" y="11153"/>
                  <a:pt x="7576" y="11196"/>
                </a:cubicBezTo>
                <a:lnTo>
                  <a:pt x="4455" y="11409"/>
                </a:lnTo>
                <a:cubicBezTo>
                  <a:pt x="3796" y="11451"/>
                  <a:pt x="3700" y="12379"/>
                  <a:pt x="4333" y="12559"/>
                </a:cubicBezTo>
                <a:lnTo>
                  <a:pt x="10692" y="14362"/>
                </a:lnTo>
                <a:cubicBezTo>
                  <a:pt x="10944" y="14433"/>
                  <a:pt x="11120" y="14664"/>
                  <a:pt x="11120" y="14929"/>
                </a:cubicBezTo>
                <a:lnTo>
                  <a:pt x="11120" y="19501"/>
                </a:lnTo>
                <a:lnTo>
                  <a:pt x="14648" y="32730"/>
                </a:lnTo>
                <a:lnTo>
                  <a:pt x="805" y="32730"/>
                </a:lnTo>
                <a:cubicBezTo>
                  <a:pt x="84" y="32730"/>
                  <a:pt x="0" y="33779"/>
                  <a:pt x="709" y="33897"/>
                </a:cubicBezTo>
                <a:lnTo>
                  <a:pt x="7227" y="34974"/>
                </a:lnTo>
                <a:cubicBezTo>
                  <a:pt x="7915" y="35088"/>
                  <a:pt x="7868" y="36090"/>
                  <a:pt x="7177" y="36141"/>
                </a:cubicBezTo>
                <a:lnTo>
                  <a:pt x="5235" y="36283"/>
                </a:lnTo>
                <a:cubicBezTo>
                  <a:pt x="4555" y="36333"/>
                  <a:pt x="4492" y="37303"/>
                  <a:pt x="5155" y="37445"/>
                </a:cubicBezTo>
                <a:cubicBezTo>
                  <a:pt x="5427" y="37500"/>
                  <a:pt x="5625" y="37738"/>
                  <a:pt x="5625" y="38015"/>
                </a:cubicBezTo>
                <a:lnTo>
                  <a:pt x="8125" y="38083"/>
                </a:lnTo>
                <a:lnTo>
                  <a:pt x="8125" y="47004"/>
                </a:lnTo>
                <a:cubicBezTo>
                  <a:pt x="8125" y="46493"/>
                  <a:pt x="8406" y="46023"/>
                  <a:pt x="8859" y="45780"/>
                </a:cubicBezTo>
                <a:lnTo>
                  <a:pt x="16547" y="41682"/>
                </a:lnTo>
                <a:cubicBezTo>
                  <a:pt x="17000" y="41438"/>
                  <a:pt x="17281" y="40969"/>
                  <a:pt x="17281" y="40457"/>
                </a:cubicBezTo>
                <a:lnTo>
                  <a:pt x="17281" y="33888"/>
                </a:lnTo>
                <a:cubicBezTo>
                  <a:pt x="17281" y="33754"/>
                  <a:pt x="17261" y="33620"/>
                  <a:pt x="17223" y="33489"/>
                </a:cubicBezTo>
                <a:lnTo>
                  <a:pt x="12836" y="18804"/>
                </a:lnTo>
                <a:cubicBezTo>
                  <a:pt x="12751" y="18514"/>
                  <a:pt x="12760" y="18204"/>
                  <a:pt x="12865" y="17924"/>
                </a:cubicBezTo>
                <a:lnTo>
                  <a:pt x="15268" y="11506"/>
                </a:lnTo>
                <a:cubicBezTo>
                  <a:pt x="15424" y="11086"/>
                  <a:pt x="15368" y="10612"/>
                  <a:pt x="15113" y="10239"/>
                </a:cubicBezTo>
                <a:lnTo>
                  <a:pt x="8536" y="604"/>
                </a:lnTo>
                <a:cubicBezTo>
                  <a:pt x="8280" y="227"/>
                  <a:pt x="7848" y="0"/>
                  <a:pt x="7390" y="0"/>
                </a:cubicBezTo>
                <a:close/>
              </a:path>
            </a:pathLst>
          </a:custGeom>
          <a:solidFill>
            <a:srgbClr val="49150D">
              <a:alpha val="12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8"/>
          <p:cNvSpPr/>
          <p:nvPr/>
        </p:nvSpPr>
        <p:spPr>
          <a:xfrm>
            <a:off x="9986036" y="2502894"/>
            <a:ext cx="1537003" cy="1948748"/>
          </a:xfrm>
          <a:custGeom>
            <a:avLst/>
            <a:gdLst/>
            <a:ahLst/>
            <a:cxnLst/>
            <a:rect l="l" t="t" r="r" b="b"/>
            <a:pathLst>
              <a:path w="29501" h="37404" extrusionOk="0">
                <a:moveTo>
                  <a:pt x="25987" y="0"/>
                </a:moveTo>
                <a:cubicBezTo>
                  <a:pt x="21221" y="0"/>
                  <a:pt x="10566" y="1665"/>
                  <a:pt x="10566" y="1665"/>
                </a:cubicBezTo>
                <a:lnTo>
                  <a:pt x="10566" y="10658"/>
                </a:lnTo>
                <a:cubicBezTo>
                  <a:pt x="10566" y="10658"/>
                  <a:pt x="3465" y="14174"/>
                  <a:pt x="1733" y="14480"/>
                </a:cubicBezTo>
                <a:cubicBezTo>
                  <a:pt x="0" y="14782"/>
                  <a:pt x="2060" y="24022"/>
                  <a:pt x="1733" y="26678"/>
                </a:cubicBezTo>
                <a:cubicBezTo>
                  <a:pt x="1410" y="29328"/>
                  <a:pt x="6632" y="37403"/>
                  <a:pt x="6632" y="37403"/>
                </a:cubicBezTo>
                <a:lnTo>
                  <a:pt x="23960" y="33884"/>
                </a:lnTo>
                <a:lnTo>
                  <a:pt x="24891" y="27076"/>
                </a:lnTo>
                <a:lnTo>
                  <a:pt x="28155" y="24374"/>
                </a:lnTo>
                <a:cubicBezTo>
                  <a:pt x="28155" y="24374"/>
                  <a:pt x="29500" y="1510"/>
                  <a:pt x="28155" y="318"/>
                </a:cubicBezTo>
                <a:cubicBezTo>
                  <a:pt x="27899" y="92"/>
                  <a:pt x="27105" y="0"/>
                  <a:pt x="259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8"/>
          <p:cNvSpPr/>
          <p:nvPr/>
        </p:nvSpPr>
        <p:spPr>
          <a:xfrm>
            <a:off x="9986036" y="2571247"/>
            <a:ext cx="1089672" cy="1374763"/>
          </a:xfrm>
          <a:custGeom>
            <a:avLst/>
            <a:gdLst/>
            <a:ahLst/>
            <a:cxnLst/>
            <a:rect l="l" t="t" r="r" b="b"/>
            <a:pathLst>
              <a:path w="20915" h="26387" extrusionOk="0">
                <a:moveTo>
                  <a:pt x="12936" y="1"/>
                </a:moveTo>
                <a:cubicBezTo>
                  <a:pt x="11498" y="206"/>
                  <a:pt x="10566" y="353"/>
                  <a:pt x="10566" y="353"/>
                </a:cubicBezTo>
                <a:lnTo>
                  <a:pt x="10566" y="9346"/>
                </a:lnTo>
                <a:cubicBezTo>
                  <a:pt x="10566" y="9346"/>
                  <a:pt x="3465" y="12862"/>
                  <a:pt x="1733" y="13168"/>
                </a:cubicBezTo>
                <a:cubicBezTo>
                  <a:pt x="0" y="13470"/>
                  <a:pt x="2060" y="22710"/>
                  <a:pt x="1733" y="25366"/>
                </a:cubicBezTo>
                <a:cubicBezTo>
                  <a:pt x="1640" y="26127"/>
                  <a:pt x="1736" y="26387"/>
                  <a:pt x="1912" y="26387"/>
                </a:cubicBezTo>
                <a:cubicBezTo>
                  <a:pt x="2291" y="26387"/>
                  <a:pt x="3037" y="25177"/>
                  <a:pt x="3037" y="25177"/>
                </a:cubicBezTo>
                <a:lnTo>
                  <a:pt x="2618" y="17937"/>
                </a:lnTo>
                <a:cubicBezTo>
                  <a:pt x="2596" y="17622"/>
                  <a:pt x="2811" y="17337"/>
                  <a:pt x="3117" y="17262"/>
                </a:cubicBezTo>
                <a:lnTo>
                  <a:pt x="7626" y="16180"/>
                </a:lnTo>
                <a:cubicBezTo>
                  <a:pt x="8385" y="15999"/>
                  <a:pt x="8251" y="14887"/>
                  <a:pt x="7475" y="14887"/>
                </a:cubicBezTo>
                <a:lnTo>
                  <a:pt x="5475" y="14887"/>
                </a:lnTo>
                <a:cubicBezTo>
                  <a:pt x="4803" y="14887"/>
                  <a:pt x="4564" y="14002"/>
                  <a:pt x="5142" y="13663"/>
                </a:cubicBezTo>
                <a:lnTo>
                  <a:pt x="9052" y="11394"/>
                </a:lnTo>
                <a:cubicBezTo>
                  <a:pt x="9115" y="11360"/>
                  <a:pt x="9182" y="11330"/>
                  <a:pt x="9250" y="11318"/>
                </a:cubicBezTo>
                <a:lnTo>
                  <a:pt x="20142" y="9082"/>
                </a:lnTo>
                <a:cubicBezTo>
                  <a:pt x="20914" y="8922"/>
                  <a:pt x="20802" y="7782"/>
                  <a:pt x="20008" y="7782"/>
                </a:cubicBezTo>
                <a:lnTo>
                  <a:pt x="15873" y="7782"/>
                </a:lnTo>
                <a:cubicBezTo>
                  <a:pt x="15151" y="7782"/>
                  <a:pt x="14958" y="6783"/>
                  <a:pt x="15629" y="6515"/>
                </a:cubicBezTo>
                <a:cubicBezTo>
                  <a:pt x="16301" y="6251"/>
                  <a:pt x="16107" y="5253"/>
                  <a:pt x="15386" y="5253"/>
                </a:cubicBezTo>
                <a:lnTo>
                  <a:pt x="13591" y="5253"/>
                </a:lnTo>
                <a:cubicBezTo>
                  <a:pt x="13230" y="5253"/>
                  <a:pt x="12936" y="4959"/>
                  <a:pt x="12936" y="4599"/>
                </a:cubicBezTo>
                <a:lnTo>
                  <a:pt x="12936" y="1"/>
                </a:lnTo>
                <a:close/>
              </a:path>
            </a:pathLst>
          </a:custGeom>
          <a:solidFill>
            <a:srgbClr val="49150D">
              <a:alpha val="12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8"/>
          <p:cNvSpPr/>
          <p:nvPr/>
        </p:nvSpPr>
        <p:spPr>
          <a:xfrm>
            <a:off x="-8733" y="5338167"/>
            <a:ext cx="12200633" cy="1519880"/>
          </a:xfrm>
          <a:custGeom>
            <a:avLst/>
            <a:gdLst/>
            <a:ahLst/>
            <a:cxnLst/>
            <a:rect l="l" t="t" r="r" b="b"/>
            <a:pathLst>
              <a:path w="230854" h="35158" extrusionOk="0">
                <a:moveTo>
                  <a:pt x="45241" y="1"/>
                </a:moveTo>
                <a:cubicBezTo>
                  <a:pt x="31555" y="1"/>
                  <a:pt x="0" y="2753"/>
                  <a:pt x="0" y="2753"/>
                </a:cubicBezTo>
                <a:lnTo>
                  <a:pt x="0" y="35157"/>
                </a:lnTo>
                <a:lnTo>
                  <a:pt x="230854" y="35157"/>
                </a:lnTo>
                <a:lnTo>
                  <a:pt x="230854" y="8517"/>
                </a:lnTo>
                <a:cubicBezTo>
                  <a:pt x="230854" y="8517"/>
                  <a:pt x="218354" y="8741"/>
                  <a:pt x="208681" y="8741"/>
                </a:cubicBezTo>
                <a:cubicBezTo>
                  <a:pt x="203844" y="8741"/>
                  <a:pt x="199715" y="8685"/>
                  <a:pt x="198207" y="8517"/>
                </a:cubicBezTo>
                <a:cubicBezTo>
                  <a:pt x="193689" y="8009"/>
                  <a:pt x="166576" y="2993"/>
                  <a:pt x="164760" y="2753"/>
                </a:cubicBezTo>
                <a:cubicBezTo>
                  <a:pt x="164730" y="2749"/>
                  <a:pt x="164687" y="2747"/>
                  <a:pt x="164632" y="2747"/>
                </a:cubicBezTo>
                <a:cubicBezTo>
                  <a:pt x="161340" y="2747"/>
                  <a:pt x="113820" y="9781"/>
                  <a:pt x="111757" y="10346"/>
                </a:cubicBezTo>
                <a:cubicBezTo>
                  <a:pt x="111688" y="10365"/>
                  <a:pt x="111559" y="10374"/>
                  <a:pt x="111376" y="10374"/>
                </a:cubicBezTo>
                <a:cubicBezTo>
                  <a:pt x="106030" y="10374"/>
                  <a:pt x="53885" y="2551"/>
                  <a:pt x="51338" y="564"/>
                </a:cubicBezTo>
                <a:cubicBezTo>
                  <a:pt x="50823" y="162"/>
                  <a:pt x="48557" y="1"/>
                  <a:pt x="4524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8"/>
          <p:cNvSpPr/>
          <p:nvPr/>
        </p:nvSpPr>
        <p:spPr>
          <a:xfrm>
            <a:off x="-8733" y="5693401"/>
            <a:ext cx="12200633" cy="1164639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8"/>
          <p:cNvSpPr/>
          <p:nvPr/>
        </p:nvSpPr>
        <p:spPr>
          <a:xfrm>
            <a:off x="1" y="310200"/>
            <a:ext cx="6108875" cy="320296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rgbClr val="F9CE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" name="Google Shape;149;p8"/>
          <p:cNvSpPr/>
          <p:nvPr/>
        </p:nvSpPr>
        <p:spPr>
          <a:xfrm>
            <a:off x="9968467" y="4362417"/>
            <a:ext cx="819667" cy="1091200"/>
          </a:xfrm>
          <a:custGeom>
            <a:avLst/>
            <a:gdLst/>
            <a:ahLst/>
            <a:cxnLst/>
            <a:rect l="l" t="t" r="r" b="b"/>
            <a:pathLst>
              <a:path w="24590" h="32736" extrusionOk="0">
                <a:moveTo>
                  <a:pt x="4568" y="1"/>
                </a:moveTo>
                <a:cubicBezTo>
                  <a:pt x="2043" y="1"/>
                  <a:pt x="0" y="2048"/>
                  <a:pt x="0" y="4569"/>
                </a:cubicBezTo>
                <a:lnTo>
                  <a:pt x="0" y="22010"/>
                </a:lnTo>
                <a:cubicBezTo>
                  <a:pt x="0" y="27933"/>
                  <a:pt x="4803" y="32736"/>
                  <a:pt x="10726" y="32736"/>
                </a:cubicBezTo>
                <a:lnTo>
                  <a:pt x="24589" y="32736"/>
                </a:lnTo>
                <a:lnTo>
                  <a:pt x="24589" y="22866"/>
                </a:lnTo>
                <a:lnTo>
                  <a:pt x="12332" y="22866"/>
                </a:lnTo>
                <a:cubicBezTo>
                  <a:pt x="10567" y="22866"/>
                  <a:pt x="9136" y="21435"/>
                  <a:pt x="9136" y="19670"/>
                </a:cubicBezTo>
                <a:lnTo>
                  <a:pt x="9136" y="4569"/>
                </a:lnTo>
                <a:cubicBezTo>
                  <a:pt x="9136" y="2048"/>
                  <a:pt x="7089" y="1"/>
                  <a:pt x="456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8"/>
          <p:cNvSpPr/>
          <p:nvPr/>
        </p:nvSpPr>
        <p:spPr>
          <a:xfrm>
            <a:off x="10334501" y="5114517"/>
            <a:ext cx="453633" cy="36267"/>
          </a:xfrm>
          <a:custGeom>
            <a:avLst/>
            <a:gdLst/>
            <a:ahLst/>
            <a:cxnLst/>
            <a:rect l="l" t="t" r="r" b="b"/>
            <a:pathLst>
              <a:path w="13609" h="1088" extrusionOk="0">
                <a:moveTo>
                  <a:pt x="0" y="1"/>
                </a:moveTo>
                <a:lnTo>
                  <a:pt x="0" y="1"/>
                </a:lnTo>
                <a:cubicBezTo>
                  <a:pt x="583" y="663"/>
                  <a:pt x="1439" y="1087"/>
                  <a:pt x="2395" y="1087"/>
                </a:cubicBezTo>
                <a:lnTo>
                  <a:pt x="13608" y="1087"/>
                </a:lnTo>
                <a:lnTo>
                  <a:pt x="13608" y="303"/>
                </a:lnTo>
                <a:lnTo>
                  <a:pt x="1351" y="303"/>
                </a:lnTo>
                <a:cubicBezTo>
                  <a:pt x="869" y="303"/>
                  <a:pt x="411" y="194"/>
                  <a:pt x="0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8"/>
          <p:cNvSpPr/>
          <p:nvPr/>
        </p:nvSpPr>
        <p:spPr>
          <a:xfrm>
            <a:off x="9968467" y="4362418"/>
            <a:ext cx="260100" cy="1032333"/>
          </a:xfrm>
          <a:custGeom>
            <a:avLst/>
            <a:gdLst/>
            <a:ahLst/>
            <a:cxnLst/>
            <a:rect l="l" t="t" r="r" b="b"/>
            <a:pathLst>
              <a:path w="7803" h="30970" extrusionOk="0">
                <a:moveTo>
                  <a:pt x="4568" y="1"/>
                </a:moveTo>
                <a:cubicBezTo>
                  <a:pt x="2043" y="1"/>
                  <a:pt x="0" y="2048"/>
                  <a:pt x="0" y="4569"/>
                </a:cubicBezTo>
                <a:lnTo>
                  <a:pt x="0" y="22010"/>
                </a:lnTo>
                <a:cubicBezTo>
                  <a:pt x="0" y="25756"/>
                  <a:pt x="1921" y="29053"/>
                  <a:pt x="4833" y="30970"/>
                </a:cubicBezTo>
                <a:cubicBezTo>
                  <a:pt x="2517" y="29003"/>
                  <a:pt x="1044" y="26070"/>
                  <a:pt x="1044" y="22794"/>
                </a:cubicBezTo>
                <a:lnTo>
                  <a:pt x="1044" y="5353"/>
                </a:lnTo>
                <a:cubicBezTo>
                  <a:pt x="1044" y="2828"/>
                  <a:pt x="3087" y="786"/>
                  <a:pt x="5613" y="786"/>
                </a:cubicBezTo>
                <a:cubicBezTo>
                  <a:pt x="6405" y="786"/>
                  <a:pt x="7152" y="987"/>
                  <a:pt x="7802" y="1344"/>
                </a:cubicBezTo>
                <a:cubicBezTo>
                  <a:pt x="6976" y="513"/>
                  <a:pt x="5830" y="1"/>
                  <a:pt x="4568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8"/>
          <p:cNvSpPr/>
          <p:nvPr/>
        </p:nvSpPr>
        <p:spPr>
          <a:xfrm>
            <a:off x="10720133" y="4877817"/>
            <a:ext cx="715067" cy="952067"/>
          </a:xfrm>
          <a:custGeom>
            <a:avLst/>
            <a:gdLst/>
            <a:ahLst/>
            <a:cxnLst/>
            <a:rect l="l" t="t" r="r" b="b"/>
            <a:pathLst>
              <a:path w="21452" h="28562" extrusionOk="0">
                <a:moveTo>
                  <a:pt x="17467" y="1"/>
                </a:moveTo>
                <a:cubicBezTo>
                  <a:pt x="15264" y="1"/>
                  <a:pt x="13481" y="1787"/>
                  <a:pt x="13481" y="3985"/>
                </a:cubicBezTo>
                <a:lnTo>
                  <a:pt x="13481" y="17161"/>
                </a:lnTo>
                <a:cubicBezTo>
                  <a:pt x="13481" y="18700"/>
                  <a:pt x="12232" y="19949"/>
                  <a:pt x="10693" y="19949"/>
                </a:cubicBezTo>
                <a:lnTo>
                  <a:pt x="0" y="19949"/>
                </a:lnTo>
                <a:lnTo>
                  <a:pt x="0" y="28562"/>
                </a:lnTo>
                <a:lnTo>
                  <a:pt x="12097" y="28562"/>
                </a:lnTo>
                <a:cubicBezTo>
                  <a:pt x="17265" y="28562"/>
                  <a:pt x="21451" y="24371"/>
                  <a:pt x="21451" y="19203"/>
                </a:cubicBezTo>
                <a:lnTo>
                  <a:pt x="21451" y="3985"/>
                </a:lnTo>
                <a:cubicBezTo>
                  <a:pt x="21451" y="1787"/>
                  <a:pt x="19668" y="1"/>
                  <a:pt x="174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8"/>
          <p:cNvSpPr/>
          <p:nvPr/>
        </p:nvSpPr>
        <p:spPr>
          <a:xfrm>
            <a:off x="10720133" y="4877817"/>
            <a:ext cx="688200" cy="952067"/>
          </a:xfrm>
          <a:custGeom>
            <a:avLst/>
            <a:gdLst/>
            <a:ahLst/>
            <a:cxnLst/>
            <a:rect l="l" t="t" r="r" b="b"/>
            <a:pathLst>
              <a:path w="20646" h="28562" extrusionOk="0">
                <a:moveTo>
                  <a:pt x="17467" y="1"/>
                </a:moveTo>
                <a:cubicBezTo>
                  <a:pt x="15264" y="1"/>
                  <a:pt x="13481" y="1787"/>
                  <a:pt x="13481" y="3985"/>
                </a:cubicBezTo>
                <a:lnTo>
                  <a:pt x="13481" y="17161"/>
                </a:lnTo>
                <a:cubicBezTo>
                  <a:pt x="13481" y="18700"/>
                  <a:pt x="12232" y="19949"/>
                  <a:pt x="10693" y="19949"/>
                </a:cubicBezTo>
                <a:lnTo>
                  <a:pt x="0" y="19949"/>
                </a:lnTo>
                <a:lnTo>
                  <a:pt x="0" y="28562"/>
                </a:lnTo>
                <a:lnTo>
                  <a:pt x="785" y="28562"/>
                </a:lnTo>
                <a:lnTo>
                  <a:pt x="785" y="20735"/>
                </a:lnTo>
                <a:lnTo>
                  <a:pt x="11477" y="20735"/>
                </a:lnTo>
                <a:cubicBezTo>
                  <a:pt x="13016" y="20735"/>
                  <a:pt x="14266" y="19484"/>
                  <a:pt x="14266" y="17945"/>
                </a:cubicBezTo>
                <a:lnTo>
                  <a:pt x="14266" y="4769"/>
                </a:lnTo>
                <a:cubicBezTo>
                  <a:pt x="14266" y="2568"/>
                  <a:pt x="16048" y="785"/>
                  <a:pt x="18251" y="785"/>
                </a:cubicBezTo>
                <a:cubicBezTo>
                  <a:pt x="19153" y="785"/>
                  <a:pt x="19979" y="1087"/>
                  <a:pt x="20646" y="1590"/>
                </a:cubicBezTo>
                <a:cubicBezTo>
                  <a:pt x="19920" y="626"/>
                  <a:pt x="18766" y="1"/>
                  <a:pt x="17467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8"/>
          <p:cNvSpPr/>
          <p:nvPr/>
        </p:nvSpPr>
        <p:spPr>
          <a:xfrm>
            <a:off x="10626567" y="4158551"/>
            <a:ext cx="323167" cy="2590100"/>
          </a:xfrm>
          <a:custGeom>
            <a:avLst/>
            <a:gdLst/>
            <a:ahLst/>
            <a:cxnLst/>
            <a:rect l="l" t="t" r="r" b="b"/>
            <a:pathLst>
              <a:path w="9695" h="77703" extrusionOk="0">
                <a:moveTo>
                  <a:pt x="4846" y="1"/>
                </a:moveTo>
                <a:cubicBezTo>
                  <a:pt x="2169" y="1"/>
                  <a:pt x="1" y="2174"/>
                  <a:pt x="1" y="4850"/>
                </a:cubicBezTo>
                <a:lnTo>
                  <a:pt x="1" y="73285"/>
                </a:lnTo>
                <a:cubicBezTo>
                  <a:pt x="1" y="75722"/>
                  <a:pt x="1977" y="77702"/>
                  <a:pt x="4414" y="77702"/>
                </a:cubicBezTo>
                <a:lnTo>
                  <a:pt x="5278" y="77702"/>
                </a:lnTo>
                <a:cubicBezTo>
                  <a:pt x="7715" y="77702"/>
                  <a:pt x="9694" y="75722"/>
                  <a:pt x="9694" y="73285"/>
                </a:cubicBezTo>
                <a:lnTo>
                  <a:pt x="9694" y="4850"/>
                </a:lnTo>
                <a:cubicBezTo>
                  <a:pt x="9694" y="2174"/>
                  <a:pt x="7522" y="1"/>
                  <a:pt x="484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8"/>
          <p:cNvSpPr/>
          <p:nvPr/>
        </p:nvSpPr>
        <p:spPr>
          <a:xfrm>
            <a:off x="10626567" y="4158551"/>
            <a:ext cx="288100" cy="2590100"/>
          </a:xfrm>
          <a:custGeom>
            <a:avLst/>
            <a:gdLst/>
            <a:ahLst/>
            <a:cxnLst/>
            <a:rect l="l" t="t" r="r" b="b"/>
            <a:pathLst>
              <a:path w="8643" h="77703" extrusionOk="0">
                <a:moveTo>
                  <a:pt x="4846" y="1"/>
                </a:moveTo>
                <a:cubicBezTo>
                  <a:pt x="2169" y="1"/>
                  <a:pt x="1" y="2174"/>
                  <a:pt x="1" y="4850"/>
                </a:cubicBezTo>
                <a:lnTo>
                  <a:pt x="1" y="77702"/>
                </a:lnTo>
                <a:lnTo>
                  <a:pt x="781" y="77702"/>
                </a:lnTo>
                <a:lnTo>
                  <a:pt x="781" y="5634"/>
                </a:lnTo>
                <a:cubicBezTo>
                  <a:pt x="781" y="2955"/>
                  <a:pt x="2954" y="786"/>
                  <a:pt x="5630" y="786"/>
                </a:cubicBezTo>
                <a:cubicBezTo>
                  <a:pt x="6767" y="786"/>
                  <a:pt x="7812" y="1180"/>
                  <a:pt x="8642" y="1838"/>
                </a:cubicBezTo>
                <a:cubicBezTo>
                  <a:pt x="7752" y="723"/>
                  <a:pt x="6385" y="1"/>
                  <a:pt x="4846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8"/>
          <p:cNvSpPr/>
          <p:nvPr/>
        </p:nvSpPr>
        <p:spPr>
          <a:xfrm>
            <a:off x="1397334" y="4638767"/>
            <a:ext cx="525500" cy="699400"/>
          </a:xfrm>
          <a:custGeom>
            <a:avLst/>
            <a:gdLst/>
            <a:ahLst/>
            <a:cxnLst/>
            <a:rect l="l" t="t" r="r" b="b"/>
            <a:pathLst>
              <a:path w="15765" h="20982" extrusionOk="0">
                <a:moveTo>
                  <a:pt x="12836" y="1"/>
                </a:moveTo>
                <a:cubicBezTo>
                  <a:pt x="11217" y="1"/>
                  <a:pt x="9908" y="1314"/>
                  <a:pt x="9908" y="2928"/>
                </a:cubicBezTo>
                <a:lnTo>
                  <a:pt x="9908" y="12610"/>
                </a:lnTo>
                <a:cubicBezTo>
                  <a:pt x="9908" y="13738"/>
                  <a:pt x="8989" y="14656"/>
                  <a:pt x="7857" y="14656"/>
                </a:cubicBezTo>
                <a:lnTo>
                  <a:pt x="0" y="14656"/>
                </a:lnTo>
                <a:lnTo>
                  <a:pt x="0" y="20981"/>
                </a:lnTo>
                <a:lnTo>
                  <a:pt x="8888" y="20981"/>
                </a:lnTo>
                <a:cubicBezTo>
                  <a:pt x="12685" y="20981"/>
                  <a:pt x="15764" y="17903"/>
                  <a:pt x="15764" y="14107"/>
                </a:cubicBezTo>
                <a:lnTo>
                  <a:pt x="15764" y="2928"/>
                </a:lnTo>
                <a:cubicBezTo>
                  <a:pt x="15764" y="1314"/>
                  <a:pt x="14450" y="1"/>
                  <a:pt x="128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8"/>
          <p:cNvSpPr/>
          <p:nvPr/>
        </p:nvSpPr>
        <p:spPr>
          <a:xfrm>
            <a:off x="1397333" y="5120868"/>
            <a:ext cx="290867" cy="23233"/>
          </a:xfrm>
          <a:custGeom>
            <a:avLst/>
            <a:gdLst/>
            <a:ahLst/>
            <a:cxnLst/>
            <a:rect l="l" t="t" r="r" b="b"/>
            <a:pathLst>
              <a:path w="8726" h="697" extrusionOk="0">
                <a:moveTo>
                  <a:pt x="8725" y="0"/>
                </a:moveTo>
                <a:lnTo>
                  <a:pt x="8725" y="0"/>
                </a:lnTo>
                <a:cubicBezTo>
                  <a:pt x="8461" y="122"/>
                  <a:pt x="8168" y="193"/>
                  <a:pt x="7857" y="193"/>
                </a:cubicBezTo>
                <a:lnTo>
                  <a:pt x="0" y="193"/>
                </a:lnTo>
                <a:lnTo>
                  <a:pt x="0" y="697"/>
                </a:lnTo>
                <a:lnTo>
                  <a:pt x="7190" y="697"/>
                </a:lnTo>
                <a:cubicBezTo>
                  <a:pt x="7802" y="697"/>
                  <a:pt x="8348" y="424"/>
                  <a:pt x="87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8"/>
          <p:cNvSpPr/>
          <p:nvPr/>
        </p:nvSpPr>
        <p:spPr>
          <a:xfrm>
            <a:off x="1756100" y="4638768"/>
            <a:ext cx="166733" cy="661633"/>
          </a:xfrm>
          <a:custGeom>
            <a:avLst/>
            <a:gdLst/>
            <a:ahLst/>
            <a:cxnLst/>
            <a:rect l="l" t="t" r="r" b="b"/>
            <a:pathLst>
              <a:path w="5002" h="19849" extrusionOk="0">
                <a:moveTo>
                  <a:pt x="2073" y="1"/>
                </a:moveTo>
                <a:cubicBezTo>
                  <a:pt x="1263" y="1"/>
                  <a:pt x="529" y="328"/>
                  <a:pt x="1" y="860"/>
                </a:cubicBezTo>
                <a:cubicBezTo>
                  <a:pt x="416" y="634"/>
                  <a:pt x="894" y="504"/>
                  <a:pt x="1402" y="504"/>
                </a:cubicBezTo>
                <a:cubicBezTo>
                  <a:pt x="3021" y="504"/>
                  <a:pt x="4330" y="1813"/>
                  <a:pt x="4330" y="3432"/>
                </a:cubicBezTo>
                <a:lnTo>
                  <a:pt x="4330" y="14610"/>
                </a:lnTo>
                <a:cubicBezTo>
                  <a:pt x="4330" y="16712"/>
                  <a:pt x="3385" y="18591"/>
                  <a:pt x="1901" y="19849"/>
                </a:cubicBezTo>
                <a:cubicBezTo>
                  <a:pt x="3768" y="18621"/>
                  <a:pt x="5001" y="16511"/>
                  <a:pt x="5001" y="14107"/>
                </a:cubicBezTo>
                <a:lnTo>
                  <a:pt x="5001" y="2928"/>
                </a:lnTo>
                <a:cubicBezTo>
                  <a:pt x="5001" y="1314"/>
                  <a:pt x="3687" y="1"/>
                  <a:pt x="2073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8"/>
          <p:cNvSpPr/>
          <p:nvPr/>
        </p:nvSpPr>
        <p:spPr>
          <a:xfrm>
            <a:off x="982634" y="4969167"/>
            <a:ext cx="458333" cy="610200"/>
          </a:xfrm>
          <a:custGeom>
            <a:avLst/>
            <a:gdLst/>
            <a:ahLst/>
            <a:cxnLst/>
            <a:rect l="l" t="t" r="r" b="b"/>
            <a:pathLst>
              <a:path w="13750" h="18306" extrusionOk="0">
                <a:moveTo>
                  <a:pt x="2554" y="1"/>
                </a:moveTo>
                <a:cubicBezTo>
                  <a:pt x="1141" y="1"/>
                  <a:pt x="0" y="1141"/>
                  <a:pt x="0" y="2555"/>
                </a:cubicBezTo>
                <a:lnTo>
                  <a:pt x="0" y="12308"/>
                </a:lnTo>
                <a:cubicBezTo>
                  <a:pt x="0" y="15621"/>
                  <a:pt x="2685" y="18306"/>
                  <a:pt x="5994" y="18306"/>
                </a:cubicBezTo>
                <a:lnTo>
                  <a:pt x="13750" y="18306"/>
                </a:lnTo>
                <a:lnTo>
                  <a:pt x="13750" y="12786"/>
                </a:lnTo>
                <a:lnTo>
                  <a:pt x="6896" y="12786"/>
                </a:lnTo>
                <a:cubicBezTo>
                  <a:pt x="5911" y="12786"/>
                  <a:pt x="5109" y="11985"/>
                  <a:pt x="5109" y="10999"/>
                </a:cubicBezTo>
                <a:lnTo>
                  <a:pt x="5109" y="2555"/>
                </a:lnTo>
                <a:cubicBezTo>
                  <a:pt x="5109" y="1141"/>
                  <a:pt x="3964" y="1"/>
                  <a:pt x="255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8"/>
          <p:cNvSpPr/>
          <p:nvPr/>
        </p:nvSpPr>
        <p:spPr>
          <a:xfrm>
            <a:off x="999801" y="4969167"/>
            <a:ext cx="441167" cy="610200"/>
          </a:xfrm>
          <a:custGeom>
            <a:avLst/>
            <a:gdLst/>
            <a:ahLst/>
            <a:cxnLst/>
            <a:rect l="l" t="t" r="r" b="b"/>
            <a:pathLst>
              <a:path w="13235" h="18306" extrusionOk="0">
                <a:moveTo>
                  <a:pt x="2039" y="1"/>
                </a:moveTo>
                <a:cubicBezTo>
                  <a:pt x="1205" y="1"/>
                  <a:pt x="467" y="398"/>
                  <a:pt x="1" y="1020"/>
                </a:cubicBezTo>
                <a:cubicBezTo>
                  <a:pt x="429" y="696"/>
                  <a:pt x="957" y="499"/>
                  <a:pt x="1536" y="499"/>
                </a:cubicBezTo>
                <a:cubicBezTo>
                  <a:pt x="2946" y="499"/>
                  <a:pt x="4091" y="1645"/>
                  <a:pt x="4091" y="3054"/>
                </a:cubicBezTo>
                <a:lnTo>
                  <a:pt x="4091" y="11502"/>
                </a:lnTo>
                <a:cubicBezTo>
                  <a:pt x="4091" y="12488"/>
                  <a:pt x="4892" y="13289"/>
                  <a:pt x="5878" y="13289"/>
                </a:cubicBezTo>
                <a:lnTo>
                  <a:pt x="12732" y="13289"/>
                </a:lnTo>
                <a:lnTo>
                  <a:pt x="12732" y="18306"/>
                </a:lnTo>
                <a:lnTo>
                  <a:pt x="13235" y="18306"/>
                </a:lnTo>
                <a:lnTo>
                  <a:pt x="13235" y="12786"/>
                </a:lnTo>
                <a:lnTo>
                  <a:pt x="6381" y="12786"/>
                </a:lnTo>
                <a:cubicBezTo>
                  <a:pt x="5396" y="12786"/>
                  <a:pt x="4594" y="11985"/>
                  <a:pt x="4594" y="10999"/>
                </a:cubicBezTo>
                <a:lnTo>
                  <a:pt x="4594" y="2555"/>
                </a:lnTo>
                <a:cubicBezTo>
                  <a:pt x="4594" y="1141"/>
                  <a:pt x="3449" y="1"/>
                  <a:pt x="2039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" name="Google Shape;161;p8"/>
          <p:cNvSpPr/>
          <p:nvPr/>
        </p:nvSpPr>
        <p:spPr>
          <a:xfrm>
            <a:off x="1293867" y="4508167"/>
            <a:ext cx="207100" cy="1660133"/>
          </a:xfrm>
          <a:custGeom>
            <a:avLst/>
            <a:gdLst/>
            <a:ahLst/>
            <a:cxnLst/>
            <a:rect l="l" t="t" r="r" b="b"/>
            <a:pathLst>
              <a:path w="6213" h="49804" extrusionOk="0">
                <a:moveTo>
                  <a:pt x="3104" y="1"/>
                </a:moveTo>
                <a:cubicBezTo>
                  <a:pt x="1389" y="1"/>
                  <a:pt x="1" y="1389"/>
                  <a:pt x="1" y="3104"/>
                </a:cubicBezTo>
                <a:lnTo>
                  <a:pt x="1" y="49803"/>
                </a:lnTo>
                <a:lnTo>
                  <a:pt x="6213" y="49803"/>
                </a:lnTo>
                <a:lnTo>
                  <a:pt x="6213" y="3104"/>
                </a:lnTo>
                <a:cubicBezTo>
                  <a:pt x="6213" y="1389"/>
                  <a:pt x="4820" y="1"/>
                  <a:pt x="310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8"/>
          <p:cNvSpPr/>
          <p:nvPr/>
        </p:nvSpPr>
        <p:spPr>
          <a:xfrm>
            <a:off x="1316267" y="4508167"/>
            <a:ext cx="184700" cy="1660133"/>
          </a:xfrm>
          <a:custGeom>
            <a:avLst/>
            <a:gdLst/>
            <a:ahLst/>
            <a:cxnLst/>
            <a:rect l="l" t="t" r="r" b="b"/>
            <a:pathLst>
              <a:path w="5541" h="49804" extrusionOk="0">
                <a:moveTo>
                  <a:pt x="2432" y="1"/>
                </a:moveTo>
                <a:cubicBezTo>
                  <a:pt x="1447" y="1"/>
                  <a:pt x="570" y="458"/>
                  <a:pt x="0" y="1176"/>
                </a:cubicBezTo>
                <a:cubicBezTo>
                  <a:pt x="533" y="756"/>
                  <a:pt x="1203" y="500"/>
                  <a:pt x="1933" y="500"/>
                </a:cubicBezTo>
                <a:cubicBezTo>
                  <a:pt x="3649" y="500"/>
                  <a:pt x="5038" y="1892"/>
                  <a:pt x="5038" y="3608"/>
                </a:cubicBezTo>
                <a:lnTo>
                  <a:pt x="5038" y="49803"/>
                </a:lnTo>
                <a:lnTo>
                  <a:pt x="5541" y="49803"/>
                </a:lnTo>
                <a:lnTo>
                  <a:pt x="5541" y="3104"/>
                </a:lnTo>
                <a:cubicBezTo>
                  <a:pt x="5541" y="1389"/>
                  <a:pt x="4148" y="1"/>
                  <a:pt x="2432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8"/>
          <p:cNvSpPr/>
          <p:nvPr/>
        </p:nvSpPr>
        <p:spPr>
          <a:xfrm>
            <a:off x="1" y="5962101"/>
            <a:ext cx="12192044" cy="895900"/>
          </a:xfrm>
          <a:custGeom>
            <a:avLst/>
            <a:gdLst/>
            <a:ahLst/>
            <a:cxnLst/>
            <a:rect l="l" t="t" r="r" b="b"/>
            <a:pathLst>
              <a:path w="240886" h="26877" extrusionOk="0">
                <a:moveTo>
                  <a:pt x="52052" y="1"/>
                </a:moveTo>
                <a:cubicBezTo>
                  <a:pt x="43995" y="1"/>
                  <a:pt x="0" y="4700"/>
                  <a:pt x="0" y="4700"/>
                </a:cubicBezTo>
                <a:lnTo>
                  <a:pt x="0" y="26877"/>
                </a:lnTo>
                <a:lnTo>
                  <a:pt x="240886" y="26877"/>
                </a:lnTo>
                <a:lnTo>
                  <a:pt x="240886" y="20678"/>
                </a:lnTo>
                <a:cubicBezTo>
                  <a:pt x="240886" y="20678"/>
                  <a:pt x="209662" y="20438"/>
                  <a:pt x="192599" y="20014"/>
                </a:cubicBezTo>
                <a:lnTo>
                  <a:pt x="192599" y="18957"/>
                </a:lnTo>
                <a:lnTo>
                  <a:pt x="190371" y="18957"/>
                </a:lnTo>
                <a:lnTo>
                  <a:pt x="188551" y="15405"/>
                </a:lnTo>
                <a:lnTo>
                  <a:pt x="177833" y="15405"/>
                </a:lnTo>
                <a:lnTo>
                  <a:pt x="176819" y="17079"/>
                </a:lnTo>
                <a:cubicBezTo>
                  <a:pt x="176819" y="17079"/>
                  <a:pt x="169536" y="15912"/>
                  <a:pt x="168525" y="15405"/>
                </a:cubicBezTo>
                <a:cubicBezTo>
                  <a:pt x="168464" y="15374"/>
                  <a:pt x="168398" y="15360"/>
                  <a:pt x="168327" y="15360"/>
                </a:cubicBezTo>
                <a:cubicBezTo>
                  <a:pt x="167427" y="15360"/>
                  <a:pt x="165824" y="17673"/>
                  <a:pt x="165279" y="18500"/>
                </a:cubicBezTo>
                <a:cubicBezTo>
                  <a:pt x="148552" y="17425"/>
                  <a:pt x="119675" y="15832"/>
                  <a:pt x="111975" y="15832"/>
                </a:cubicBezTo>
                <a:cubicBezTo>
                  <a:pt x="111229" y="15832"/>
                  <a:pt x="110682" y="15847"/>
                  <a:pt x="110363" y="15879"/>
                </a:cubicBezTo>
                <a:cubicBezTo>
                  <a:pt x="110303" y="15885"/>
                  <a:pt x="110235" y="15888"/>
                  <a:pt x="110158" y="15888"/>
                </a:cubicBezTo>
                <a:cubicBezTo>
                  <a:pt x="104663" y="15888"/>
                  <a:pt x="57676" y="491"/>
                  <a:pt x="52923" y="31"/>
                </a:cubicBezTo>
                <a:cubicBezTo>
                  <a:pt x="52713" y="11"/>
                  <a:pt x="52420" y="1"/>
                  <a:pt x="520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8"/>
          <p:cNvSpPr/>
          <p:nvPr/>
        </p:nvSpPr>
        <p:spPr>
          <a:xfrm>
            <a:off x="10527167" y="6486417"/>
            <a:ext cx="174667" cy="212867"/>
          </a:xfrm>
          <a:custGeom>
            <a:avLst/>
            <a:gdLst/>
            <a:ahLst/>
            <a:cxnLst/>
            <a:rect l="l" t="t" r="r" b="b"/>
            <a:pathLst>
              <a:path w="5240" h="6386" extrusionOk="0">
                <a:moveTo>
                  <a:pt x="1" y="1"/>
                </a:moveTo>
                <a:lnTo>
                  <a:pt x="4518" y="6385"/>
                </a:lnTo>
                <a:lnTo>
                  <a:pt x="5240" y="638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8"/>
          <p:cNvSpPr/>
          <p:nvPr/>
        </p:nvSpPr>
        <p:spPr>
          <a:xfrm>
            <a:off x="10450967" y="6564751"/>
            <a:ext cx="218867" cy="150467"/>
          </a:xfrm>
          <a:custGeom>
            <a:avLst/>
            <a:gdLst/>
            <a:ahLst/>
            <a:cxnLst/>
            <a:rect l="l" t="t" r="r" b="b"/>
            <a:pathLst>
              <a:path w="6566" h="4514" extrusionOk="0">
                <a:moveTo>
                  <a:pt x="1" y="0"/>
                </a:moveTo>
                <a:lnTo>
                  <a:pt x="5240" y="4514"/>
                </a:lnTo>
                <a:lnTo>
                  <a:pt x="6565" y="286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8"/>
          <p:cNvSpPr/>
          <p:nvPr/>
        </p:nvSpPr>
        <p:spPr>
          <a:xfrm>
            <a:off x="10911701" y="6576751"/>
            <a:ext cx="76233" cy="162667"/>
          </a:xfrm>
          <a:custGeom>
            <a:avLst/>
            <a:gdLst/>
            <a:ahLst/>
            <a:cxnLst/>
            <a:rect l="l" t="t" r="r" b="b"/>
            <a:pathLst>
              <a:path w="2287" h="4880" extrusionOk="0">
                <a:moveTo>
                  <a:pt x="2287" y="1"/>
                </a:moveTo>
                <a:cubicBezTo>
                  <a:pt x="2286" y="2"/>
                  <a:pt x="1" y="4636"/>
                  <a:pt x="1" y="4879"/>
                </a:cubicBezTo>
                <a:lnTo>
                  <a:pt x="1141" y="4879"/>
                </a:lnTo>
                <a:lnTo>
                  <a:pt x="228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8"/>
          <p:cNvSpPr/>
          <p:nvPr/>
        </p:nvSpPr>
        <p:spPr>
          <a:xfrm>
            <a:off x="10881501" y="6474417"/>
            <a:ext cx="96367" cy="250867"/>
          </a:xfrm>
          <a:custGeom>
            <a:avLst/>
            <a:gdLst/>
            <a:ahLst/>
            <a:cxnLst/>
            <a:rect l="l" t="t" r="r" b="b"/>
            <a:pathLst>
              <a:path w="2891" h="7526" extrusionOk="0">
                <a:moveTo>
                  <a:pt x="2891" y="0"/>
                </a:moveTo>
                <a:lnTo>
                  <a:pt x="2891" y="0"/>
                </a:lnTo>
                <a:cubicBezTo>
                  <a:pt x="2890" y="1"/>
                  <a:pt x="424" y="6502"/>
                  <a:pt x="1" y="7526"/>
                </a:cubicBezTo>
                <a:lnTo>
                  <a:pt x="1389" y="7336"/>
                </a:lnTo>
                <a:lnTo>
                  <a:pt x="289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8"/>
          <p:cNvSpPr/>
          <p:nvPr/>
        </p:nvSpPr>
        <p:spPr>
          <a:xfrm>
            <a:off x="1210700" y="5970000"/>
            <a:ext cx="393333" cy="176733"/>
          </a:xfrm>
          <a:custGeom>
            <a:avLst/>
            <a:gdLst/>
            <a:ahLst/>
            <a:cxnLst/>
            <a:rect l="l" t="t" r="r" b="b"/>
            <a:pathLst>
              <a:path w="11800" h="5302" extrusionOk="0">
                <a:moveTo>
                  <a:pt x="1098" y="1"/>
                </a:moveTo>
                <a:lnTo>
                  <a:pt x="33" y="1209"/>
                </a:lnTo>
                <a:cubicBezTo>
                  <a:pt x="33" y="1209"/>
                  <a:pt x="0" y="4115"/>
                  <a:pt x="33" y="4572"/>
                </a:cubicBezTo>
                <a:cubicBezTo>
                  <a:pt x="62" y="5029"/>
                  <a:pt x="4484" y="5302"/>
                  <a:pt x="4484" y="5302"/>
                </a:cubicBezTo>
                <a:lnTo>
                  <a:pt x="11800" y="5302"/>
                </a:lnTo>
                <a:lnTo>
                  <a:pt x="10520" y="2009"/>
                </a:lnTo>
                <a:lnTo>
                  <a:pt x="5599" y="2009"/>
                </a:lnTo>
                <a:lnTo>
                  <a:pt x="5214" y="730"/>
                </a:lnTo>
                <a:lnTo>
                  <a:pt x="10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8"/>
          <p:cNvSpPr/>
          <p:nvPr/>
        </p:nvSpPr>
        <p:spPr>
          <a:xfrm>
            <a:off x="1466834" y="5777901"/>
            <a:ext cx="193233" cy="314033"/>
          </a:xfrm>
          <a:custGeom>
            <a:avLst/>
            <a:gdLst/>
            <a:ahLst/>
            <a:cxnLst/>
            <a:rect l="l" t="t" r="r" b="b"/>
            <a:pathLst>
              <a:path w="5797" h="9421" extrusionOk="0">
                <a:moveTo>
                  <a:pt x="5797" y="0"/>
                </a:moveTo>
                <a:cubicBezTo>
                  <a:pt x="5796" y="1"/>
                  <a:pt x="273" y="8507"/>
                  <a:pt x="0" y="8871"/>
                </a:cubicBezTo>
                <a:lnTo>
                  <a:pt x="1649" y="9421"/>
                </a:lnTo>
                <a:lnTo>
                  <a:pt x="5399" y="4434"/>
                </a:lnTo>
                <a:lnTo>
                  <a:pt x="2278" y="6585"/>
                </a:lnTo>
                <a:lnTo>
                  <a:pt x="579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8"/>
          <p:cNvSpPr/>
          <p:nvPr/>
        </p:nvSpPr>
        <p:spPr>
          <a:xfrm>
            <a:off x="1252634" y="5857167"/>
            <a:ext cx="82500" cy="173800"/>
          </a:xfrm>
          <a:custGeom>
            <a:avLst/>
            <a:gdLst/>
            <a:ahLst/>
            <a:cxnLst/>
            <a:rect l="l" t="t" r="r" b="b"/>
            <a:pathLst>
              <a:path w="2475" h="5214" extrusionOk="0">
                <a:moveTo>
                  <a:pt x="0" y="0"/>
                </a:moveTo>
                <a:lnTo>
                  <a:pt x="1443" y="5214"/>
                </a:lnTo>
                <a:lnTo>
                  <a:pt x="2475" y="48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8"/>
          <p:cNvSpPr/>
          <p:nvPr/>
        </p:nvSpPr>
        <p:spPr>
          <a:xfrm>
            <a:off x="9079402" y="5394765"/>
            <a:ext cx="584612" cy="1032343"/>
          </a:xfrm>
          <a:custGeom>
            <a:avLst/>
            <a:gdLst/>
            <a:ahLst/>
            <a:cxnLst/>
            <a:rect l="l" t="t" r="r" b="b"/>
            <a:pathLst>
              <a:path w="14863" h="26246" extrusionOk="0">
                <a:moveTo>
                  <a:pt x="8306" y="1"/>
                </a:moveTo>
                <a:cubicBezTo>
                  <a:pt x="7405" y="1"/>
                  <a:pt x="6670" y="735"/>
                  <a:pt x="6670" y="1641"/>
                </a:cubicBezTo>
                <a:lnTo>
                  <a:pt x="6670" y="9791"/>
                </a:lnTo>
                <a:lnTo>
                  <a:pt x="4167" y="9791"/>
                </a:lnTo>
                <a:cubicBezTo>
                  <a:pt x="3571" y="9791"/>
                  <a:pt x="3088" y="9308"/>
                  <a:pt x="3088" y="8713"/>
                </a:cubicBezTo>
                <a:lnTo>
                  <a:pt x="3088" y="3612"/>
                </a:lnTo>
                <a:cubicBezTo>
                  <a:pt x="3088" y="2760"/>
                  <a:pt x="2397" y="2068"/>
                  <a:pt x="1545" y="2068"/>
                </a:cubicBezTo>
                <a:cubicBezTo>
                  <a:pt x="694" y="2068"/>
                  <a:pt x="1" y="2760"/>
                  <a:pt x="1" y="3612"/>
                </a:cubicBezTo>
                <a:lnTo>
                  <a:pt x="1" y="9501"/>
                </a:lnTo>
                <a:cubicBezTo>
                  <a:pt x="1" y="11502"/>
                  <a:pt x="1625" y="13125"/>
                  <a:pt x="3625" y="13125"/>
                </a:cubicBezTo>
                <a:lnTo>
                  <a:pt x="6670" y="13125"/>
                </a:lnTo>
                <a:lnTo>
                  <a:pt x="6670" y="26245"/>
                </a:lnTo>
                <a:lnTo>
                  <a:pt x="9947" y="26245"/>
                </a:lnTo>
                <a:lnTo>
                  <a:pt x="9947" y="16933"/>
                </a:lnTo>
                <a:lnTo>
                  <a:pt x="11704" y="16933"/>
                </a:lnTo>
                <a:cubicBezTo>
                  <a:pt x="13449" y="16933"/>
                  <a:pt x="14863" y="15520"/>
                  <a:pt x="14863" y="13775"/>
                </a:cubicBezTo>
                <a:lnTo>
                  <a:pt x="14863" y="8637"/>
                </a:lnTo>
                <a:cubicBezTo>
                  <a:pt x="14863" y="7894"/>
                  <a:pt x="14263" y="7290"/>
                  <a:pt x="13521" y="7290"/>
                </a:cubicBezTo>
                <a:cubicBezTo>
                  <a:pt x="12774" y="7290"/>
                  <a:pt x="12174" y="7894"/>
                  <a:pt x="12174" y="8637"/>
                </a:cubicBezTo>
                <a:lnTo>
                  <a:pt x="12174" y="13088"/>
                </a:lnTo>
                <a:cubicBezTo>
                  <a:pt x="12174" y="13607"/>
                  <a:pt x="11750" y="14027"/>
                  <a:pt x="11231" y="14027"/>
                </a:cubicBezTo>
                <a:lnTo>
                  <a:pt x="9947" y="14027"/>
                </a:lnTo>
                <a:lnTo>
                  <a:pt x="9947" y="1641"/>
                </a:lnTo>
                <a:cubicBezTo>
                  <a:pt x="9947" y="735"/>
                  <a:pt x="9212" y="1"/>
                  <a:pt x="83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" name="Google Shape;172;p8"/>
          <p:cNvSpPr/>
          <p:nvPr/>
        </p:nvSpPr>
        <p:spPr>
          <a:xfrm>
            <a:off x="2674632" y="4882480"/>
            <a:ext cx="323145" cy="570601"/>
          </a:xfrm>
          <a:custGeom>
            <a:avLst/>
            <a:gdLst/>
            <a:ahLst/>
            <a:cxnLst/>
            <a:rect l="l" t="t" r="r" b="b"/>
            <a:pathLst>
              <a:path w="19451" h="34346" extrusionOk="0">
                <a:moveTo>
                  <a:pt x="8582" y="0"/>
                </a:moveTo>
                <a:cubicBezTo>
                  <a:pt x="7400" y="0"/>
                  <a:pt x="6439" y="956"/>
                  <a:pt x="6439" y="2139"/>
                </a:cubicBezTo>
                <a:lnTo>
                  <a:pt x="6439" y="18355"/>
                </a:lnTo>
                <a:lnTo>
                  <a:pt x="4757" y="18355"/>
                </a:lnTo>
                <a:cubicBezTo>
                  <a:pt x="4078" y="18355"/>
                  <a:pt x="3524" y="17802"/>
                  <a:pt x="3524" y="17122"/>
                </a:cubicBezTo>
                <a:lnTo>
                  <a:pt x="3524" y="11300"/>
                </a:lnTo>
                <a:cubicBezTo>
                  <a:pt x="3524" y="10327"/>
                  <a:pt x="2736" y="9539"/>
                  <a:pt x="1762" y="9539"/>
                </a:cubicBezTo>
                <a:cubicBezTo>
                  <a:pt x="790" y="9539"/>
                  <a:pt x="0" y="10327"/>
                  <a:pt x="0" y="11300"/>
                </a:cubicBezTo>
                <a:lnTo>
                  <a:pt x="0" y="18024"/>
                </a:lnTo>
                <a:cubicBezTo>
                  <a:pt x="0" y="20310"/>
                  <a:pt x="1851" y="22161"/>
                  <a:pt x="4137" y="22161"/>
                </a:cubicBezTo>
                <a:lnTo>
                  <a:pt x="6439" y="22161"/>
                </a:lnTo>
                <a:lnTo>
                  <a:pt x="6439" y="34346"/>
                </a:lnTo>
                <a:lnTo>
                  <a:pt x="10727" y="34346"/>
                </a:lnTo>
                <a:lnTo>
                  <a:pt x="10727" y="17172"/>
                </a:lnTo>
                <a:lnTo>
                  <a:pt x="14711" y="17172"/>
                </a:lnTo>
                <a:cubicBezTo>
                  <a:pt x="17329" y="17172"/>
                  <a:pt x="19451" y="15050"/>
                  <a:pt x="19451" y="12433"/>
                </a:cubicBezTo>
                <a:lnTo>
                  <a:pt x="19451" y="4724"/>
                </a:lnTo>
                <a:cubicBezTo>
                  <a:pt x="19451" y="3607"/>
                  <a:pt x="18549" y="2701"/>
                  <a:pt x="17433" y="2701"/>
                </a:cubicBezTo>
                <a:cubicBezTo>
                  <a:pt x="16318" y="2701"/>
                  <a:pt x="15412" y="3607"/>
                  <a:pt x="15412" y="4724"/>
                </a:cubicBezTo>
                <a:lnTo>
                  <a:pt x="15412" y="11397"/>
                </a:lnTo>
                <a:cubicBezTo>
                  <a:pt x="15412" y="12177"/>
                  <a:pt x="14783" y="12810"/>
                  <a:pt x="14003" y="12810"/>
                </a:cubicBezTo>
                <a:lnTo>
                  <a:pt x="10727" y="12810"/>
                </a:lnTo>
                <a:lnTo>
                  <a:pt x="10727" y="2139"/>
                </a:lnTo>
                <a:cubicBezTo>
                  <a:pt x="10727" y="956"/>
                  <a:pt x="9765" y="0"/>
                  <a:pt x="85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" name="Google Shape;173;p8"/>
          <p:cNvSpPr txBox="1">
            <a:spLocks noGrp="1"/>
          </p:cNvSpPr>
          <p:nvPr>
            <p:ph type="title"/>
          </p:nvPr>
        </p:nvSpPr>
        <p:spPr>
          <a:xfrm>
            <a:off x="1249433" y="2319800"/>
            <a:ext cx="9758400" cy="22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5266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660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993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/>
          <p:nvPr/>
        </p:nvSpPr>
        <p:spPr>
          <a:xfrm>
            <a:off x="-8733" y="2537201"/>
            <a:ext cx="12192327" cy="4320855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10"/>
          <p:cNvSpPr/>
          <p:nvPr/>
        </p:nvSpPr>
        <p:spPr>
          <a:xfrm flipH="1">
            <a:off x="7451826" y="1544567"/>
            <a:ext cx="4430541" cy="4318179"/>
          </a:xfrm>
          <a:custGeom>
            <a:avLst/>
            <a:gdLst/>
            <a:ahLst/>
            <a:cxnLst/>
            <a:rect l="l" t="t" r="r" b="b"/>
            <a:pathLst>
              <a:path w="44412" h="44412" extrusionOk="0">
                <a:moveTo>
                  <a:pt x="22206" y="0"/>
                </a:moveTo>
                <a:cubicBezTo>
                  <a:pt x="16316" y="0"/>
                  <a:pt x="10668" y="2340"/>
                  <a:pt x="6504" y="6504"/>
                </a:cubicBezTo>
                <a:cubicBezTo>
                  <a:pt x="2339" y="10668"/>
                  <a:pt x="0" y="16317"/>
                  <a:pt x="0" y="22206"/>
                </a:cubicBezTo>
                <a:cubicBezTo>
                  <a:pt x="0" y="28096"/>
                  <a:pt x="2339" y="33744"/>
                  <a:pt x="6504" y="37908"/>
                </a:cubicBezTo>
                <a:cubicBezTo>
                  <a:pt x="10668" y="42072"/>
                  <a:pt x="16316" y="44412"/>
                  <a:pt x="22206" y="44412"/>
                </a:cubicBezTo>
                <a:cubicBezTo>
                  <a:pt x="28095" y="44412"/>
                  <a:pt x="33744" y="42072"/>
                  <a:pt x="37908" y="37908"/>
                </a:cubicBezTo>
                <a:cubicBezTo>
                  <a:pt x="42072" y="33744"/>
                  <a:pt x="44411" y="28096"/>
                  <a:pt x="44411" y="22206"/>
                </a:cubicBezTo>
                <a:cubicBezTo>
                  <a:pt x="44411" y="16317"/>
                  <a:pt x="42072" y="10668"/>
                  <a:pt x="37908" y="6504"/>
                </a:cubicBezTo>
                <a:cubicBezTo>
                  <a:pt x="33744" y="2340"/>
                  <a:pt x="28095" y="0"/>
                  <a:pt x="2220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10"/>
          <p:cNvSpPr/>
          <p:nvPr/>
        </p:nvSpPr>
        <p:spPr>
          <a:xfrm>
            <a:off x="-1" y="2"/>
            <a:ext cx="12192204" cy="1422901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10"/>
          <p:cNvSpPr/>
          <p:nvPr/>
        </p:nvSpPr>
        <p:spPr>
          <a:xfrm>
            <a:off x="1" y="310200"/>
            <a:ext cx="6108875" cy="320296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rgbClr val="F9CE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10"/>
          <p:cNvSpPr/>
          <p:nvPr/>
        </p:nvSpPr>
        <p:spPr>
          <a:xfrm flipH="1">
            <a:off x="9823791" y="2964973"/>
            <a:ext cx="2119011" cy="2849140"/>
          </a:xfrm>
          <a:custGeom>
            <a:avLst/>
            <a:gdLst/>
            <a:ahLst/>
            <a:cxnLst/>
            <a:rect l="l" t="t" r="r" b="b"/>
            <a:pathLst>
              <a:path w="40672" h="54686" extrusionOk="0">
                <a:moveTo>
                  <a:pt x="8260" y="0"/>
                </a:moveTo>
                <a:cubicBezTo>
                  <a:pt x="7610" y="0"/>
                  <a:pt x="7047" y="449"/>
                  <a:pt x="6905" y="1082"/>
                </a:cubicBezTo>
                <a:lnTo>
                  <a:pt x="4141" y="13351"/>
                </a:lnTo>
                <a:cubicBezTo>
                  <a:pt x="3969" y="14119"/>
                  <a:pt x="4464" y="14874"/>
                  <a:pt x="5235" y="15021"/>
                </a:cubicBezTo>
                <a:lnTo>
                  <a:pt x="10278" y="15978"/>
                </a:lnTo>
                <a:cubicBezTo>
                  <a:pt x="10936" y="16103"/>
                  <a:pt x="11410" y="16673"/>
                  <a:pt x="11410" y="17341"/>
                </a:cubicBezTo>
                <a:lnTo>
                  <a:pt x="11410" y="25532"/>
                </a:lnTo>
                <a:cubicBezTo>
                  <a:pt x="11410" y="26045"/>
                  <a:pt x="11130" y="26510"/>
                  <a:pt x="10685" y="26753"/>
                </a:cubicBezTo>
                <a:cubicBezTo>
                  <a:pt x="8176" y="28120"/>
                  <a:pt x="0" y="32647"/>
                  <a:pt x="0" y="33682"/>
                </a:cubicBezTo>
                <a:lnTo>
                  <a:pt x="0" y="42139"/>
                </a:lnTo>
                <a:cubicBezTo>
                  <a:pt x="0" y="42650"/>
                  <a:pt x="282" y="43120"/>
                  <a:pt x="730" y="43360"/>
                </a:cubicBezTo>
                <a:lnTo>
                  <a:pt x="6625" y="46535"/>
                </a:lnTo>
                <a:cubicBezTo>
                  <a:pt x="6863" y="46665"/>
                  <a:pt x="7060" y="46862"/>
                  <a:pt x="7190" y="47101"/>
                </a:cubicBezTo>
                <a:lnTo>
                  <a:pt x="10857" y="53955"/>
                </a:lnTo>
                <a:cubicBezTo>
                  <a:pt x="11099" y="54403"/>
                  <a:pt x="11569" y="54685"/>
                  <a:pt x="12081" y="54685"/>
                </a:cubicBezTo>
                <a:lnTo>
                  <a:pt x="30126" y="54685"/>
                </a:lnTo>
                <a:cubicBezTo>
                  <a:pt x="30894" y="54685"/>
                  <a:pt x="31515" y="54064"/>
                  <a:pt x="31515" y="53301"/>
                </a:cubicBezTo>
                <a:lnTo>
                  <a:pt x="31515" y="47004"/>
                </a:lnTo>
                <a:cubicBezTo>
                  <a:pt x="31515" y="46493"/>
                  <a:pt x="31796" y="46023"/>
                  <a:pt x="32249" y="45780"/>
                </a:cubicBezTo>
                <a:lnTo>
                  <a:pt x="39937" y="41682"/>
                </a:lnTo>
                <a:cubicBezTo>
                  <a:pt x="40390" y="41438"/>
                  <a:pt x="40671" y="40969"/>
                  <a:pt x="40671" y="40457"/>
                </a:cubicBezTo>
                <a:lnTo>
                  <a:pt x="40671" y="33888"/>
                </a:lnTo>
                <a:cubicBezTo>
                  <a:pt x="40671" y="33754"/>
                  <a:pt x="40651" y="33620"/>
                  <a:pt x="40613" y="33489"/>
                </a:cubicBezTo>
                <a:lnTo>
                  <a:pt x="36226" y="18804"/>
                </a:lnTo>
                <a:cubicBezTo>
                  <a:pt x="36141" y="18514"/>
                  <a:pt x="36150" y="18204"/>
                  <a:pt x="36255" y="17924"/>
                </a:cubicBezTo>
                <a:lnTo>
                  <a:pt x="38658" y="11506"/>
                </a:lnTo>
                <a:cubicBezTo>
                  <a:pt x="38814" y="11086"/>
                  <a:pt x="38758" y="10612"/>
                  <a:pt x="38503" y="10239"/>
                </a:cubicBezTo>
                <a:lnTo>
                  <a:pt x="31926" y="604"/>
                </a:lnTo>
                <a:cubicBezTo>
                  <a:pt x="31670" y="227"/>
                  <a:pt x="31238" y="0"/>
                  <a:pt x="307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10"/>
          <p:cNvSpPr/>
          <p:nvPr/>
        </p:nvSpPr>
        <p:spPr>
          <a:xfrm flipH="1">
            <a:off x="9823827" y="2964972"/>
            <a:ext cx="900392" cy="2448960"/>
          </a:xfrm>
          <a:custGeom>
            <a:avLst/>
            <a:gdLst/>
            <a:ahLst/>
            <a:cxnLst/>
            <a:rect l="l" t="t" r="r" b="b"/>
            <a:pathLst>
              <a:path w="17282" h="47005" extrusionOk="0">
                <a:moveTo>
                  <a:pt x="1086" y="0"/>
                </a:moveTo>
                <a:lnTo>
                  <a:pt x="5067" y="6397"/>
                </a:lnTo>
                <a:cubicBezTo>
                  <a:pt x="5310" y="6791"/>
                  <a:pt x="5030" y="7295"/>
                  <a:pt x="4567" y="7295"/>
                </a:cubicBezTo>
                <a:lnTo>
                  <a:pt x="1833" y="7295"/>
                </a:lnTo>
                <a:cubicBezTo>
                  <a:pt x="1149" y="7295"/>
                  <a:pt x="1019" y="8271"/>
                  <a:pt x="1682" y="8447"/>
                </a:cubicBezTo>
                <a:lnTo>
                  <a:pt x="7684" y="10046"/>
                </a:lnTo>
                <a:cubicBezTo>
                  <a:pt x="8327" y="10214"/>
                  <a:pt x="8238" y="11153"/>
                  <a:pt x="7576" y="11196"/>
                </a:cubicBezTo>
                <a:lnTo>
                  <a:pt x="4455" y="11409"/>
                </a:lnTo>
                <a:cubicBezTo>
                  <a:pt x="3796" y="11451"/>
                  <a:pt x="3700" y="12379"/>
                  <a:pt x="4333" y="12559"/>
                </a:cubicBezTo>
                <a:lnTo>
                  <a:pt x="10692" y="14362"/>
                </a:lnTo>
                <a:cubicBezTo>
                  <a:pt x="10944" y="14433"/>
                  <a:pt x="11120" y="14664"/>
                  <a:pt x="11120" y="14929"/>
                </a:cubicBezTo>
                <a:lnTo>
                  <a:pt x="11120" y="19501"/>
                </a:lnTo>
                <a:lnTo>
                  <a:pt x="14648" y="32730"/>
                </a:lnTo>
                <a:lnTo>
                  <a:pt x="805" y="32730"/>
                </a:lnTo>
                <a:cubicBezTo>
                  <a:pt x="84" y="32730"/>
                  <a:pt x="0" y="33779"/>
                  <a:pt x="709" y="33897"/>
                </a:cubicBezTo>
                <a:lnTo>
                  <a:pt x="7227" y="34974"/>
                </a:lnTo>
                <a:cubicBezTo>
                  <a:pt x="7915" y="35088"/>
                  <a:pt x="7868" y="36090"/>
                  <a:pt x="7177" y="36141"/>
                </a:cubicBezTo>
                <a:lnTo>
                  <a:pt x="5235" y="36283"/>
                </a:lnTo>
                <a:cubicBezTo>
                  <a:pt x="4555" y="36333"/>
                  <a:pt x="4492" y="37303"/>
                  <a:pt x="5155" y="37445"/>
                </a:cubicBezTo>
                <a:cubicBezTo>
                  <a:pt x="5427" y="37500"/>
                  <a:pt x="5625" y="37738"/>
                  <a:pt x="5625" y="38015"/>
                </a:cubicBezTo>
                <a:lnTo>
                  <a:pt x="8125" y="38083"/>
                </a:lnTo>
                <a:lnTo>
                  <a:pt x="8125" y="47004"/>
                </a:lnTo>
                <a:cubicBezTo>
                  <a:pt x="8125" y="46493"/>
                  <a:pt x="8406" y="46023"/>
                  <a:pt x="8859" y="45780"/>
                </a:cubicBezTo>
                <a:lnTo>
                  <a:pt x="16547" y="41682"/>
                </a:lnTo>
                <a:cubicBezTo>
                  <a:pt x="17000" y="41438"/>
                  <a:pt x="17281" y="40969"/>
                  <a:pt x="17281" y="40457"/>
                </a:cubicBezTo>
                <a:lnTo>
                  <a:pt x="17281" y="33888"/>
                </a:lnTo>
                <a:cubicBezTo>
                  <a:pt x="17281" y="33754"/>
                  <a:pt x="17261" y="33620"/>
                  <a:pt x="17223" y="33489"/>
                </a:cubicBezTo>
                <a:lnTo>
                  <a:pt x="12836" y="18804"/>
                </a:lnTo>
                <a:cubicBezTo>
                  <a:pt x="12751" y="18514"/>
                  <a:pt x="12760" y="18204"/>
                  <a:pt x="12865" y="17924"/>
                </a:cubicBezTo>
                <a:lnTo>
                  <a:pt x="15268" y="11506"/>
                </a:lnTo>
                <a:cubicBezTo>
                  <a:pt x="15424" y="11086"/>
                  <a:pt x="15368" y="10612"/>
                  <a:pt x="15113" y="10239"/>
                </a:cubicBezTo>
                <a:lnTo>
                  <a:pt x="8536" y="604"/>
                </a:lnTo>
                <a:cubicBezTo>
                  <a:pt x="8280" y="227"/>
                  <a:pt x="7848" y="0"/>
                  <a:pt x="7390" y="0"/>
                </a:cubicBezTo>
                <a:close/>
              </a:path>
            </a:pathLst>
          </a:custGeom>
          <a:solidFill>
            <a:srgbClr val="49150D">
              <a:alpha val="12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" name="Google Shape;183;p10"/>
          <p:cNvSpPr/>
          <p:nvPr/>
        </p:nvSpPr>
        <p:spPr>
          <a:xfrm>
            <a:off x="-8733" y="4914063"/>
            <a:ext cx="12200633" cy="1944003"/>
          </a:xfrm>
          <a:custGeom>
            <a:avLst/>
            <a:gdLst/>
            <a:ahLst/>
            <a:cxnLst/>
            <a:rect l="l" t="t" r="r" b="b"/>
            <a:pathLst>
              <a:path w="230854" h="35158" extrusionOk="0">
                <a:moveTo>
                  <a:pt x="45241" y="1"/>
                </a:moveTo>
                <a:cubicBezTo>
                  <a:pt x="31555" y="1"/>
                  <a:pt x="0" y="2753"/>
                  <a:pt x="0" y="2753"/>
                </a:cubicBezTo>
                <a:lnTo>
                  <a:pt x="0" y="35157"/>
                </a:lnTo>
                <a:lnTo>
                  <a:pt x="230854" y="35157"/>
                </a:lnTo>
                <a:lnTo>
                  <a:pt x="230854" y="8517"/>
                </a:lnTo>
                <a:cubicBezTo>
                  <a:pt x="230854" y="8517"/>
                  <a:pt x="218354" y="8741"/>
                  <a:pt x="208681" y="8741"/>
                </a:cubicBezTo>
                <a:cubicBezTo>
                  <a:pt x="203844" y="8741"/>
                  <a:pt x="199715" y="8685"/>
                  <a:pt x="198207" y="8517"/>
                </a:cubicBezTo>
                <a:cubicBezTo>
                  <a:pt x="193689" y="8009"/>
                  <a:pt x="166576" y="2993"/>
                  <a:pt x="164760" y="2753"/>
                </a:cubicBezTo>
                <a:cubicBezTo>
                  <a:pt x="164730" y="2749"/>
                  <a:pt x="164687" y="2747"/>
                  <a:pt x="164632" y="2747"/>
                </a:cubicBezTo>
                <a:cubicBezTo>
                  <a:pt x="161340" y="2747"/>
                  <a:pt x="113820" y="9781"/>
                  <a:pt x="111757" y="10346"/>
                </a:cubicBezTo>
                <a:cubicBezTo>
                  <a:pt x="111688" y="10365"/>
                  <a:pt x="111559" y="10374"/>
                  <a:pt x="111376" y="10374"/>
                </a:cubicBezTo>
                <a:cubicBezTo>
                  <a:pt x="106030" y="10374"/>
                  <a:pt x="53885" y="2551"/>
                  <a:pt x="51338" y="564"/>
                </a:cubicBezTo>
                <a:cubicBezTo>
                  <a:pt x="50823" y="162"/>
                  <a:pt x="48557" y="1"/>
                  <a:pt x="452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10"/>
          <p:cNvSpPr/>
          <p:nvPr/>
        </p:nvSpPr>
        <p:spPr>
          <a:xfrm>
            <a:off x="-8733" y="5368416"/>
            <a:ext cx="12200633" cy="1489616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" name="Google Shape;185;p10"/>
          <p:cNvSpPr/>
          <p:nvPr/>
        </p:nvSpPr>
        <p:spPr>
          <a:xfrm>
            <a:off x="1" y="5712089"/>
            <a:ext cx="12192044" cy="1145856"/>
          </a:xfrm>
          <a:custGeom>
            <a:avLst/>
            <a:gdLst/>
            <a:ahLst/>
            <a:cxnLst/>
            <a:rect l="l" t="t" r="r" b="b"/>
            <a:pathLst>
              <a:path w="240886" h="26877" extrusionOk="0">
                <a:moveTo>
                  <a:pt x="52052" y="1"/>
                </a:moveTo>
                <a:cubicBezTo>
                  <a:pt x="43995" y="1"/>
                  <a:pt x="0" y="4700"/>
                  <a:pt x="0" y="4700"/>
                </a:cubicBezTo>
                <a:lnTo>
                  <a:pt x="0" y="26877"/>
                </a:lnTo>
                <a:lnTo>
                  <a:pt x="240886" y="26877"/>
                </a:lnTo>
                <a:lnTo>
                  <a:pt x="240886" y="20678"/>
                </a:lnTo>
                <a:cubicBezTo>
                  <a:pt x="240886" y="20678"/>
                  <a:pt x="209662" y="20438"/>
                  <a:pt x="192599" y="20014"/>
                </a:cubicBezTo>
                <a:lnTo>
                  <a:pt x="192599" y="18957"/>
                </a:lnTo>
                <a:lnTo>
                  <a:pt x="190371" y="18957"/>
                </a:lnTo>
                <a:lnTo>
                  <a:pt x="188551" y="15405"/>
                </a:lnTo>
                <a:lnTo>
                  <a:pt x="177833" y="15405"/>
                </a:lnTo>
                <a:lnTo>
                  <a:pt x="176819" y="17079"/>
                </a:lnTo>
                <a:cubicBezTo>
                  <a:pt x="176819" y="17079"/>
                  <a:pt x="169536" y="15912"/>
                  <a:pt x="168525" y="15405"/>
                </a:cubicBezTo>
                <a:cubicBezTo>
                  <a:pt x="168464" y="15374"/>
                  <a:pt x="168398" y="15360"/>
                  <a:pt x="168327" y="15360"/>
                </a:cubicBezTo>
                <a:cubicBezTo>
                  <a:pt x="167427" y="15360"/>
                  <a:pt x="165824" y="17673"/>
                  <a:pt x="165279" y="18500"/>
                </a:cubicBezTo>
                <a:cubicBezTo>
                  <a:pt x="148552" y="17425"/>
                  <a:pt x="119675" y="15832"/>
                  <a:pt x="111975" y="15832"/>
                </a:cubicBezTo>
                <a:cubicBezTo>
                  <a:pt x="111229" y="15832"/>
                  <a:pt x="110682" y="15847"/>
                  <a:pt x="110363" y="15879"/>
                </a:cubicBezTo>
                <a:cubicBezTo>
                  <a:pt x="110303" y="15885"/>
                  <a:pt x="110235" y="15888"/>
                  <a:pt x="110158" y="15888"/>
                </a:cubicBezTo>
                <a:cubicBezTo>
                  <a:pt x="104663" y="15888"/>
                  <a:pt x="57676" y="491"/>
                  <a:pt x="52923" y="31"/>
                </a:cubicBezTo>
                <a:cubicBezTo>
                  <a:pt x="52713" y="11"/>
                  <a:pt x="52420" y="1"/>
                  <a:pt x="520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" name="Google Shape;186;p10"/>
          <p:cNvSpPr/>
          <p:nvPr/>
        </p:nvSpPr>
        <p:spPr>
          <a:xfrm>
            <a:off x="7821617" y="1911943"/>
            <a:ext cx="4459464" cy="478055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" name="Google Shape;187;p10"/>
          <p:cNvSpPr/>
          <p:nvPr/>
        </p:nvSpPr>
        <p:spPr>
          <a:xfrm>
            <a:off x="6901533" y="4404035"/>
            <a:ext cx="2964428" cy="396095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8" name="Google Shape;188;p10"/>
          <p:cNvGrpSpPr/>
          <p:nvPr/>
        </p:nvGrpSpPr>
        <p:grpSpPr>
          <a:xfrm>
            <a:off x="6842334" y="5093539"/>
            <a:ext cx="843623" cy="1489637"/>
            <a:chOff x="5131750" y="3820154"/>
            <a:chExt cx="632717" cy="1117228"/>
          </a:xfrm>
        </p:grpSpPr>
        <p:sp>
          <p:nvSpPr>
            <p:cNvPr id="189" name="Google Shape;189;p10"/>
            <p:cNvSpPr/>
            <p:nvPr/>
          </p:nvSpPr>
          <p:spPr>
            <a:xfrm>
              <a:off x="5410819" y="3908039"/>
              <a:ext cx="353648" cy="470679"/>
            </a:xfrm>
            <a:custGeom>
              <a:avLst/>
              <a:gdLst/>
              <a:ahLst/>
              <a:cxnLst/>
              <a:rect l="l" t="t" r="r" b="b"/>
              <a:pathLst>
                <a:path w="15765" h="20982" extrusionOk="0">
                  <a:moveTo>
                    <a:pt x="12836" y="1"/>
                  </a:moveTo>
                  <a:cubicBezTo>
                    <a:pt x="11217" y="1"/>
                    <a:pt x="9908" y="1314"/>
                    <a:pt x="9908" y="2928"/>
                  </a:cubicBezTo>
                  <a:lnTo>
                    <a:pt x="9908" y="12610"/>
                  </a:lnTo>
                  <a:cubicBezTo>
                    <a:pt x="9908" y="13738"/>
                    <a:pt x="8989" y="14656"/>
                    <a:pt x="7857" y="14656"/>
                  </a:cubicBezTo>
                  <a:lnTo>
                    <a:pt x="0" y="14656"/>
                  </a:lnTo>
                  <a:lnTo>
                    <a:pt x="0" y="20981"/>
                  </a:lnTo>
                  <a:lnTo>
                    <a:pt x="8888" y="20981"/>
                  </a:lnTo>
                  <a:cubicBezTo>
                    <a:pt x="12685" y="20981"/>
                    <a:pt x="15764" y="17903"/>
                    <a:pt x="15764" y="14107"/>
                  </a:cubicBezTo>
                  <a:lnTo>
                    <a:pt x="15764" y="2928"/>
                  </a:lnTo>
                  <a:cubicBezTo>
                    <a:pt x="15764" y="1314"/>
                    <a:pt x="14450" y="1"/>
                    <a:pt x="12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5410819" y="4232461"/>
              <a:ext cx="195746" cy="15635"/>
            </a:xfrm>
            <a:custGeom>
              <a:avLst/>
              <a:gdLst/>
              <a:ahLst/>
              <a:cxnLst/>
              <a:rect l="l" t="t" r="r" b="b"/>
              <a:pathLst>
                <a:path w="8726" h="697" extrusionOk="0">
                  <a:moveTo>
                    <a:pt x="8725" y="0"/>
                  </a:moveTo>
                  <a:lnTo>
                    <a:pt x="8725" y="0"/>
                  </a:lnTo>
                  <a:cubicBezTo>
                    <a:pt x="8461" y="122"/>
                    <a:pt x="8168" y="193"/>
                    <a:pt x="7857" y="193"/>
                  </a:cubicBezTo>
                  <a:lnTo>
                    <a:pt x="0" y="193"/>
                  </a:lnTo>
                  <a:lnTo>
                    <a:pt x="0" y="697"/>
                  </a:lnTo>
                  <a:lnTo>
                    <a:pt x="7190" y="697"/>
                  </a:lnTo>
                  <a:cubicBezTo>
                    <a:pt x="7802" y="697"/>
                    <a:pt x="8348" y="424"/>
                    <a:pt x="8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0"/>
            <p:cNvSpPr/>
            <p:nvPr/>
          </p:nvSpPr>
          <p:spPr>
            <a:xfrm>
              <a:off x="5652248" y="3908039"/>
              <a:ext cx="112207" cy="445263"/>
            </a:xfrm>
            <a:custGeom>
              <a:avLst/>
              <a:gdLst/>
              <a:ahLst/>
              <a:cxnLst/>
              <a:rect l="l" t="t" r="r" b="b"/>
              <a:pathLst>
                <a:path w="5002" h="19849" extrusionOk="0">
                  <a:moveTo>
                    <a:pt x="2073" y="1"/>
                  </a:moveTo>
                  <a:cubicBezTo>
                    <a:pt x="1263" y="1"/>
                    <a:pt x="529" y="328"/>
                    <a:pt x="1" y="860"/>
                  </a:cubicBezTo>
                  <a:cubicBezTo>
                    <a:pt x="416" y="634"/>
                    <a:pt x="894" y="504"/>
                    <a:pt x="1402" y="504"/>
                  </a:cubicBezTo>
                  <a:cubicBezTo>
                    <a:pt x="3021" y="504"/>
                    <a:pt x="4330" y="1813"/>
                    <a:pt x="4330" y="3432"/>
                  </a:cubicBezTo>
                  <a:lnTo>
                    <a:pt x="4330" y="14610"/>
                  </a:lnTo>
                  <a:cubicBezTo>
                    <a:pt x="4330" y="16712"/>
                    <a:pt x="3385" y="18591"/>
                    <a:pt x="1901" y="19849"/>
                  </a:cubicBezTo>
                  <a:cubicBezTo>
                    <a:pt x="3768" y="18621"/>
                    <a:pt x="5001" y="16511"/>
                    <a:pt x="5001" y="14107"/>
                  </a:cubicBezTo>
                  <a:lnTo>
                    <a:pt x="5001" y="2928"/>
                  </a:lnTo>
                  <a:cubicBezTo>
                    <a:pt x="5001" y="1314"/>
                    <a:pt x="3687" y="1"/>
                    <a:pt x="2073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0"/>
            <p:cNvSpPr/>
            <p:nvPr/>
          </p:nvSpPr>
          <p:spPr>
            <a:xfrm>
              <a:off x="5131750" y="4130377"/>
              <a:ext cx="308447" cy="410649"/>
            </a:xfrm>
            <a:custGeom>
              <a:avLst/>
              <a:gdLst/>
              <a:ahLst/>
              <a:cxnLst/>
              <a:rect l="l" t="t" r="r" b="b"/>
              <a:pathLst>
                <a:path w="13750" h="18306" extrusionOk="0">
                  <a:moveTo>
                    <a:pt x="2554" y="1"/>
                  </a:moveTo>
                  <a:cubicBezTo>
                    <a:pt x="1141" y="1"/>
                    <a:pt x="0" y="1141"/>
                    <a:pt x="0" y="2555"/>
                  </a:cubicBezTo>
                  <a:lnTo>
                    <a:pt x="0" y="12308"/>
                  </a:lnTo>
                  <a:cubicBezTo>
                    <a:pt x="0" y="15621"/>
                    <a:pt x="2685" y="18306"/>
                    <a:pt x="5994" y="18306"/>
                  </a:cubicBezTo>
                  <a:lnTo>
                    <a:pt x="13750" y="18306"/>
                  </a:lnTo>
                  <a:lnTo>
                    <a:pt x="13750" y="12786"/>
                  </a:lnTo>
                  <a:lnTo>
                    <a:pt x="6896" y="12786"/>
                  </a:lnTo>
                  <a:cubicBezTo>
                    <a:pt x="5911" y="12786"/>
                    <a:pt x="5109" y="11985"/>
                    <a:pt x="5109" y="10999"/>
                  </a:cubicBezTo>
                  <a:lnTo>
                    <a:pt x="5109" y="2555"/>
                  </a:lnTo>
                  <a:cubicBezTo>
                    <a:pt x="5109" y="1141"/>
                    <a:pt x="3964" y="1"/>
                    <a:pt x="2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0"/>
            <p:cNvSpPr/>
            <p:nvPr/>
          </p:nvSpPr>
          <p:spPr>
            <a:xfrm>
              <a:off x="5143302" y="4130377"/>
              <a:ext cx="296894" cy="410649"/>
            </a:xfrm>
            <a:custGeom>
              <a:avLst/>
              <a:gdLst/>
              <a:ahLst/>
              <a:cxnLst/>
              <a:rect l="l" t="t" r="r" b="b"/>
              <a:pathLst>
                <a:path w="13235" h="18306" extrusionOk="0">
                  <a:moveTo>
                    <a:pt x="2039" y="1"/>
                  </a:moveTo>
                  <a:cubicBezTo>
                    <a:pt x="1205" y="1"/>
                    <a:pt x="467" y="398"/>
                    <a:pt x="1" y="1020"/>
                  </a:cubicBezTo>
                  <a:cubicBezTo>
                    <a:pt x="429" y="696"/>
                    <a:pt x="957" y="499"/>
                    <a:pt x="1536" y="499"/>
                  </a:cubicBezTo>
                  <a:cubicBezTo>
                    <a:pt x="2946" y="499"/>
                    <a:pt x="4091" y="1645"/>
                    <a:pt x="4091" y="3054"/>
                  </a:cubicBezTo>
                  <a:lnTo>
                    <a:pt x="4091" y="11502"/>
                  </a:lnTo>
                  <a:cubicBezTo>
                    <a:pt x="4091" y="12488"/>
                    <a:pt x="4892" y="13289"/>
                    <a:pt x="5878" y="13289"/>
                  </a:cubicBezTo>
                  <a:lnTo>
                    <a:pt x="12732" y="13289"/>
                  </a:lnTo>
                  <a:lnTo>
                    <a:pt x="12732" y="18306"/>
                  </a:lnTo>
                  <a:lnTo>
                    <a:pt x="13235" y="18306"/>
                  </a:lnTo>
                  <a:lnTo>
                    <a:pt x="13235" y="12786"/>
                  </a:lnTo>
                  <a:lnTo>
                    <a:pt x="6381" y="12786"/>
                  </a:lnTo>
                  <a:cubicBezTo>
                    <a:pt x="5396" y="12786"/>
                    <a:pt x="4594" y="11985"/>
                    <a:pt x="4594" y="10999"/>
                  </a:cubicBezTo>
                  <a:lnTo>
                    <a:pt x="4594" y="2555"/>
                  </a:lnTo>
                  <a:cubicBezTo>
                    <a:pt x="4594" y="1141"/>
                    <a:pt x="3449" y="1"/>
                    <a:pt x="2039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10"/>
            <p:cNvSpPr/>
            <p:nvPr/>
          </p:nvSpPr>
          <p:spPr>
            <a:xfrm>
              <a:off x="5341192" y="3820154"/>
              <a:ext cx="139373" cy="1117228"/>
            </a:xfrm>
            <a:custGeom>
              <a:avLst/>
              <a:gdLst/>
              <a:ahLst/>
              <a:cxnLst/>
              <a:rect l="l" t="t" r="r" b="b"/>
              <a:pathLst>
                <a:path w="6213" h="49804" extrusionOk="0">
                  <a:moveTo>
                    <a:pt x="3104" y="1"/>
                  </a:moveTo>
                  <a:cubicBezTo>
                    <a:pt x="1389" y="1"/>
                    <a:pt x="1" y="1389"/>
                    <a:pt x="1" y="3104"/>
                  </a:cubicBezTo>
                  <a:lnTo>
                    <a:pt x="1" y="49803"/>
                  </a:lnTo>
                  <a:lnTo>
                    <a:pt x="6213" y="49803"/>
                  </a:lnTo>
                  <a:lnTo>
                    <a:pt x="6213" y="3104"/>
                  </a:lnTo>
                  <a:cubicBezTo>
                    <a:pt x="6213" y="1389"/>
                    <a:pt x="4820" y="1"/>
                    <a:pt x="3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5356266" y="3820154"/>
              <a:ext cx="124298" cy="1117228"/>
            </a:xfrm>
            <a:custGeom>
              <a:avLst/>
              <a:gdLst/>
              <a:ahLst/>
              <a:cxnLst/>
              <a:rect l="l" t="t" r="r" b="b"/>
              <a:pathLst>
                <a:path w="5541" h="49804" extrusionOk="0">
                  <a:moveTo>
                    <a:pt x="2432" y="1"/>
                  </a:moveTo>
                  <a:cubicBezTo>
                    <a:pt x="1447" y="1"/>
                    <a:pt x="570" y="458"/>
                    <a:pt x="0" y="1176"/>
                  </a:cubicBezTo>
                  <a:cubicBezTo>
                    <a:pt x="533" y="756"/>
                    <a:pt x="1203" y="500"/>
                    <a:pt x="1933" y="500"/>
                  </a:cubicBezTo>
                  <a:cubicBezTo>
                    <a:pt x="3649" y="500"/>
                    <a:pt x="5038" y="1892"/>
                    <a:pt x="5038" y="3608"/>
                  </a:cubicBezTo>
                  <a:lnTo>
                    <a:pt x="5038" y="49803"/>
                  </a:lnTo>
                  <a:lnTo>
                    <a:pt x="5541" y="49803"/>
                  </a:lnTo>
                  <a:lnTo>
                    <a:pt x="5541" y="3104"/>
                  </a:lnTo>
                  <a:cubicBezTo>
                    <a:pt x="5541" y="1389"/>
                    <a:pt x="4148" y="1"/>
                    <a:pt x="2432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10"/>
            <p:cNvSpPr/>
            <p:nvPr/>
          </p:nvSpPr>
          <p:spPr>
            <a:xfrm>
              <a:off x="5285226" y="4803870"/>
              <a:ext cx="264704" cy="118937"/>
            </a:xfrm>
            <a:custGeom>
              <a:avLst/>
              <a:gdLst/>
              <a:ahLst/>
              <a:cxnLst/>
              <a:rect l="l" t="t" r="r" b="b"/>
              <a:pathLst>
                <a:path w="11800" h="5302" extrusionOk="0">
                  <a:moveTo>
                    <a:pt x="1098" y="1"/>
                  </a:moveTo>
                  <a:lnTo>
                    <a:pt x="33" y="1209"/>
                  </a:lnTo>
                  <a:cubicBezTo>
                    <a:pt x="33" y="1209"/>
                    <a:pt x="0" y="4115"/>
                    <a:pt x="33" y="4572"/>
                  </a:cubicBezTo>
                  <a:cubicBezTo>
                    <a:pt x="62" y="5029"/>
                    <a:pt x="4484" y="5302"/>
                    <a:pt x="4484" y="5302"/>
                  </a:cubicBezTo>
                  <a:lnTo>
                    <a:pt x="11800" y="5302"/>
                  </a:lnTo>
                  <a:lnTo>
                    <a:pt x="10520" y="2009"/>
                  </a:lnTo>
                  <a:lnTo>
                    <a:pt x="5599" y="2009"/>
                  </a:lnTo>
                  <a:lnTo>
                    <a:pt x="5214" y="730"/>
                  </a:lnTo>
                  <a:lnTo>
                    <a:pt x="10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10"/>
            <p:cNvSpPr/>
            <p:nvPr/>
          </p:nvSpPr>
          <p:spPr>
            <a:xfrm>
              <a:off x="5457588" y="4674600"/>
              <a:ext cx="130041" cy="211337"/>
            </a:xfrm>
            <a:custGeom>
              <a:avLst/>
              <a:gdLst/>
              <a:ahLst/>
              <a:cxnLst/>
              <a:rect l="l" t="t" r="r" b="b"/>
              <a:pathLst>
                <a:path w="5797" h="9421" extrusionOk="0">
                  <a:moveTo>
                    <a:pt x="5797" y="0"/>
                  </a:moveTo>
                  <a:cubicBezTo>
                    <a:pt x="5796" y="1"/>
                    <a:pt x="273" y="8507"/>
                    <a:pt x="0" y="8871"/>
                  </a:cubicBezTo>
                  <a:lnTo>
                    <a:pt x="1649" y="9421"/>
                  </a:lnTo>
                  <a:lnTo>
                    <a:pt x="5399" y="4434"/>
                  </a:lnTo>
                  <a:lnTo>
                    <a:pt x="2278" y="6585"/>
                  </a:lnTo>
                  <a:lnTo>
                    <a:pt x="57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10"/>
            <p:cNvSpPr/>
            <p:nvPr/>
          </p:nvSpPr>
          <p:spPr>
            <a:xfrm>
              <a:off x="5313444" y="4727941"/>
              <a:ext cx="55520" cy="116963"/>
            </a:xfrm>
            <a:custGeom>
              <a:avLst/>
              <a:gdLst/>
              <a:ahLst/>
              <a:cxnLst/>
              <a:rect l="l" t="t" r="r" b="b"/>
              <a:pathLst>
                <a:path w="2475" h="5214" extrusionOk="0">
                  <a:moveTo>
                    <a:pt x="0" y="0"/>
                  </a:moveTo>
                  <a:lnTo>
                    <a:pt x="1443" y="5214"/>
                  </a:lnTo>
                  <a:lnTo>
                    <a:pt x="2475" y="4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9" name="Google Shape;199;p10"/>
          <p:cNvSpPr/>
          <p:nvPr/>
        </p:nvSpPr>
        <p:spPr>
          <a:xfrm>
            <a:off x="8296900" y="5368399"/>
            <a:ext cx="1331960" cy="851749"/>
          </a:xfrm>
          <a:custGeom>
            <a:avLst/>
            <a:gdLst/>
            <a:ahLst/>
            <a:cxnLst/>
            <a:rect l="l" t="t" r="r" b="b"/>
            <a:pathLst>
              <a:path w="31573" h="20190" extrusionOk="0">
                <a:moveTo>
                  <a:pt x="11204" y="13265"/>
                </a:moveTo>
                <a:cubicBezTo>
                  <a:pt x="11268" y="13265"/>
                  <a:pt x="11338" y="13289"/>
                  <a:pt x="11413" y="13343"/>
                </a:cubicBezTo>
                <a:cubicBezTo>
                  <a:pt x="11744" y="13578"/>
                  <a:pt x="11802" y="14248"/>
                  <a:pt x="11810" y="14618"/>
                </a:cubicBezTo>
                <a:cubicBezTo>
                  <a:pt x="11819" y="15070"/>
                  <a:pt x="11739" y="15518"/>
                  <a:pt x="11659" y="15964"/>
                </a:cubicBezTo>
                <a:cubicBezTo>
                  <a:pt x="11305" y="15810"/>
                  <a:pt x="10976" y="15602"/>
                  <a:pt x="10686" y="15346"/>
                </a:cubicBezTo>
                <a:cubicBezTo>
                  <a:pt x="10622" y="15288"/>
                  <a:pt x="10556" y="15224"/>
                  <a:pt x="10523" y="15142"/>
                </a:cubicBezTo>
                <a:cubicBezTo>
                  <a:pt x="10494" y="15063"/>
                  <a:pt x="10498" y="14976"/>
                  <a:pt x="10507" y="14891"/>
                </a:cubicBezTo>
                <a:lnTo>
                  <a:pt x="10507" y="14891"/>
                </a:lnTo>
                <a:lnTo>
                  <a:pt x="10507" y="14893"/>
                </a:lnTo>
                <a:cubicBezTo>
                  <a:pt x="10539" y="14590"/>
                  <a:pt x="10725" y="13265"/>
                  <a:pt x="11204" y="13265"/>
                </a:cubicBezTo>
                <a:close/>
                <a:moveTo>
                  <a:pt x="29349" y="1"/>
                </a:moveTo>
                <a:cubicBezTo>
                  <a:pt x="28805" y="131"/>
                  <a:pt x="28326" y="512"/>
                  <a:pt x="27768" y="541"/>
                </a:cubicBezTo>
                <a:cubicBezTo>
                  <a:pt x="27744" y="542"/>
                  <a:pt x="27719" y="542"/>
                  <a:pt x="27695" y="542"/>
                </a:cubicBezTo>
                <a:cubicBezTo>
                  <a:pt x="27358" y="542"/>
                  <a:pt x="27024" y="427"/>
                  <a:pt x="26690" y="427"/>
                </a:cubicBezTo>
                <a:cubicBezTo>
                  <a:pt x="26640" y="427"/>
                  <a:pt x="26590" y="430"/>
                  <a:pt x="26540" y="435"/>
                </a:cubicBezTo>
                <a:cubicBezTo>
                  <a:pt x="25925" y="508"/>
                  <a:pt x="25428" y="585"/>
                  <a:pt x="24822" y="717"/>
                </a:cubicBezTo>
                <a:cubicBezTo>
                  <a:pt x="24482" y="790"/>
                  <a:pt x="24136" y="827"/>
                  <a:pt x="23790" y="827"/>
                </a:cubicBezTo>
                <a:cubicBezTo>
                  <a:pt x="23443" y="827"/>
                  <a:pt x="23095" y="790"/>
                  <a:pt x="22754" y="716"/>
                </a:cubicBezTo>
                <a:lnTo>
                  <a:pt x="22754" y="716"/>
                </a:lnTo>
                <a:cubicBezTo>
                  <a:pt x="22778" y="974"/>
                  <a:pt x="22932" y="1204"/>
                  <a:pt x="23162" y="1325"/>
                </a:cubicBezTo>
                <a:cubicBezTo>
                  <a:pt x="22907" y="1430"/>
                  <a:pt x="22635" y="1483"/>
                  <a:pt x="22362" y="1483"/>
                </a:cubicBezTo>
                <a:cubicBezTo>
                  <a:pt x="22185" y="1483"/>
                  <a:pt x="22008" y="1461"/>
                  <a:pt x="21835" y="1416"/>
                </a:cubicBezTo>
                <a:lnTo>
                  <a:pt x="21835" y="1416"/>
                </a:lnTo>
                <a:cubicBezTo>
                  <a:pt x="21894" y="1588"/>
                  <a:pt x="21952" y="1759"/>
                  <a:pt x="22013" y="1930"/>
                </a:cubicBezTo>
                <a:cubicBezTo>
                  <a:pt x="21507" y="2058"/>
                  <a:pt x="21002" y="2186"/>
                  <a:pt x="20496" y="2315"/>
                </a:cubicBezTo>
                <a:cubicBezTo>
                  <a:pt x="20478" y="2499"/>
                  <a:pt x="20598" y="2680"/>
                  <a:pt x="20567" y="2862"/>
                </a:cubicBezTo>
                <a:cubicBezTo>
                  <a:pt x="20480" y="3345"/>
                  <a:pt x="19573" y="3196"/>
                  <a:pt x="19424" y="3664"/>
                </a:cubicBezTo>
                <a:cubicBezTo>
                  <a:pt x="19310" y="4024"/>
                  <a:pt x="19388" y="4369"/>
                  <a:pt x="19001" y="4597"/>
                </a:cubicBezTo>
                <a:cubicBezTo>
                  <a:pt x="18796" y="4720"/>
                  <a:pt x="18551" y="4759"/>
                  <a:pt x="18315" y="4795"/>
                </a:cubicBezTo>
                <a:cubicBezTo>
                  <a:pt x="17923" y="4858"/>
                  <a:pt x="17530" y="4918"/>
                  <a:pt x="17137" y="4979"/>
                </a:cubicBezTo>
                <a:cubicBezTo>
                  <a:pt x="16374" y="5099"/>
                  <a:pt x="15609" y="5218"/>
                  <a:pt x="14836" y="5243"/>
                </a:cubicBezTo>
                <a:cubicBezTo>
                  <a:pt x="14685" y="5248"/>
                  <a:pt x="14534" y="5249"/>
                  <a:pt x="14383" y="5249"/>
                </a:cubicBezTo>
                <a:cubicBezTo>
                  <a:pt x="14217" y="5249"/>
                  <a:pt x="14052" y="5248"/>
                  <a:pt x="13887" y="5248"/>
                </a:cubicBezTo>
                <a:cubicBezTo>
                  <a:pt x="13735" y="5248"/>
                  <a:pt x="13584" y="5249"/>
                  <a:pt x="13433" y="5254"/>
                </a:cubicBezTo>
                <a:cubicBezTo>
                  <a:pt x="12472" y="5285"/>
                  <a:pt x="11523" y="5459"/>
                  <a:pt x="10577" y="5634"/>
                </a:cubicBezTo>
                <a:cubicBezTo>
                  <a:pt x="10174" y="5710"/>
                  <a:pt x="9766" y="5785"/>
                  <a:pt x="9392" y="5959"/>
                </a:cubicBezTo>
                <a:cubicBezTo>
                  <a:pt x="9286" y="6009"/>
                  <a:pt x="9182" y="6066"/>
                  <a:pt x="9083" y="6128"/>
                </a:cubicBezTo>
                <a:cubicBezTo>
                  <a:pt x="8951" y="6206"/>
                  <a:pt x="8823" y="6294"/>
                  <a:pt x="8696" y="6377"/>
                </a:cubicBezTo>
                <a:cubicBezTo>
                  <a:pt x="8416" y="6563"/>
                  <a:pt x="8132" y="6742"/>
                  <a:pt x="7845" y="6913"/>
                </a:cubicBezTo>
                <a:cubicBezTo>
                  <a:pt x="7688" y="7007"/>
                  <a:pt x="7522" y="7100"/>
                  <a:pt x="7339" y="7113"/>
                </a:cubicBezTo>
                <a:cubicBezTo>
                  <a:pt x="7325" y="7114"/>
                  <a:pt x="7311" y="7114"/>
                  <a:pt x="7298" y="7114"/>
                </a:cubicBezTo>
                <a:cubicBezTo>
                  <a:pt x="7067" y="7114"/>
                  <a:pt x="6850" y="6987"/>
                  <a:pt x="6655" y="6860"/>
                </a:cubicBezTo>
                <a:cubicBezTo>
                  <a:pt x="6014" y="6441"/>
                  <a:pt x="5449" y="5829"/>
                  <a:pt x="4691" y="5638"/>
                </a:cubicBezTo>
                <a:cubicBezTo>
                  <a:pt x="4562" y="5606"/>
                  <a:pt x="4431" y="5590"/>
                  <a:pt x="4299" y="5590"/>
                </a:cubicBezTo>
                <a:cubicBezTo>
                  <a:pt x="3753" y="5590"/>
                  <a:pt x="3205" y="5859"/>
                  <a:pt x="2892" y="6309"/>
                </a:cubicBezTo>
                <a:cubicBezTo>
                  <a:pt x="2527" y="6834"/>
                  <a:pt x="2488" y="7509"/>
                  <a:pt x="2337" y="8130"/>
                </a:cubicBezTo>
                <a:cubicBezTo>
                  <a:pt x="2202" y="8681"/>
                  <a:pt x="1960" y="9224"/>
                  <a:pt x="1554" y="9621"/>
                </a:cubicBezTo>
                <a:cubicBezTo>
                  <a:pt x="1210" y="9957"/>
                  <a:pt x="737" y="10181"/>
                  <a:pt x="261" y="10181"/>
                </a:cubicBezTo>
                <a:cubicBezTo>
                  <a:pt x="174" y="10181"/>
                  <a:pt x="87" y="10174"/>
                  <a:pt x="0" y="10158"/>
                </a:cubicBezTo>
                <a:lnTo>
                  <a:pt x="0" y="10158"/>
                </a:lnTo>
                <a:cubicBezTo>
                  <a:pt x="117" y="10764"/>
                  <a:pt x="724" y="11182"/>
                  <a:pt x="1336" y="11262"/>
                </a:cubicBezTo>
                <a:cubicBezTo>
                  <a:pt x="1407" y="11271"/>
                  <a:pt x="1481" y="11276"/>
                  <a:pt x="1554" y="11276"/>
                </a:cubicBezTo>
                <a:cubicBezTo>
                  <a:pt x="1889" y="11276"/>
                  <a:pt x="2227" y="11174"/>
                  <a:pt x="2438" y="10921"/>
                </a:cubicBezTo>
                <a:cubicBezTo>
                  <a:pt x="2645" y="10673"/>
                  <a:pt x="2703" y="10308"/>
                  <a:pt x="2959" y="10110"/>
                </a:cubicBezTo>
                <a:cubicBezTo>
                  <a:pt x="3281" y="9859"/>
                  <a:pt x="3751" y="9984"/>
                  <a:pt x="4142" y="9868"/>
                </a:cubicBezTo>
                <a:cubicBezTo>
                  <a:pt x="4500" y="9762"/>
                  <a:pt x="4762" y="9462"/>
                  <a:pt x="5002" y="9176"/>
                </a:cubicBezTo>
                <a:lnTo>
                  <a:pt x="5002" y="9176"/>
                </a:lnTo>
                <a:cubicBezTo>
                  <a:pt x="5018" y="9558"/>
                  <a:pt x="4691" y="9864"/>
                  <a:pt x="4358" y="10051"/>
                </a:cubicBezTo>
                <a:cubicBezTo>
                  <a:pt x="4025" y="10237"/>
                  <a:pt x="3648" y="10376"/>
                  <a:pt x="3409" y="10674"/>
                </a:cubicBezTo>
                <a:cubicBezTo>
                  <a:pt x="3160" y="10981"/>
                  <a:pt x="3116" y="11440"/>
                  <a:pt x="3301" y="11789"/>
                </a:cubicBezTo>
                <a:cubicBezTo>
                  <a:pt x="3169" y="11526"/>
                  <a:pt x="3337" y="11196"/>
                  <a:pt x="3582" y="11035"/>
                </a:cubicBezTo>
                <a:cubicBezTo>
                  <a:pt x="3828" y="10874"/>
                  <a:pt x="4130" y="10837"/>
                  <a:pt x="4419" y="10781"/>
                </a:cubicBezTo>
                <a:cubicBezTo>
                  <a:pt x="4708" y="10726"/>
                  <a:pt x="5010" y="10639"/>
                  <a:pt x="5201" y="10415"/>
                </a:cubicBezTo>
                <a:cubicBezTo>
                  <a:pt x="5385" y="10201"/>
                  <a:pt x="5429" y="9899"/>
                  <a:pt x="5591" y="9667"/>
                </a:cubicBezTo>
                <a:cubicBezTo>
                  <a:pt x="5956" y="9145"/>
                  <a:pt x="6856" y="9051"/>
                  <a:pt x="7041" y="8476"/>
                </a:cubicBezTo>
                <a:lnTo>
                  <a:pt x="7041" y="8476"/>
                </a:lnTo>
                <a:cubicBezTo>
                  <a:pt x="6881" y="9175"/>
                  <a:pt x="6965" y="9981"/>
                  <a:pt x="7322" y="10608"/>
                </a:cubicBezTo>
                <a:cubicBezTo>
                  <a:pt x="7586" y="11068"/>
                  <a:pt x="7998" y="11430"/>
                  <a:pt x="8459" y="11693"/>
                </a:cubicBezTo>
                <a:cubicBezTo>
                  <a:pt x="8686" y="11823"/>
                  <a:pt x="8934" y="11934"/>
                  <a:pt x="9119" y="12121"/>
                </a:cubicBezTo>
                <a:cubicBezTo>
                  <a:pt x="9442" y="12443"/>
                  <a:pt x="9528" y="12946"/>
                  <a:pt x="9444" y="13394"/>
                </a:cubicBezTo>
                <a:cubicBezTo>
                  <a:pt x="9359" y="13842"/>
                  <a:pt x="9132" y="14248"/>
                  <a:pt x="8893" y="14637"/>
                </a:cubicBezTo>
                <a:cubicBezTo>
                  <a:pt x="8774" y="14833"/>
                  <a:pt x="8645" y="15057"/>
                  <a:pt x="8704" y="15279"/>
                </a:cubicBezTo>
                <a:cubicBezTo>
                  <a:pt x="8761" y="15491"/>
                  <a:pt x="8969" y="15622"/>
                  <a:pt x="9158" y="15731"/>
                </a:cubicBezTo>
                <a:cubicBezTo>
                  <a:pt x="9877" y="16148"/>
                  <a:pt x="10581" y="16590"/>
                  <a:pt x="11272" y="17056"/>
                </a:cubicBezTo>
                <a:cubicBezTo>
                  <a:pt x="11628" y="17296"/>
                  <a:pt x="11992" y="17556"/>
                  <a:pt x="12210" y="17926"/>
                </a:cubicBezTo>
                <a:cubicBezTo>
                  <a:pt x="12306" y="18089"/>
                  <a:pt x="12352" y="18335"/>
                  <a:pt x="12194" y="18438"/>
                </a:cubicBezTo>
                <a:cubicBezTo>
                  <a:pt x="12102" y="18499"/>
                  <a:pt x="11938" y="18537"/>
                  <a:pt x="11974" y="18642"/>
                </a:cubicBezTo>
                <a:cubicBezTo>
                  <a:pt x="11987" y="18681"/>
                  <a:pt x="12028" y="18703"/>
                  <a:pt x="12067" y="18721"/>
                </a:cubicBezTo>
                <a:cubicBezTo>
                  <a:pt x="12507" y="18927"/>
                  <a:pt x="12948" y="19134"/>
                  <a:pt x="13388" y="19340"/>
                </a:cubicBezTo>
                <a:cubicBezTo>
                  <a:pt x="13564" y="19207"/>
                  <a:pt x="13784" y="19143"/>
                  <a:pt x="14005" y="19143"/>
                </a:cubicBezTo>
                <a:cubicBezTo>
                  <a:pt x="14102" y="19143"/>
                  <a:pt x="14200" y="19156"/>
                  <a:pt x="14294" y="19180"/>
                </a:cubicBezTo>
                <a:cubicBezTo>
                  <a:pt x="14429" y="19215"/>
                  <a:pt x="14625" y="19282"/>
                  <a:pt x="14716" y="19394"/>
                </a:cubicBezTo>
                <a:cubicBezTo>
                  <a:pt x="14788" y="19481"/>
                  <a:pt x="14759" y="19621"/>
                  <a:pt x="14821" y="19693"/>
                </a:cubicBezTo>
                <a:cubicBezTo>
                  <a:pt x="14974" y="19867"/>
                  <a:pt x="15615" y="19797"/>
                  <a:pt x="15851" y="19839"/>
                </a:cubicBezTo>
                <a:cubicBezTo>
                  <a:pt x="16238" y="19909"/>
                  <a:pt x="16615" y="20026"/>
                  <a:pt x="16973" y="20190"/>
                </a:cubicBezTo>
                <a:cubicBezTo>
                  <a:pt x="16937" y="19797"/>
                  <a:pt x="16635" y="19489"/>
                  <a:pt x="16349" y="19220"/>
                </a:cubicBezTo>
                <a:cubicBezTo>
                  <a:pt x="15712" y="18619"/>
                  <a:pt x="15065" y="18030"/>
                  <a:pt x="14378" y="17486"/>
                </a:cubicBezTo>
                <a:cubicBezTo>
                  <a:pt x="13967" y="17158"/>
                  <a:pt x="13445" y="16739"/>
                  <a:pt x="13379" y="16184"/>
                </a:cubicBezTo>
                <a:cubicBezTo>
                  <a:pt x="13341" y="15863"/>
                  <a:pt x="13411" y="15541"/>
                  <a:pt x="13480" y="15226"/>
                </a:cubicBezTo>
                <a:cubicBezTo>
                  <a:pt x="13707" y="14189"/>
                  <a:pt x="13937" y="13141"/>
                  <a:pt x="14385" y="12178"/>
                </a:cubicBezTo>
                <a:cubicBezTo>
                  <a:pt x="14482" y="12146"/>
                  <a:pt x="14589" y="12133"/>
                  <a:pt x="14703" y="12133"/>
                </a:cubicBezTo>
                <a:cubicBezTo>
                  <a:pt x="15183" y="12133"/>
                  <a:pt x="15779" y="12369"/>
                  <a:pt x="16188" y="12458"/>
                </a:cubicBezTo>
                <a:cubicBezTo>
                  <a:pt x="16760" y="12583"/>
                  <a:pt x="17339" y="12697"/>
                  <a:pt x="17925" y="12697"/>
                </a:cubicBezTo>
                <a:cubicBezTo>
                  <a:pt x="17973" y="12697"/>
                  <a:pt x="18021" y="12696"/>
                  <a:pt x="18069" y="12694"/>
                </a:cubicBezTo>
                <a:cubicBezTo>
                  <a:pt x="18426" y="12685"/>
                  <a:pt x="18781" y="12629"/>
                  <a:pt x="19134" y="12573"/>
                </a:cubicBezTo>
                <a:cubicBezTo>
                  <a:pt x="19569" y="12505"/>
                  <a:pt x="20063" y="12354"/>
                  <a:pt x="20505" y="12354"/>
                </a:cubicBezTo>
                <a:cubicBezTo>
                  <a:pt x="20513" y="12354"/>
                  <a:pt x="20520" y="12354"/>
                  <a:pt x="20528" y="12354"/>
                </a:cubicBezTo>
                <a:cubicBezTo>
                  <a:pt x="20854" y="12358"/>
                  <a:pt x="20980" y="12679"/>
                  <a:pt x="21300" y="12803"/>
                </a:cubicBezTo>
                <a:cubicBezTo>
                  <a:pt x="21543" y="12897"/>
                  <a:pt x="21803" y="12934"/>
                  <a:pt x="22050" y="13017"/>
                </a:cubicBezTo>
                <a:cubicBezTo>
                  <a:pt x="22474" y="13162"/>
                  <a:pt x="22755" y="13489"/>
                  <a:pt x="23142" y="13674"/>
                </a:cubicBezTo>
                <a:cubicBezTo>
                  <a:pt x="23465" y="13830"/>
                  <a:pt x="23919" y="13848"/>
                  <a:pt x="24271" y="13931"/>
                </a:cubicBezTo>
                <a:cubicBezTo>
                  <a:pt x="24317" y="13941"/>
                  <a:pt x="24367" y="13956"/>
                  <a:pt x="24394" y="13994"/>
                </a:cubicBezTo>
                <a:cubicBezTo>
                  <a:pt x="24417" y="14023"/>
                  <a:pt x="24421" y="14064"/>
                  <a:pt x="24420" y="14102"/>
                </a:cubicBezTo>
                <a:cubicBezTo>
                  <a:pt x="24414" y="14295"/>
                  <a:pt x="24298" y="14466"/>
                  <a:pt x="24185" y="14624"/>
                </a:cubicBezTo>
                <a:cubicBezTo>
                  <a:pt x="23972" y="14926"/>
                  <a:pt x="23759" y="15229"/>
                  <a:pt x="23544" y="15532"/>
                </a:cubicBezTo>
                <a:cubicBezTo>
                  <a:pt x="23422" y="15704"/>
                  <a:pt x="23286" y="15888"/>
                  <a:pt x="23083" y="15953"/>
                </a:cubicBezTo>
                <a:cubicBezTo>
                  <a:pt x="22945" y="15999"/>
                  <a:pt x="22793" y="15982"/>
                  <a:pt x="22654" y="16024"/>
                </a:cubicBezTo>
                <a:cubicBezTo>
                  <a:pt x="22515" y="16067"/>
                  <a:pt x="22387" y="16219"/>
                  <a:pt x="22451" y="16351"/>
                </a:cubicBezTo>
                <a:cubicBezTo>
                  <a:pt x="22245" y="16272"/>
                  <a:pt x="22037" y="16195"/>
                  <a:pt x="21830" y="16116"/>
                </a:cubicBezTo>
                <a:cubicBezTo>
                  <a:pt x="21784" y="16100"/>
                  <a:pt x="21735" y="16083"/>
                  <a:pt x="21687" y="16083"/>
                </a:cubicBezTo>
                <a:cubicBezTo>
                  <a:pt x="21671" y="16083"/>
                  <a:pt x="21654" y="16085"/>
                  <a:pt x="21638" y="16090"/>
                </a:cubicBezTo>
                <a:cubicBezTo>
                  <a:pt x="21568" y="16113"/>
                  <a:pt x="21527" y="16180"/>
                  <a:pt x="21489" y="16242"/>
                </a:cubicBezTo>
                <a:cubicBezTo>
                  <a:pt x="21339" y="16502"/>
                  <a:pt x="21189" y="16759"/>
                  <a:pt x="21039" y="17016"/>
                </a:cubicBezTo>
                <a:cubicBezTo>
                  <a:pt x="21005" y="17075"/>
                  <a:pt x="20969" y="17138"/>
                  <a:pt x="20974" y="17206"/>
                </a:cubicBezTo>
                <a:cubicBezTo>
                  <a:pt x="20981" y="17358"/>
                  <a:pt x="21171" y="17429"/>
                  <a:pt x="21324" y="17429"/>
                </a:cubicBezTo>
                <a:cubicBezTo>
                  <a:pt x="21824" y="17425"/>
                  <a:pt x="22293" y="17072"/>
                  <a:pt x="22777" y="17072"/>
                </a:cubicBezTo>
                <a:cubicBezTo>
                  <a:pt x="22839" y="17072"/>
                  <a:pt x="22901" y="17078"/>
                  <a:pt x="22964" y="17091"/>
                </a:cubicBezTo>
                <a:cubicBezTo>
                  <a:pt x="23029" y="17104"/>
                  <a:pt x="23095" y="17124"/>
                  <a:pt x="23159" y="17124"/>
                </a:cubicBezTo>
                <a:cubicBezTo>
                  <a:pt x="23186" y="17124"/>
                  <a:pt x="23212" y="17121"/>
                  <a:pt x="23237" y="17111"/>
                </a:cubicBezTo>
                <a:cubicBezTo>
                  <a:pt x="23298" y="17089"/>
                  <a:pt x="23344" y="17040"/>
                  <a:pt x="23387" y="16991"/>
                </a:cubicBezTo>
                <a:cubicBezTo>
                  <a:pt x="23917" y="16394"/>
                  <a:pt x="24449" y="15797"/>
                  <a:pt x="24980" y="15200"/>
                </a:cubicBezTo>
                <a:cubicBezTo>
                  <a:pt x="25012" y="15166"/>
                  <a:pt x="25060" y="15129"/>
                  <a:pt x="25101" y="15129"/>
                </a:cubicBezTo>
                <a:cubicBezTo>
                  <a:pt x="25117" y="15129"/>
                  <a:pt x="25132" y="15135"/>
                  <a:pt x="25144" y="15149"/>
                </a:cubicBezTo>
                <a:cubicBezTo>
                  <a:pt x="25147" y="15425"/>
                  <a:pt x="24978" y="15603"/>
                  <a:pt x="24912" y="15853"/>
                </a:cubicBezTo>
                <a:cubicBezTo>
                  <a:pt x="24856" y="16062"/>
                  <a:pt x="24965" y="16276"/>
                  <a:pt x="24968" y="16493"/>
                </a:cubicBezTo>
                <a:cubicBezTo>
                  <a:pt x="24970" y="16649"/>
                  <a:pt x="24912" y="16811"/>
                  <a:pt x="24791" y="16912"/>
                </a:cubicBezTo>
                <a:cubicBezTo>
                  <a:pt x="24720" y="16971"/>
                  <a:pt x="24627" y="17004"/>
                  <a:pt x="24536" y="17004"/>
                </a:cubicBezTo>
                <a:cubicBezTo>
                  <a:pt x="24471" y="17004"/>
                  <a:pt x="24406" y="16987"/>
                  <a:pt x="24352" y="16952"/>
                </a:cubicBezTo>
                <a:lnTo>
                  <a:pt x="24352" y="16952"/>
                </a:lnTo>
                <a:cubicBezTo>
                  <a:pt x="24596" y="17468"/>
                  <a:pt x="24909" y="17950"/>
                  <a:pt x="25282" y="18382"/>
                </a:cubicBezTo>
                <a:cubicBezTo>
                  <a:pt x="25685" y="17887"/>
                  <a:pt x="25620" y="17158"/>
                  <a:pt x="25911" y="16589"/>
                </a:cubicBezTo>
                <a:cubicBezTo>
                  <a:pt x="25983" y="16449"/>
                  <a:pt x="26077" y="16317"/>
                  <a:pt x="26121" y="16165"/>
                </a:cubicBezTo>
                <a:cubicBezTo>
                  <a:pt x="26170" y="15993"/>
                  <a:pt x="26149" y="15808"/>
                  <a:pt x="26130" y="15629"/>
                </a:cubicBezTo>
                <a:cubicBezTo>
                  <a:pt x="26068" y="15113"/>
                  <a:pt x="26008" y="14595"/>
                  <a:pt x="25949" y="14077"/>
                </a:cubicBezTo>
                <a:cubicBezTo>
                  <a:pt x="25896" y="13635"/>
                  <a:pt x="25842" y="13178"/>
                  <a:pt x="25618" y="12793"/>
                </a:cubicBezTo>
                <a:cubicBezTo>
                  <a:pt x="25185" y="12040"/>
                  <a:pt x="24259" y="11760"/>
                  <a:pt x="23526" y="11290"/>
                </a:cubicBezTo>
                <a:cubicBezTo>
                  <a:pt x="23497" y="11271"/>
                  <a:pt x="23467" y="11250"/>
                  <a:pt x="23452" y="11219"/>
                </a:cubicBezTo>
                <a:cubicBezTo>
                  <a:pt x="23413" y="11133"/>
                  <a:pt x="23506" y="11050"/>
                  <a:pt x="23583" y="10997"/>
                </a:cubicBezTo>
                <a:cubicBezTo>
                  <a:pt x="24099" y="10638"/>
                  <a:pt x="24404" y="9996"/>
                  <a:pt x="24358" y="9369"/>
                </a:cubicBezTo>
                <a:cubicBezTo>
                  <a:pt x="24343" y="9174"/>
                  <a:pt x="24297" y="8984"/>
                  <a:pt x="24280" y="8789"/>
                </a:cubicBezTo>
                <a:cubicBezTo>
                  <a:pt x="24227" y="8207"/>
                  <a:pt x="24427" y="7631"/>
                  <a:pt x="24697" y="7114"/>
                </a:cubicBezTo>
                <a:cubicBezTo>
                  <a:pt x="24916" y="6694"/>
                  <a:pt x="25184" y="6301"/>
                  <a:pt x="25411" y="5885"/>
                </a:cubicBezTo>
                <a:cubicBezTo>
                  <a:pt x="25590" y="5558"/>
                  <a:pt x="25707" y="5234"/>
                  <a:pt x="26013" y="4993"/>
                </a:cubicBezTo>
                <a:cubicBezTo>
                  <a:pt x="26148" y="4886"/>
                  <a:pt x="26318" y="4813"/>
                  <a:pt x="26487" y="4813"/>
                </a:cubicBezTo>
                <a:cubicBezTo>
                  <a:pt x="26532" y="4813"/>
                  <a:pt x="26577" y="4818"/>
                  <a:pt x="26621" y="4829"/>
                </a:cubicBezTo>
                <a:cubicBezTo>
                  <a:pt x="26922" y="4905"/>
                  <a:pt x="27098" y="5219"/>
                  <a:pt x="27363" y="5381"/>
                </a:cubicBezTo>
                <a:cubicBezTo>
                  <a:pt x="27585" y="5516"/>
                  <a:pt x="27854" y="5537"/>
                  <a:pt x="28102" y="5606"/>
                </a:cubicBezTo>
                <a:cubicBezTo>
                  <a:pt x="28518" y="5723"/>
                  <a:pt x="28881" y="5972"/>
                  <a:pt x="29235" y="6217"/>
                </a:cubicBezTo>
                <a:cubicBezTo>
                  <a:pt x="29476" y="6384"/>
                  <a:pt x="29743" y="6595"/>
                  <a:pt x="29746" y="6890"/>
                </a:cubicBezTo>
                <a:cubicBezTo>
                  <a:pt x="29748" y="6963"/>
                  <a:pt x="29734" y="7046"/>
                  <a:pt x="29780" y="7106"/>
                </a:cubicBezTo>
                <a:cubicBezTo>
                  <a:pt x="29812" y="7148"/>
                  <a:pt x="29868" y="7164"/>
                  <a:pt x="29919" y="7179"/>
                </a:cubicBezTo>
                <a:cubicBezTo>
                  <a:pt x="30063" y="7219"/>
                  <a:pt x="30225" y="7252"/>
                  <a:pt x="30377" y="7252"/>
                </a:cubicBezTo>
                <a:cubicBezTo>
                  <a:pt x="30561" y="7252"/>
                  <a:pt x="30731" y="7203"/>
                  <a:pt x="30833" y="7054"/>
                </a:cubicBezTo>
                <a:cubicBezTo>
                  <a:pt x="30841" y="7114"/>
                  <a:pt x="30894" y="7142"/>
                  <a:pt x="30953" y="7142"/>
                </a:cubicBezTo>
                <a:cubicBezTo>
                  <a:pt x="31015" y="7142"/>
                  <a:pt x="31083" y="7112"/>
                  <a:pt x="31117" y="7059"/>
                </a:cubicBezTo>
                <a:cubicBezTo>
                  <a:pt x="31182" y="6954"/>
                  <a:pt x="31167" y="6821"/>
                  <a:pt x="31198" y="6701"/>
                </a:cubicBezTo>
                <a:cubicBezTo>
                  <a:pt x="31249" y="6494"/>
                  <a:pt x="31430" y="6340"/>
                  <a:pt x="31492" y="6135"/>
                </a:cubicBezTo>
                <a:cubicBezTo>
                  <a:pt x="31572" y="5866"/>
                  <a:pt x="31432" y="5588"/>
                  <a:pt x="31295" y="5345"/>
                </a:cubicBezTo>
                <a:cubicBezTo>
                  <a:pt x="30697" y="4274"/>
                  <a:pt x="30098" y="3202"/>
                  <a:pt x="29397" y="2196"/>
                </a:cubicBezTo>
                <a:cubicBezTo>
                  <a:pt x="29266" y="2007"/>
                  <a:pt x="29126" y="1806"/>
                  <a:pt x="29120" y="1576"/>
                </a:cubicBezTo>
                <a:cubicBezTo>
                  <a:pt x="29116" y="1319"/>
                  <a:pt x="29279" y="1094"/>
                  <a:pt x="29364" y="853"/>
                </a:cubicBezTo>
                <a:cubicBezTo>
                  <a:pt x="29461" y="576"/>
                  <a:pt x="29455" y="275"/>
                  <a:pt x="293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10"/>
          <p:cNvSpPr txBox="1">
            <a:spLocks noGrp="1"/>
          </p:cNvSpPr>
          <p:nvPr>
            <p:ph type="title" hasCustomPrompt="1"/>
          </p:nvPr>
        </p:nvSpPr>
        <p:spPr>
          <a:xfrm>
            <a:off x="953467" y="1834067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201" name="Google Shape;201;p10"/>
          <p:cNvSpPr txBox="1">
            <a:spLocks noGrp="1"/>
          </p:cNvSpPr>
          <p:nvPr>
            <p:ph type="subTitle" idx="1"/>
          </p:nvPr>
        </p:nvSpPr>
        <p:spPr>
          <a:xfrm>
            <a:off x="953467" y="3652067"/>
            <a:ext cx="87680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076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●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○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■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●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○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■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●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○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Barlow"/>
              <a:buChar char="■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600011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73" name="Google Shape;373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24151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B0A6-03A0-B406-A769-C83DEE41A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212" y="1742433"/>
            <a:ext cx="8819576" cy="2907200"/>
          </a:xfrm>
        </p:spPr>
        <p:txBody>
          <a:bodyPr/>
          <a:lstStyle/>
          <a:p>
            <a:r>
              <a:rPr lang="en-US" sz="6600" dirty="0"/>
              <a:t>A New Day for Microsoft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6FA49-8A23-5C13-C41C-613AF6EFE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Michael </a:t>
            </a:r>
            <a:r>
              <a:rPr lang="en-US" dirty="0" err="1"/>
              <a:t>Pozo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4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C8486DDC-D657-68F8-B9E8-AEB451B97EBD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3040309" y="2256183"/>
            <a:ext cx="6111383" cy="2236303"/>
          </a:xfrm>
          <a:noFill/>
        </p:spPr>
        <p:txBody>
          <a:bodyPr/>
          <a:lstStyle/>
          <a:p>
            <a:r>
              <a:rPr lang="en-US" sz="2000" b="1" u="sng" dirty="0"/>
              <a:t>The Business Question</a:t>
            </a:r>
            <a:br>
              <a:rPr lang="en-US" sz="2000" b="1" u="sng" dirty="0"/>
            </a:br>
            <a:br>
              <a:rPr lang="en-US" sz="2000" dirty="0"/>
            </a:br>
            <a:r>
              <a:rPr lang="en-US" sz="2000" dirty="0"/>
              <a:t>Microsoft is considering entering into the movie space and has asked my team what they should be thinking about as they make plans to enter the market </a:t>
            </a:r>
          </a:p>
        </p:txBody>
      </p:sp>
    </p:spTree>
    <p:extLst>
      <p:ext uri="{BB962C8B-B14F-4D97-AF65-F5344CB8AC3E}">
        <p14:creationId xmlns:p14="http://schemas.microsoft.com/office/powerpoint/2010/main" val="203147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DCCB-FE3E-540C-40A5-8FF751F6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My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45069-9D39-70E5-26C3-D2539575C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2010100"/>
            <a:ext cx="5460678" cy="3681600"/>
          </a:xfrm>
        </p:spPr>
        <p:txBody>
          <a:bodyPr/>
          <a:lstStyle/>
          <a:p>
            <a:r>
              <a:rPr lang="en-US" dirty="0"/>
              <a:t>Select the best time to release movies in theaters based on worldwide box office sales</a:t>
            </a:r>
          </a:p>
          <a:p>
            <a:endParaRPr lang="en-US" dirty="0"/>
          </a:p>
          <a:p>
            <a:r>
              <a:rPr lang="en-US" dirty="0"/>
              <a:t>Uncover the movie genres that performed the best during these time periods</a:t>
            </a:r>
          </a:p>
          <a:p>
            <a:endParaRPr lang="en-US" dirty="0"/>
          </a:p>
          <a:p>
            <a:r>
              <a:rPr lang="en-US" dirty="0"/>
              <a:t>Identify the best directors in these genres based on reviews and profitability as priority targets  </a:t>
            </a:r>
          </a:p>
        </p:txBody>
      </p:sp>
    </p:spTree>
    <p:extLst>
      <p:ext uri="{BB962C8B-B14F-4D97-AF65-F5344CB8AC3E}">
        <p14:creationId xmlns:p14="http://schemas.microsoft.com/office/powerpoint/2010/main" val="214774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504B756-8CA0-7C7A-B0A5-9C75407950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IMDB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301D24B-CA11-5878-4C2F-4F6D0F13BF2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AFFA2DD-2049-6641-80FA-ABEEAF8530E9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/>
              <a:t>Movie Ratings</a:t>
            </a:r>
          </a:p>
          <a:p>
            <a:r>
              <a:rPr lang="en-US" dirty="0"/>
              <a:t>Director Names </a:t>
            </a:r>
          </a:p>
          <a:p>
            <a:r>
              <a:rPr lang="en-US" dirty="0"/>
              <a:t>Genres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F3DE42B-DD1B-75D9-EF27-C33D897C2448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/>
              <a:t>Movie Budgets</a:t>
            </a:r>
          </a:p>
          <a:p>
            <a:r>
              <a:rPr lang="en-US" dirty="0"/>
              <a:t>Box Office Sales</a:t>
            </a:r>
          </a:p>
          <a:p>
            <a:r>
              <a:rPr lang="en-US" dirty="0"/>
              <a:t>Release Dates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173F8B-FD0C-0EE2-661B-4F2D5129EBB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000" dirty="0"/>
              <a:t>The Data</a:t>
            </a:r>
          </a:p>
        </p:txBody>
      </p:sp>
    </p:spTree>
    <p:extLst>
      <p:ext uri="{BB962C8B-B14F-4D97-AF65-F5344CB8AC3E}">
        <p14:creationId xmlns:p14="http://schemas.microsoft.com/office/powerpoint/2010/main" val="150633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47F0B3AE-D678-8C77-AFE9-035E69A451F4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59275" y="1977291"/>
            <a:ext cx="3959172" cy="3366828"/>
          </a:xfrm>
        </p:spPr>
        <p:txBody>
          <a:bodyPr/>
          <a:lstStyle/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dirty="0"/>
              <a:t>Box office sales peak in June, July and November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dirty="0"/>
              <a:t>Trend holds true for domestic and foreign markets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dirty="0"/>
              <a:t>Recommend targeting peak months to reach the largest audience and maximize sales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ABC96-B76D-5060-4BFA-D4D946B1FB2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600" dirty="0"/>
              <a:t>Target an Early Summer or November Release Date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DAB7042-8BD2-C0D1-9CB1-0E234D2A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400" y="1513881"/>
            <a:ext cx="7542325" cy="452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83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3145-2B48-FC80-621A-44363E1FF56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Invest in the Animation Genre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D2BCF62-6B9C-62EF-4302-30E43BED888E}"/>
              </a:ext>
            </a:extLst>
          </p:cNvPr>
          <p:cNvGrpSpPr/>
          <p:nvPr/>
        </p:nvGrpSpPr>
        <p:grpSpPr>
          <a:xfrm>
            <a:off x="1605455" y="1253367"/>
            <a:ext cx="8981090" cy="4490545"/>
            <a:chOff x="1605455" y="1253367"/>
            <a:chExt cx="8981090" cy="4490545"/>
          </a:xfrm>
        </p:grpSpPr>
        <p:pic>
          <p:nvPicPr>
            <p:cNvPr id="6" name="Picture 5" descr="Chart, bar chart&#10;&#10;Description automatically generated">
              <a:extLst>
                <a:ext uri="{FF2B5EF4-FFF2-40B4-BE49-F238E27FC236}">
                  <a16:creationId xmlns:a16="http://schemas.microsoft.com/office/drawing/2014/main" id="{3EAB86B5-5AD3-C491-28C1-375333395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5455" y="1253367"/>
              <a:ext cx="8981090" cy="4490545"/>
            </a:xfrm>
            <a:prstGeom prst="rect">
              <a:avLst/>
            </a:prstGeom>
          </p:spPr>
        </p:pic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FC1E1950-DE64-F729-9658-26CB5E74C874}"/>
                </a:ext>
              </a:extLst>
            </p:cNvPr>
            <p:cNvSpPr/>
            <p:nvPr/>
          </p:nvSpPr>
          <p:spPr>
            <a:xfrm>
              <a:off x="4014953" y="1944897"/>
              <a:ext cx="336330" cy="1645920"/>
            </a:xfrm>
            <a:prstGeom prst="rightBrace">
              <a:avLst>
                <a:gd name="adj1" fmla="val 0"/>
                <a:gd name="adj2" fmla="val 35951"/>
              </a:avLst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44E9B7-D1AD-62E2-0EA0-77E723B5024C}"/>
                </a:ext>
              </a:extLst>
            </p:cNvPr>
            <p:cNvSpPr txBox="1"/>
            <p:nvPr/>
          </p:nvSpPr>
          <p:spPr>
            <a:xfrm>
              <a:off x="4456387" y="2301766"/>
              <a:ext cx="1471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n-lt"/>
                  <a:cs typeface="Sanskrit Text" panose="020B0604020202020204" pitchFamily="34" charset="0"/>
                </a:rPr>
                <a:t>106% Greater Profit than Median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927B36-94FF-F9F1-CCA9-37F17A3A1E11}"/>
                </a:ext>
              </a:extLst>
            </p:cNvPr>
            <p:cNvSpPr txBox="1"/>
            <p:nvPr/>
          </p:nvSpPr>
          <p:spPr>
            <a:xfrm>
              <a:off x="8092966" y="3292042"/>
              <a:ext cx="12822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Median Profit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62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816C-8E9B-A1B6-64F4-46997EA4190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Animation Director Shortlist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9375D7B-5CC0-FA07-5A7F-181B5B528338}"/>
              </a:ext>
            </a:extLst>
          </p:cNvPr>
          <p:cNvSpPr txBox="1">
            <a:spLocks/>
          </p:cNvSpPr>
          <p:nvPr/>
        </p:nvSpPr>
        <p:spPr>
          <a:xfrm>
            <a:off x="960000" y="1265693"/>
            <a:ext cx="10272000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3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32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32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32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32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32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32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32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32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r>
              <a:rPr lang="en-US" sz="1800" dirty="0"/>
              <a:t>The following animation directors were ranked in the top 10 in both profit and ROI and should be priority targets when choosing a director  (minimum 2 productions in last 10 years) 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ED0AB51D-F70E-46A1-3743-6F529D6BD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452924"/>
              </p:ext>
            </p:extLst>
          </p:nvPr>
        </p:nvGraphicFramePr>
        <p:xfrm>
          <a:off x="960000" y="2170664"/>
          <a:ext cx="3075709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5709">
                  <a:extLst>
                    <a:ext uri="{9D8B030D-6E8A-4147-A177-3AD203B41FA5}">
                      <a16:colId xmlns:a16="http://schemas.microsoft.com/office/drawing/2014/main" val="3625521482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Director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328536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Pierre Coffin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407095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Lee Unkrich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676816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Dean </a:t>
                      </a:r>
                      <a:r>
                        <a:rPr lang="en-US" sz="1400" dirty="0" err="1">
                          <a:solidFill>
                            <a:schemeClr val="accent2"/>
                          </a:solidFill>
                        </a:rPr>
                        <a:t>DeBlois</a:t>
                      </a:r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901203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2"/>
                          </a:solidFill>
                        </a:rPr>
                        <a:t>Gennedy</a:t>
                      </a: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 Tartakovsky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863681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Tom McGrath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450826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Chris Sanders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39398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Mike </a:t>
                      </a:r>
                      <a:r>
                        <a:rPr lang="en-US" sz="1400" dirty="0" err="1">
                          <a:solidFill>
                            <a:schemeClr val="accent2"/>
                          </a:solidFill>
                        </a:rPr>
                        <a:t>Thurmeier</a:t>
                      </a:r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288189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Raja Gosnell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640933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Carlos Saldanha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02968"/>
                  </a:ext>
                </a:extLst>
              </a:tr>
              <a:tr h="2202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Mike Mitchell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127161"/>
                  </a:ext>
                </a:extLst>
              </a:tr>
            </a:tbl>
          </a:graphicData>
        </a:graphic>
      </p:graphicFrame>
      <p:sp>
        <p:nvSpPr>
          <p:cNvPr id="19" name="Pentagon 18">
            <a:extLst>
              <a:ext uri="{FF2B5EF4-FFF2-40B4-BE49-F238E27FC236}">
                <a16:creationId xmlns:a16="http://schemas.microsoft.com/office/drawing/2014/main" id="{F1C4681B-4EF3-4FB9-EA83-7EAE22A5A220}"/>
              </a:ext>
            </a:extLst>
          </p:cNvPr>
          <p:cNvSpPr/>
          <p:nvPr/>
        </p:nvSpPr>
        <p:spPr>
          <a:xfrm rot="10800000">
            <a:off x="4191989" y="2170664"/>
            <a:ext cx="6234545" cy="878774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58B06B5F-4CD7-2955-15FB-C82774AAFBBF}"/>
              </a:ext>
            </a:extLst>
          </p:cNvPr>
          <p:cNvSpPr/>
          <p:nvPr/>
        </p:nvSpPr>
        <p:spPr>
          <a:xfrm rot="10800000">
            <a:off x="4191989" y="3985608"/>
            <a:ext cx="6234545" cy="878774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">
            <a:extLst>
              <a:ext uri="{FF2B5EF4-FFF2-40B4-BE49-F238E27FC236}">
                <a16:creationId xmlns:a16="http://schemas.microsoft.com/office/drawing/2014/main" id="{96DA3324-66C8-B9E0-4121-BEDAB92DA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083" y="2265663"/>
            <a:ext cx="1084920" cy="69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994ACB0-1CF4-2CFF-A528-BF21638C5C07}"/>
              </a:ext>
            </a:extLst>
          </p:cNvPr>
          <p:cNvSpPr txBox="1"/>
          <p:nvPr/>
        </p:nvSpPr>
        <p:spPr>
          <a:xfrm>
            <a:off x="5888892" y="2218198"/>
            <a:ext cx="44868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Pierre Coffin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Director of Despicable Me and Minions Franchises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Profitable and ROI Positive Director </a:t>
            </a:r>
          </a:p>
        </p:txBody>
      </p:sp>
      <p:pic>
        <p:nvPicPr>
          <p:cNvPr id="1028" name="Picture 4" descr="Image Result">
            <a:extLst>
              <a:ext uri="{FF2B5EF4-FFF2-40B4-BE49-F238E27FC236}">
                <a16:creationId xmlns:a16="http://schemas.microsoft.com/office/drawing/2014/main" id="{C583243A-28C1-21FB-CB0F-83B34A60E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541" y="4033108"/>
            <a:ext cx="771616" cy="77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812A439-AA6F-78EE-E9C9-45ABFCDB48AD}"/>
              </a:ext>
            </a:extLst>
          </p:cNvPr>
          <p:cNvSpPr txBox="1"/>
          <p:nvPr/>
        </p:nvSpPr>
        <p:spPr>
          <a:xfrm>
            <a:off x="5888892" y="4016766"/>
            <a:ext cx="44868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Mike </a:t>
            </a:r>
            <a:r>
              <a:rPr lang="en-US" u="sng" dirty="0" err="1"/>
              <a:t>Thurmeier</a:t>
            </a:r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Director of Ice Age Franchise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Profitable and ROI Positive Director </a:t>
            </a:r>
          </a:p>
        </p:txBody>
      </p:sp>
    </p:spTree>
    <p:extLst>
      <p:ext uri="{BB962C8B-B14F-4D97-AF65-F5344CB8AC3E}">
        <p14:creationId xmlns:p14="http://schemas.microsoft.com/office/powerpoint/2010/main" val="525456029"/>
      </p:ext>
    </p:extLst>
  </p:cSld>
  <p:clrMapOvr>
    <a:masterClrMapping/>
  </p:clrMapOvr>
</p:sld>
</file>

<file path=ppt/theme/theme1.xml><?xml version="1.0" encoding="utf-8"?>
<a:theme xmlns:a="http://schemas.openxmlformats.org/drawingml/2006/main" name="Spaghetti Western Style for Business by Slidesgo">
  <a:themeElements>
    <a:clrScheme name="Simple Light">
      <a:dk1>
        <a:srgbClr val="FFE661"/>
      </a:dk1>
      <a:lt1>
        <a:srgbClr val="F9CE4B"/>
      </a:lt1>
      <a:dk2>
        <a:srgbClr val="E68A3D"/>
      </a:dk2>
      <a:lt2>
        <a:srgbClr val="BE6D2F"/>
      </a:lt2>
      <a:accent1>
        <a:srgbClr val="95451F"/>
      </a:accent1>
      <a:accent2>
        <a:srgbClr val="7B3115"/>
      </a:accent2>
      <a:accent3>
        <a:srgbClr val="4E231D"/>
      </a:accent3>
      <a:accent4>
        <a:srgbClr val="F8EEE5"/>
      </a:accent4>
      <a:accent5>
        <a:srgbClr val="EBDDD1"/>
      </a:accent5>
      <a:accent6>
        <a:srgbClr val="FFFFFF"/>
      </a:accent6>
      <a:hlink>
        <a:srgbClr val="4915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Spaghetti Western Style for Business by Slidesgo</Template>
  <TotalTime>2664</TotalTime>
  <Words>236</Words>
  <Application>Microsoft Macintosh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Bahiana</vt:lpstr>
      <vt:lpstr>Barlow</vt:lpstr>
      <vt:lpstr>Barlow Medium</vt:lpstr>
      <vt:lpstr>Bebas Neue</vt:lpstr>
      <vt:lpstr>Proxima Nova</vt:lpstr>
      <vt:lpstr>Proxima Nova Semibold</vt:lpstr>
      <vt:lpstr>Spaghetti Western Style for Business by Slidesgo</vt:lpstr>
      <vt:lpstr>Slidesgo Final Pages</vt:lpstr>
      <vt:lpstr>A New Day for Microsoft</vt:lpstr>
      <vt:lpstr>The Business Question  Microsoft is considering entering into the movie space and has asked my team what they should be thinking about as they make plans to enter the market </vt:lpstr>
      <vt:lpstr>My Approach</vt:lpstr>
      <vt:lpstr>The Data</vt:lpstr>
      <vt:lpstr>Target an Early Summer or November Release Date</vt:lpstr>
      <vt:lpstr>Invest in the Animation Genre</vt:lpstr>
      <vt:lpstr>Animation Director Shortlist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Day for Microsoft</dc:title>
  <dc:creator>Michael Pozo</dc:creator>
  <cp:lastModifiedBy>Michael Pozo</cp:lastModifiedBy>
  <cp:revision>2</cp:revision>
  <dcterms:created xsi:type="dcterms:W3CDTF">2023-01-24T02:21:47Z</dcterms:created>
  <dcterms:modified xsi:type="dcterms:W3CDTF">2023-01-25T22:46:32Z</dcterms:modified>
</cp:coreProperties>
</file>