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5" r:id="rId7"/>
    <p:sldId id="260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195A5-15F6-0F4C-8A86-69BCF2519306}" v="6" dt="2025-03-10T09:24:30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64"/>
  </p:normalViewPr>
  <p:slideViewPr>
    <p:cSldViewPr snapToGrid="0">
      <p:cViewPr varScale="1">
        <p:scale>
          <a:sx n="138" d="100"/>
          <a:sy n="138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8D900-417A-59DF-43EC-D9057944E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9604BB-2115-FAEE-95D6-E1E829E83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431846-8EAE-092C-5AB7-63FDB38C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94D-E944-5140-91FF-F880E3D51223}" type="datetimeFigureOut">
              <a:rPr lang="de-DE" smtClean="0"/>
              <a:t>10.03.25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5E33D2-5D10-3350-BF01-7919B427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EB737-AD3B-17DD-D91E-4CBC5F98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ED8-FA6C-1F4F-B989-9DD1491742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9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B51CF-A11C-2AC3-1343-4AB17526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6202C2-E52F-DAC7-DAA7-C95812AB3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1E14E-BFB4-4400-9115-6E05F167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94D-E944-5140-91FF-F880E3D51223}" type="datetimeFigureOut">
              <a:rPr lang="de-DE" smtClean="0"/>
              <a:t>10.03.25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400CBD-B3D5-F0C5-E9D7-BCDB5EE7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B1183-6BA8-ADE9-7213-EB223EB1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ED8-FA6C-1F4F-B989-9DD1491742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8B7D29-4117-B95E-2036-BFCDD8B2A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023328-7F70-CAB8-401F-19687D1D9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0CB3-2CA0-6654-9C27-11140730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94D-E944-5140-91FF-F880E3D51223}" type="datetimeFigureOut">
              <a:rPr lang="de-DE" smtClean="0"/>
              <a:t>10.03.25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82028-7AD5-C38F-DA26-A0FD30D1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4AC830-A96F-3012-8E60-FD73392E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ED8-FA6C-1F4F-B989-9DD1491742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63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F5DE9-0023-5E27-7E49-D3DA6CD9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2934B-E60C-0F4F-EE1E-D6AAA4355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F2CE58-13BF-5587-6E87-5AAD1818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94D-E944-5140-91FF-F880E3D51223}" type="datetimeFigureOut">
              <a:rPr lang="de-DE" smtClean="0"/>
              <a:t>10.03.25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4F5D15-CFD8-90D5-AC05-D33AF2FB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E6837A-FBAD-EB48-AFFC-0569CA7E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ED8-FA6C-1F4F-B989-9DD1491742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0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DD72C-47D0-2D56-E509-A617441E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1F107F-0108-3462-D9B5-E7372844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20FC85-F25A-18F9-755C-42CFDF09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94D-E944-5140-91FF-F880E3D51223}" type="datetimeFigureOut">
              <a:rPr lang="de-DE" smtClean="0"/>
              <a:t>10.03.25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23D54C-2816-00B8-631F-53745042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270C0-1C51-8C38-D147-41EF08AE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ED8-FA6C-1F4F-B989-9DD1491742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4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F6A13-F311-AC8A-380B-E30270F7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67E21A-9CF1-A4AD-BE67-EFE3DE384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6415F9-3391-ADE0-5C5F-DEC0D7017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C117B1-85A7-7D9C-0D35-6458B786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94D-E944-5140-91FF-F880E3D51223}" type="datetimeFigureOut">
              <a:rPr lang="de-DE" smtClean="0"/>
              <a:t>10.03.25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6B4C17-E8A4-ED39-B976-155D2711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420043-A7AB-D577-7354-91F3556F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ED8-FA6C-1F4F-B989-9DD1491742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8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20D9-3C76-5DC9-C148-2E2041CD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5A40ED-D363-020D-2C3D-FAA36B46C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B8748A-B9B7-5EB7-7FA9-F20B061C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F1C12B-B62C-D4FF-2C24-866E441BE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FF0E3A-6060-24ED-9057-AF23BDF97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4FDE17-4AFA-9A3F-C216-26891EC8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94D-E944-5140-91FF-F880E3D51223}" type="datetimeFigureOut">
              <a:rPr lang="de-DE" smtClean="0"/>
              <a:t>10.03.25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823701-FF32-CD4F-43F8-7671ABF6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7A1C69-C249-A3A8-FC6E-6B49F177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ED8-FA6C-1F4F-B989-9DD1491742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48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E1795-6D2C-B740-EC65-DB94CDE8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76CC51-BDD5-FB01-755E-83E4BB2F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94D-E944-5140-91FF-F880E3D51223}" type="datetimeFigureOut">
              <a:rPr lang="de-DE" smtClean="0"/>
              <a:t>10.03.25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AAA8CB-EA67-E455-0C90-7A27D3E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3BB2F8-2D04-75E8-C8A5-22D075DA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ED8-FA6C-1F4F-B989-9DD1491742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4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F2151B-D2FB-3081-0C18-DBDECF48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94D-E944-5140-91FF-F880E3D51223}" type="datetimeFigureOut">
              <a:rPr lang="de-DE" smtClean="0"/>
              <a:t>10.03.25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F69F1B-89F3-0EC1-FE52-E7FF594A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EA81DA-6AA0-57C9-AEF1-14399182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ED8-FA6C-1F4F-B989-9DD1491742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9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9D59-EEE3-0661-3242-DFB0E960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28CC8-DA03-4D1C-801F-190DEEFF2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58BBA3-C99F-737D-2EC4-7EE6CC1B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7BE53C-2A1D-8AA7-3495-940F3757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94D-E944-5140-91FF-F880E3D51223}" type="datetimeFigureOut">
              <a:rPr lang="de-DE" smtClean="0"/>
              <a:t>10.03.25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4333EC-35FB-6D65-AC92-3E9CD572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A87B5E-B61C-3D2F-82A1-198524E1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ED8-FA6C-1F4F-B989-9DD1491742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60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9019A-C8B1-8BFB-D1A3-A93DA6B4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A090A7-7C5D-9A20-A5FE-8147601D9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8799CE-C746-6ADB-FAC7-C64BBD950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029996-0F3C-A6BB-8633-D1052920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894D-E944-5140-91FF-F880E3D51223}" type="datetimeFigureOut">
              <a:rPr lang="de-DE" smtClean="0"/>
              <a:t>10.03.25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3864F3-B793-F686-9D7C-4BD97F47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74FE03-156C-6AA8-C961-5B2E1F2B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F3ED8-FA6C-1F4F-B989-9DD1491742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41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6C3D51-BB85-10C6-9516-CEBCE98B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239207-23F5-8564-FA27-86DC8FE33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58B827-524F-D27C-E714-0DC9F5B59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A894D-E944-5140-91FF-F880E3D51223}" type="datetimeFigureOut">
              <a:rPr lang="de-DE" smtClean="0"/>
              <a:t>10.03.25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C5C75-D4EB-F847-A154-1AC457C94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11562-A437-B5C9-A4B6-8DEA1A420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6F3ED8-FA6C-1F4F-B989-9DD1491742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3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119EF5-6B69-60BF-71E7-E90F0E9EC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de-DE" sz="4800"/>
              <a:t>Value Types</a:t>
            </a:r>
            <a:br>
              <a:rPr lang="de-DE" sz="4800"/>
            </a:br>
            <a:r>
              <a:rPr lang="de-DE" sz="4800"/>
              <a:t>vs</a:t>
            </a:r>
            <a:br>
              <a:rPr lang="de-DE" sz="4800"/>
            </a:br>
            <a:r>
              <a:rPr lang="de-DE" sz="4800"/>
              <a:t>Reference Types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E2D3B6-67FC-2478-4763-CA0687EF3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/>
              <a:t>Michael Rütter</a:t>
            </a:r>
          </a:p>
        </p:txBody>
      </p:sp>
    </p:spTree>
    <p:extLst>
      <p:ext uri="{BB962C8B-B14F-4D97-AF65-F5344CB8AC3E}">
        <p14:creationId xmlns:p14="http://schemas.microsoft.com/office/powerpoint/2010/main" val="319637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5CFC89-C68B-9C8F-FBA0-AC8ED5714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de-DE" sz="5200" dirty="0"/>
              <a:t>Vielen Dank für eure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E55E64-CF0E-B9D5-0463-8FE6CAC7D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 lnSpcReduction="10000"/>
          </a:bodyPr>
          <a:lstStyle/>
          <a:p>
            <a:endParaRPr lang="de-DE" sz="2000" dirty="0"/>
          </a:p>
          <a:p>
            <a:endParaRPr lang="de-DE" sz="2000" dirty="0"/>
          </a:p>
          <a:p>
            <a:r>
              <a:rPr lang="de-DE" dirty="0"/>
              <a:t>Habt Ihr Fragen?</a:t>
            </a:r>
          </a:p>
        </p:txBody>
      </p:sp>
    </p:spTree>
    <p:extLst>
      <p:ext uri="{BB962C8B-B14F-4D97-AF65-F5344CB8AC3E}">
        <p14:creationId xmlns:p14="http://schemas.microsoft.com/office/powerpoint/2010/main" val="364127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24B50-1C21-A1D8-BAC7-19D57BAB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76AA76-9B50-C02B-B10A-4731AADA1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5671" y="2004333"/>
            <a:ext cx="3080657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Reference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70D922E2-D32B-F80B-8157-DC09FF0C8600}"/>
              </a:ext>
            </a:extLst>
          </p:cNvPr>
          <p:cNvSpPr txBox="1">
            <a:spLocks/>
          </p:cNvSpPr>
          <p:nvPr/>
        </p:nvSpPr>
        <p:spPr>
          <a:xfrm>
            <a:off x="838200" y="1988911"/>
            <a:ext cx="30806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Value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64943E76-29AC-FE80-C259-88BBFD3C650E}"/>
              </a:ext>
            </a:extLst>
          </p:cNvPr>
          <p:cNvSpPr txBox="1">
            <a:spLocks/>
          </p:cNvSpPr>
          <p:nvPr/>
        </p:nvSpPr>
        <p:spPr>
          <a:xfrm>
            <a:off x="8273143" y="1996622"/>
            <a:ext cx="30806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Value </a:t>
            </a:r>
            <a:r>
              <a:rPr lang="de-DE" dirty="0" err="1"/>
              <a:t>Types</a:t>
            </a:r>
            <a:r>
              <a:rPr lang="de-DE"/>
              <a:t>  </a:t>
            </a:r>
            <a:br>
              <a:rPr lang="de-DE"/>
            </a:br>
            <a:r>
              <a:rPr lang="de-DE"/>
              <a:t>With </a:t>
            </a:r>
            <a:r>
              <a:rPr lang="de-DE" dirty="0"/>
              <a:t>Reference</a:t>
            </a:r>
          </a:p>
        </p:txBody>
      </p:sp>
      <p:pic>
        <p:nvPicPr>
          <p:cNvPr id="5" name="Grafik 4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144A7897-5504-0CC0-F50F-3BA8A51B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259605"/>
            <a:ext cx="2755676" cy="2302102"/>
          </a:xfrm>
          <a:prstGeom prst="rect">
            <a:avLst/>
          </a:prstGeom>
        </p:spPr>
      </p:pic>
      <p:pic>
        <p:nvPicPr>
          <p:cNvPr id="9" name="Grafik 8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10AB7896-1ED7-A042-682E-97C32920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132" y="3259604"/>
            <a:ext cx="3337733" cy="2663768"/>
          </a:xfrm>
          <a:prstGeom prst="rect">
            <a:avLst/>
          </a:prstGeom>
        </p:spPr>
      </p:pic>
      <p:pic>
        <p:nvPicPr>
          <p:cNvPr id="13" name="Grafik 12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8D8FBBF-1E1B-A962-1A23-64A406F0C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140" y="3259604"/>
            <a:ext cx="3487514" cy="23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9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0143D-E4CE-4BAA-22C5-2030F062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HEAP </a:t>
            </a:r>
            <a:r>
              <a:rPr lang="de-DE" dirty="0" err="1"/>
              <a:t>vs</a:t>
            </a:r>
            <a:r>
              <a:rPr lang="de-DE" dirty="0"/>
              <a:t> 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411D30-FF39-907D-3424-2AA3C867D3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u="sng" dirty="0"/>
              <a:t>HEAP</a:t>
            </a:r>
          </a:p>
          <a:p>
            <a:pPr lvl="1"/>
            <a:r>
              <a:rPr lang="de-DE" dirty="0"/>
              <a:t>Größer</a:t>
            </a:r>
          </a:p>
          <a:p>
            <a:pPr lvl="1"/>
            <a:r>
              <a:rPr lang="de-DE" dirty="0"/>
              <a:t>Flexibler</a:t>
            </a:r>
          </a:p>
          <a:p>
            <a:pPr lvl="1"/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Komplexe Datenstrukturen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D042F2-D8B2-64C4-7FF3-BE1923CE79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u="sng" dirty="0"/>
              <a:t>Stack</a:t>
            </a:r>
          </a:p>
          <a:p>
            <a:pPr lvl="1"/>
            <a:r>
              <a:rPr lang="de-DE" dirty="0"/>
              <a:t>Schneller</a:t>
            </a:r>
          </a:p>
          <a:p>
            <a:pPr lvl="1"/>
            <a:r>
              <a:rPr lang="de-DE" dirty="0"/>
              <a:t>Kleiner</a:t>
            </a:r>
          </a:p>
          <a:p>
            <a:pPr lvl="1"/>
            <a:r>
              <a:rPr lang="de-DE" dirty="0"/>
              <a:t>Weniger Overhead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Simple Datenstrukturen</a:t>
            </a:r>
          </a:p>
        </p:txBody>
      </p:sp>
      <p:pic>
        <p:nvPicPr>
          <p:cNvPr id="6" name="Grafik 5" descr="Ein Bild, das Fahrzeug, Landfahrzeug enthält.&#10;&#10;KI-generierte Inhalte können fehlerhaft sein.">
            <a:extLst>
              <a:ext uri="{FF2B5EF4-FFF2-40B4-BE49-F238E27FC236}">
                <a16:creationId xmlns:a16="http://schemas.microsoft.com/office/drawing/2014/main" id="{C5D03138-416D-5B47-3EAD-B79A3FEF3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553" y="3033655"/>
            <a:ext cx="449134" cy="449134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4968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30C51-BBF3-44D0-304C-2B37C38F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struct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15365D-62BC-1A10-90AF-8E5DBFE62D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class</a:t>
            </a:r>
            <a:r>
              <a:rPr lang="de-DE" dirty="0"/>
              <a:t> (</a:t>
            </a:r>
            <a:r>
              <a:rPr lang="de-DE" dirty="0" err="1"/>
              <a:t>reference</a:t>
            </a:r>
            <a:r>
              <a:rPr lang="de-DE" dirty="0"/>
              <a:t> type)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8C10348-D74D-7CD6-C044-D369AA018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struct</a:t>
            </a:r>
            <a:r>
              <a:rPr lang="de-DE" dirty="0"/>
              <a:t> (</a:t>
            </a:r>
            <a:r>
              <a:rPr lang="de-DE" dirty="0" err="1"/>
              <a:t>value</a:t>
            </a:r>
            <a:r>
              <a:rPr lang="de-DE" dirty="0"/>
              <a:t> type)</a:t>
            </a:r>
          </a:p>
        </p:txBody>
      </p:sp>
      <p:pic>
        <p:nvPicPr>
          <p:cNvPr id="7" name="Grafik 6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BF42F505-0FF2-2E82-C176-0DAD7C9C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4669"/>
            <a:ext cx="4254500" cy="3657600"/>
          </a:xfrm>
          <a:prstGeom prst="rect">
            <a:avLst/>
          </a:prstGeom>
        </p:spPr>
      </p:pic>
      <p:pic>
        <p:nvPicPr>
          <p:cNvPr id="11" name="Grafik 10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E9041503-6FD4-428A-9F3F-D82E1A196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4669"/>
            <a:ext cx="43434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4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817B5-DE4D-D857-53C9-5B5C66A3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6E216C-7250-3B16-CCAB-0C46A65656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u="sng" dirty="0" err="1"/>
              <a:t>class</a:t>
            </a:r>
            <a:endParaRPr lang="de-DE" u="sng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E7EEEF-C468-E686-B95E-C7B1660CF7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u="sng" dirty="0" err="1"/>
              <a:t>struct</a:t>
            </a:r>
            <a:r>
              <a:rPr lang="de-DE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968CFBF-E7B8-BEE0-C351-8EDC1709D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8" y="2527599"/>
            <a:ext cx="4432300" cy="5334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731F369-CE2C-C651-70A8-2AA1E679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527599"/>
            <a:ext cx="4787900" cy="469900"/>
          </a:xfrm>
          <a:prstGeom prst="rect">
            <a:avLst/>
          </a:prstGeom>
        </p:spPr>
      </p:pic>
      <p:pic>
        <p:nvPicPr>
          <p:cNvPr id="18" name="Grafik 17" descr="Ein Bild, das Text, Schrift, Screenshot, weiß enthält.&#10;&#10;KI-generierte Inhalte können fehlerhaft sein.">
            <a:extLst>
              <a:ext uri="{FF2B5EF4-FFF2-40B4-BE49-F238E27FC236}">
                <a16:creationId xmlns:a16="http://schemas.microsoft.com/office/drawing/2014/main" id="{A0E2BA3D-F31B-C44B-ECB2-9C1C15FAF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18" y="3429000"/>
            <a:ext cx="4432300" cy="882308"/>
          </a:xfrm>
          <a:prstGeom prst="rect">
            <a:avLst/>
          </a:prstGeom>
        </p:spPr>
      </p:pic>
      <p:pic>
        <p:nvPicPr>
          <p:cNvPr id="16" name="Grafik 15" descr="Ein Bild, das Text, Schrif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619A9081-8C36-1E80-04D4-2F947D79C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100" y="3436144"/>
            <a:ext cx="4287968" cy="879329"/>
          </a:xfrm>
          <a:prstGeom prst="rect">
            <a:avLst/>
          </a:prstGeom>
        </p:spPr>
      </p:pic>
      <p:pic>
        <p:nvPicPr>
          <p:cNvPr id="20" name="Grafik 19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B44EC592-6C16-6C2A-ACD7-385F93ABD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718" y="4603501"/>
            <a:ext cx="4469755" cy="1783705"/>
          </a:xfrm>
          <a:prstGeom prst="rect">
            <a:avLst/>
          </a:prstGeom>
        </p:spPr>
      </p:pic>
      <p:pic>
        <p:nvPicPr>
          <p:cNvPr id="22" name="Grafik 21" descr="Ein Bild, das Text, Schrift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6F88D18C-F41A-6051-BA62-9C2E3D739B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4553430"/>
            <a:ext cx="4911067" cy="1855292"/>
          </a:xfrm>
          <a:prstGeom prst="rect">
            <a:avLst/>
          </a:prstGeom>
        </p:spPr>
      </p:pic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CB3E2C73-19FD-AC69-F2CB-8F1060B77600}"/>
              </a:ext>
            </a:extLst>
          </p:cNvPr>
          <p:cNvCxnSpPr/>
          <p:nvPr/>
        </p:nvCxnSpPr>
        <p:spPr>
          <a:xfrm>
            <a:off x="398034" y="4410631"/>
            <a:ext cx="112524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4C0E1BA-C638-91AC-9B57-235015A13DA3}"/>
              </a:ext>
            </a:extLst>
          </p:cNvPr>
          <p:cNvCxnSpPr/>
          <p:nvPr/>
        </p:nvCxnSpPr>
        <p:spPr>
          <a:xfrm>
            <a:off x="399827" y="3207562"/>
            <a:ext cx="112524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2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26384-0E84-597A-9EA2-5631361F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Don‘t</a:t>
            </a:r>
            <a:endParaRPr lang="de-DE" dirty="0"/>
          </a:p>
        </p:txBody>
      </p:sp>
      <p:pic>
        <p:nvPicPr>
          <p:cNvPr id="6" name="Inhaltsplatzhalter 5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B303C4E3-6199-4AA8-995C-A8AF0DF183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14334" y="365125"/>
            <a:ext cx="4653268" cy="5811838"/>
          </a:xfrm>
        </p:spPr>
      </p:pic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D1435D21-A785-0278-B6B2-B8D89DB0A367}"/>
              </a:ext>
            </a:extLst>
          </p:cNvPr>
          <p:cNvCxnSpPr>
            <a:cxnSpLocks/>
          </p:cNvCxnSpPr>
          <p:nvPr/>
        </p:nvCxnSpPr>
        <p:spPr>
          <a:xfrm>
            <a:off x="5389581" y="731520"/>
            <a:ext cx="5852160" cy="576135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 descr="Ein Bild, das Text, Schrift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EEFAB1F8-C07B-F3AE-275C-87F03177B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72" y="4459451"/>
            <a:ext cx="5178823" cy="1717512"/>
          </a:xfrm>
          <a:prstGeom prst="rect">
            <a:avLst/>
          </a:prstGeom>
        </p:spPr>
      </p:pic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A6B0F799-194A-B303-EDBF-637BF25E1333}"/>
              </a:ext>
            </a:extLst>
          </p:cNvPr>
          <p:cNvCxnSpPr/>
          <p:nvPr/>
        </p:nvCxnSpPr>
        <p:spPr>
          <a:xfrm flipV="1">
            <a:off x="956535" y="4023360"/>
            <a:ext cx="4809565" cy="246951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E7F2D37F-37F1-56DB-07B5-18D979BFF1D9}"/>
              </a:ext>
            </a:extLst>
          </p:cNvPr>
          <p:cNvCxnSpPr>
            <a:cxnSpLocks/>
          </p:cNvCxnSpPr>
          <p:nvPr/>
        </p:nvCxnSpPr>
        <p:spPr>
          <a:xfrm flipH="1" flipV="1">
            <a:off x="838200" y="4023360"/>
            <a:ext cx="4177242" cy="246951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3D01A4DC-3AE2-2515-AF5A-A57309C7B442}"/>
              </a:ext>
            </a:extLst>
          </p:cNvPr>
          <p:cNvCxnSpPr>
            <a:cxnSpLocks/>
          </p:cNvCxnSpPr>
          <p:nvPr/>
        </p:nvCxnSpPr>
        <p:spPr>
          <a:xfrm flipH="1">
            <a:off x="6214334" y="365125"/>
            <a:ext cx="5021131" cy="5583854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3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4BDB6-2EE0-8613-168D-41BD4DDC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records</a:t>
            </a:r>
            <a:endParaRPr lang="de-DE" dirty="0"/>
          </a:p>
        </p:txBody>
      </p:sp>
      <p:pic>
        <p:nvPicPr>
          <p:cNvPr id="5" name="Inhaltsplatzhalter 4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537EB172-7877-6866-11D0-D96E804898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52549"/>
            <a:ext cx="4686300" cy="1968500"/>
          </a:xfrm>
        </p:spPr>
      </p:pic>
      <p:pic>
        <p:nvPicPr>
          <p:cNvPr id="11" name="Grafik 10" descr="Ein Bild, das Text, Schrift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09CFCEA1-C992-85B3-8B42-A21DB15E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2549"/>
            <a:ext cx="47371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1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52727-AB5D-9B36-FB12-CCBC06DD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records</a:t>
            </a:r>
            <a:endParaRPr lang="de-DE" dirty="0"/>
          </a:p>
        </p:txBody>
      </p:sp>
      <p:pic>
        <p:nvPicPr>
          <p:cNvPr id="7" name="Inhaltsplatzhalter 6" descr="Ein Bild, das Text, Schrift, Screenshot enthält.&#10;&#10;KI-generierte Inhalte können fehlerhaft sein.">
            <a:extLst>
              <a:ext uri="{FF2B5EF4-FFF2-40B4-BE49-F238E27FC236}">
                <a16:creationId xmlns:a16="http://schemas.microsoft.com/office/drawing/2014/main" id="{3B005E97-15A2-6F0D-86EE-79207D1B38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879511"/>
            <a:ext cx="5543664" cy="1535950"/>
          </a:xfrm>
        </p:spPr>
      </p:pic>
      <p:pic>
        <p:nvPicPr>
          <p:cNvPr id="5" name="Inhaltsplatzhalter 7" descr="Ein Bild, das Text, Schrif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0FC9FF85-E30F-4158-4BFD-6F45483673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4562" y="2879511"/>
            <a:ext cx="4529866" cy="870729"/>
          </a:xfrm>
        </p:spPr>
      </p:pic>
    </p:spTree>
    <p:extLst>
      <p:ext uri="{BB962C8B-B14F-4D97-AF65-F5344CB8AC3E}">
        <p14:creationId xmlns:p14="http://schemas.microsoft.com/office/powerpoint/2010/main" val="398102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D3EB2-5DBD-3904-9FEB-FB4509F0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in-Parameter</a:t>
            </a:r>
          </a:p>
        </p:txBody>
      </p:sp>
      <p:pic>
        <p:nvPicPr>
          <p:cNvPr id="6" name="Inhaltsplatzhalter 5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79DAA1B-28FD-D2B7-6A6B-84CA13EBE9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820553"/>
            <a:ext cx="5181600" cy="2361482"/>
          </a:xfrm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49117-E041-CA45-546C-928BD84963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Parameter wird </a:t>
            </a:r>
            <a:r>
              <a:rPr lang="de-DE" dirty="0" err="1"/>
              <a:t>readonly</a:t>
            </a:r>
            <a:endParaRPr lang="de-DE" dirty="0"/>
          </a:p>
          <a:p>
            <a:r>
              <a:rPr lang="de-DE" dirty="0"/>
              <a:t>Bleibt aber bearbeitbar</a:t>
            </a:r>
          </a:p>
          <a:p>
            <a:r>
              <a:rPr lang="de-DE" dirty="0"/>
              <a:t>Kein „</a:t>
            </a:r>
            <a:r>
              <a:rPr lang="de-DE" dirty="0" err="1"/>
              <a:t>ref</a:t>
            </a:r>
            <a:r>
              <a:rPr lang="de-DE" dirty="0"/>
              <a:t>“ Äquivalent</a:t>
            </a:r>
          </a:p>
        </p:txBody>
      </p:sp>
      <p:pic>
        <p:nvPicPr>
          <p:cNvPr id="8" name="Grafik 7" descr="Ein Bild, das Text, Schrif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39957FD-2420-B5A6-7B4B-C00C6A6AD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001294"/>
            <a:ext cx="37338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7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Macintosh PowerPoint</Application>
  <PresentationFormat>Breitbild</PresentationFormat>
  <Paragraphs>41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Value Types vs Reference Types</vt:lpstr>
      <vt:lpstr>Unterschiede</vt:lpstr>
      <vt:lpstr>HEAP vs Stack</vt:lpstr>
      <vt:lpstr>class vs struct</vt:lpstr>
      <vt:lpstr>Unterschiede</vt:lpstr>
      <vt:lpstr>Don‘t</vt:lpstr>
      <vt:lpstr>records</vt:lpstr>
      <vt:lpstr>records</vt:lpstr>
      <vt:lpstr>in-Parameter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Rütter</dc:creator>
  <cp:lastModifiedBy>Michael Rütter</cp:lastModifiedBy>
  <cp:revision>2</cp:revision>
  <dcterms:created xsi:type="dcterms:W3CDTF">2025-03-10T07:37:08Z</dcterms:created>
  <dcterms:modified xsi:type="dcterms:W3CDTF">2025-03-10T14:14:32Z</dcterms:modified>
</cp:coreProperties>
</file>