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2" r:id="rId5"/>
    <p:sldId id="348" r:id="rId6"/>
    <p:sldId id="417" r:id="rId7"/>
    <p:sldId id="418" r:id="rId8"/>
    <p:sldId id="419" r:id="rId9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467"/>
    <a:srgbClr val="616CFA"/>
    <a:srgbClr val="EF4E33"/>
    <a:srgbClr val="0068B5"/>
    <a:srgbClr val="ECC3CB"/>
    <a:srgbClr val="858686"/>
    <a:srgbClr val="7F7F7F"/>
    <a:srgbClr val="646FFA"/>
    <a:srgbClr val="2872C5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4A05F-9365-43FD-9AB6-35197A184D6D}" v="69" dt="2021-03-24T16:49:01.56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980" autoAdjust="0"/>
  </p:normalViewPr>
  <p:slideViewPr>
    <p:cSldViewPr snapToGrid="0" snapToObjects="1">
      <p:cViewPr varScale="1">
        <p:scale>
          <a:sx n="81" d="100"/>
          <a:sy n="81" d="100"/>
        </p:scale>
        <p:origin x="763" y="72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9" d="100"/>
          <a:sy n="59" d="100"/>
        </p:scale>
        <p:origin x="160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filov, Ruslan" userId="333b6087-0dd7-4054-ae4c-02f41f1879ad" providerId="ADAL" clId="{B9C08F1A-34B5-42AE-8555-718E0E01085C}"/>
    <pc:docChg chg="undo redo custSel mod addSld delSld modSld modMainMaster">
      <pc:chgData name="Israfilov, Ruslan" userId="333b6087-0dd7-4054-ae4c-02f41f1879ad" providerId="ADAL" clId="{B9C08F1A-34B5-42AE-8555-718E0E01085C}" dt="2021-02-19T11:19:48.688" v="6657" actId="732"/>
      <pc:docMkLst>
        <pc:docMk/>
      </pc:docMkLst>
      <pc:sldChg chg="modSp mod modTransition">
        <pc:chgData name="Israfilov, Ruslan" userId="333b6087-0dd7-4054-ae4c-02f41f1879ad" providerId="ADAL" clId="{B9C08F1A-34B5-42AE-8555-718E0E01085C}" dt="2021-02-09T08:03:58.689" v="684" actId="20577"/>
        <pc:sldMkLst>
          <pc:docMk/>
          <pc:sldMk cId="3102934450" sldId="262"/>
        </pc:sldMkLst>
        <pc:spChg chg="mod">
          <ac:chgData name="Israfilov, Ruslan" userId="333b6087-0dd7-4054-ae4c-02f41f1879ad" providerId="ADAL" clId="{B9C08F1A-34B5-42AE-8555-718E0E01085C}" dt="2021-02-09T08:03:58.689" v="684" actId="20577"/>
          <ac:spMkLst>
            <pc:docMk/>
            <pc:sldMk cId="3102934450" sldId="262"/>
            <ac:spMk id="5" creationId="{679F4BE2-8E4A-4003-B816-9E34781F7E88}"/>
          </ac:spMkLst>
        </pc:spChg>
        <pc:spChg chg="mod">
          <ac:chgData name="Israfilov, Ruslan" userId="333b6087-0dd7-4054-ae4c-02f41f1879ad" providerId="ADAL" clId="{B9C08F1A-34B5-42AE-8555-718E0E01085C}" dt="2021-02-08T11:47:59.956" v="109" actId="1037"/>
          <ac:spMkLst>
            <pc:docMk/>
            <pc:sldMk cId="3102934450" sldId="262"/>
            <ac:spMk id="9" creationId="{ABEAF9F9-E88D-44A4-A1B6-BAA2E532B65E}"/>
          </ac:spMkLst>
        </pc:spChg>
      </pc:sldChg>
      <pc:sldChg chg="del modTransition">
        <pc:chgData name="Israfilov, Ruslan" userId="333b6087-0dd7-4054-ae4c-02f41f1879ad" providerId="ADAL" clId="{B9C08F1A-34B5-42AE-8555-718E0E01085C}" dt="2021-02-09T09:43:13.663" v="867" actId="47"/>
        <pc:sldMkLst>
          <pc:docMk/>
          <pc:sldMk cId="326920052" sldId="292"/>
        </pc:sldMkLst>
      </pc:sldChg>
      <pc:sldChg chg="del modTransition">
        <pc:chgData name="Israfilov, Ruslan" userId="333b6087-0dd7-4054-ae4c-02f41f1879ad" providerId="ADAL" clId="{B9C08F1A-34B5-42AE-8555-718E0E01085C}" dt="2021-02-09T09:43:10.026" v="866" actId="47"/>
        <pc:sldMkLst>
          <pc:docMk/>
          <pc:sldMk cId="2162663917" sldId="330"/>
        </pc:sldMkLst>
      </pc:sldChg>
      <pc:sldChg chg="del modTransition">
        <pc:chgData name="Israfilov, Ruslan" userId="333b6087-0dd7-4054-ae4c-02f41f1879ad" providerId="ADAL" clId="{B9C08F1A-34B5-42AE-8555-718E0E01085C}" dt="2021-02-09T09:43:13.663" v="867" actId="47"/>
        <pc:sldMkLst>
          <pc:docMk/>
          <pc:sldMk cId="859112095" sldId="331"/>
        </pc:sldMkLst>
      </pc:sldChg>
      <pc:sldChg chg="del modTransition">
        <pc:chgData name="Israfilov, Ruslan" userId="333b6087-0dd7-4054-ae4c-02f41f1879ad" providerId="ADAL" clId="{B9C08F1A-34B5-42AE-8555-718E0E01085C}" dt="2021-02-09T09:43:13.663" v="867" actId="47"/>
        <pc:sldMkLst>
          <pc:docMk/>
          <pc:sldMk cId="463923696" sldId="334"/>
        </pc:sldMkLst>
      </pc:sldChg>
      <pc:sldChg chg="del modTransition">
        <pc:chgData name="Israfilov, Ruslan" userId="333b6087-0dd7-4054-ae4c-02f41f1879ad" providerId="ADAL" clId="{B9C08F1A-34B5-42AE-8555-718E0E01085C}" dt="2021-02-09T09:43:13.663" v="867" actId="47"/>
        <pc:sldMkLst>
          <pc:docMk/>
          <pc:sldMk cId="1919646462" sldId="337"/>
        </pc:sldMkLst>
      </pc:sldChg>
      <pc:sldChg chg="del modTransition">
        <pc:chgData name="Israfilov, Ruslan" userId="333b6087-0dd7-4054-ae4c-02f41f1879ad" providerId="ADAL" clId="{B9C08F1A-34B5-42AE-8555-718E0E01085C}" dt="2021-02-09T09:43:10.026" v="866" actId="47"/>
        <pc:sldMkLst>
          <pc:docMk/>
          <pc:sldMk cId="434842507" sldId="339"/>
        </pc:sldMkLst>
      </pc:sldChg>
      <pc:sldChg chg="del modTransition">
        <pc:chgData name="Israfilov, Ruslan" userId="333b6087-0dd7-4054-ae4c-02f41f1879ad" providerId="ADAL" clId="{B9C08F1A-34B5-42AE-8555-718E0E01085C}" dt="2021-02-09T09:43:10.026" v="866" actId="47"/>
        <pc:sldMkLst>
          <pc:docMk/>
          <pc:sldMk cId="35422344" sldId="340"/>
        </pc:sldMkLst>
      </pc:sldChg>
      <pc:sldChg chg="del modTransition">
        <pc:chgData name="Israfilov, Ruslan" userId="333b6087-0dd7-4054-ae4c-02f41f1879ad" providerId="ADAL" clId="{B9C08F1A-34B5-42AE-8555-718E0E01085C}" dt="2021-02-09T09:43:10.026" v="866" actId="47"/>
        <pc:sldMkLst>
          <pc:docMk/>
          <pc:sldMk cId="1347266444" sldId="341"/>
        </pc:sldMkLst>
      </pc:sldChg>
      <pc:sldChg chg="addSp delSp modSp new mod modTransition">
        <pc:chgData name="Israfilov, Ruslan" userId="333b6087-0dd7-4054-ae4c-02f41f1879ad" providerId="ADAL" clId="{B9C08F1A-34B5-42AE-8555-718E0E01085C}" dt="2021-02-10T14:32:01.208" v="6131" actId="14100"/>
        <pc:sldMkLst>
          <pc:docMk/>
          <pc:sldMk cId="297593419" sldId="342"/>
        </pc:sldMkLst>
        <pc:spChg chg="mod">
          <ac:chgData name="Israfilov, Ruslan" userId="333b6087-0dd7-4054-ae4c-02f41f1879ad" providerId="ADAL" clId="{B9C08F1A-34B5-42AE-8555-718E0E01085C}" dt="2021-02-10T14:32:01.208" v="6131" actId="14100"/>
          <ac:spMkLst>
            <pc:docMk/>
            <pc:sldMk cId="297593419" sldId="342"/>
            <ac:spMk id="2" creationId="{2B2A3855-F7C5-4C00-8772-4A64E70EF339}"/>
          </ac:spMkLst>
        </pc:spChg>
        <pc:spChg chg="add mod">
          <ac:chgData name="Israfilov, Ruslan" userId="333b6087-0dd7-4054-ae4c-02f41f1879ad" providerId="ADAL" clId="{B9C08F1A-34B5-42AE-8555-718E0E01085C}" dt="2021-02-09T07:58:33.833" v="635" actId="20577"/>
          <ac:spMkLst>
            <pc:docMk/>
            <pc:sldMk cId="297593419" sldId="342"/>
            <ac:spMk id="5" creationId="{A85D2FEC-321D-4ABB-BAE1-CD6302D2783C}"/>
          </ac:spMkLst>
        </pc:spChg>
        <pc:spChg chg="add mod">
          <ac:chgData name="Israfilov, Ruslan" userId="333b6087-0dd7-4054-ae4c-02f41f1879ad" providerId="ADAL" clId="{B9C08F1A-34B5-42AE-8555-718E0E01085C}" dt="2021-02-10T13:01:14.039" v="4729" actId="1076"/>
          <ac:spMkLst>
            <pc:docMk/>
            <pc:sldMk cId="297593419" sldId="342"/>
            <ac:spMk id="6" creationId="{56FF0A57-7CF3-416F-B3E3-40F5B8EC509A}"/>
          </ac:spMkLst>
        </pc:spChg>
        <pc:spChg chg="add mod">
          <ac:chgData name="Israfilov, Ruslan" userId="333b6087-0dd7-4054-ae4c-02f41f1879ad" providerId="ADAL" clId="{B9C08F1A-34B5-42AE-8555-718E0E01085C}" dt="2021-02-10T13:01:14.039" v="4729" actId="1076"/>
          <ac:spMkLst>
            <pc:docMk/>
            <pc:sldMk cId="297593419" sldId="342"/>
            <ac:spMk id="7" creationId="{63792DD7-471D-4B6A-8D79-1CD90441B2A2}"/>
          </ac:spMkLst>
        </pc:spChg>
        <pc:spChg chg="add del mod">
          <ac:chgData name="Israfilov, Ruslan" userId="333b6087-0dd7-4054-ae4c-02f41f1879ad" providerId="ADAL" clId="{B9C08F1A-34B5-42AE-8555-718E0E01085C}" dt="2021-02-10T12:59:43.700" v="4711" actId="478"/>
          <ac:spMkLst>
            <pc:docMk/>
            <pc:sldMk cId="297593419" sldId="342"/>
            <ac:spMk id="8" creationId="{329CA759-FBED-4751-A55F-87477655ED14}"/>
          </ac:spMkLst>
        </pc:spChg>
        <pc:spChg chg="add del mod">
          <ac:chgData name="Israfilov, Ruslan" userId="333b6087-0dd7-4054-ae4c-02f41f1879ad" providerId="ADAL" clId="{B9C08F1A-34B5-42AE-8555-718E0E01085C}" dt="2021-02-10T13:00:33.788" v="4724" actId="478"/>
          <ac:spMkLst>
            <pc:docMk/>
            <pc:sldMk cId="297593419" sldId="342"/>
            <ac:spMk id="9" creationId="{C2AFCC2D-FD7F-49B1-A93A-5317D3FA4768}"/>
          </ac:spMkLst>
        </pc:spChg>
        <pc:spChg chg="add mod">
          <ac:chgData name="Israfilov, Ruslan" userId="333b6087-0dd7-4054-ae4c-02f41f1879ad" providerId="ADAL" clId="{B9C08F1A-34B5-42AE-8555-718E0E01085C}" dt="2021-02-10T13:01:14.039" v="4729" actId="1076"/>
          <ac:spMkLst>
            <pc:docMk/>
            <pc:sldMk cId="297593419" sldId="342"/>
            <ac:spMk id="10" creationId="{74AB46CA-4C33-4CF8-8D21-4DA548B949F2}"/>
          </ac:spMkLst>
        </pc:spChg>
        <pc:spChg chg="add mod">
          <ac:chgData name="Israfilov, Ruslan" userId="333b6087-0dd7-4054-ae4c-02f41f1879ad" providerId="ADAL" clId="{B9C08F1A-34B5-42AE-8555-718E0E01085C}" dt="2021-02-10T13:01:14.039" v="4729" actId="1076"/>
          <ac:spMkLst>
            <pc:docMk/>
            <pc:sldMk cId="297593419" sldId="342"/>
            <ac:spMk id="11" creationId="{C76DDBDF-DCA8-4B4F-9BA2-6B324EB8F794}"/>
          </ac:spMkLst>
        </pc:spChg>
        <pc:graphicFrameChg chg="add del mod">
          <ac:chgData name="Israfilov, Ruslan" userId="333b6087-0dd7-4054-ae4c-02f41f1879ad" providerId="ADAL" clId="{B9C08F1A-34B5-42AE-8555-718E0E01085C}" dt="2021-02-09T07:40:17.253" v="207"/>
          <ac:graphicFrameMkLst>
            <pc:docMk/>
            <pc:sldMk cId="297593419" sldId="342"/>
            <ac:graphicFrameMk id="3" creationId="{A1CAF37C-58D3-4759-9415-862F29A2BC43}"/>
          </ac:graphicFrameMkLst>
        </pc:graphicFrameChg>
        <pc:graphicFrameChg chg="add mod modGraphic">
          <ac:chgData name="Israfilov, Ruslan" userId="333b6087-0dd7-4054-ae4c-02f41f1879ad" providerId="ADAL" clId="{B9C08F1A-34B5-42AE-8555-718E0E01085C}" dt="2021-02-10T13:02:44.584" v="4738" actId="20577"/>
          <ac:graphicFrameMkLst>
            <pc:docMk/>
            <pc:sldMk cId="297593419" sldId="342"/>
            <ac:graphicFrameMk id="4" creationId="{CBB679C1-7C12-4E15-B373-BA436D4C0A46}"/>
          </ac:graphicFrameMkLst>
        </pc:graphicFrameChg>
      </pc:sldChg>
      <pc:sldChg chg="new del">
        <pc:chgData name="Israfilov, Ruslan" userId="333b6087-0dd7-4054-ae4c-02f41f1879ad" providerId="ADAL" clId="{B9C08F1A-34B5-42AE-8555-718E0E01085C}" dt="2021-02-08T11:43:46.889" v="1" actId="47"/>
        <pc:sldMkLst>
          <pc:docMk/>
          <pc:sldMk cId="3742218412" sldId="342"/>
        </pc:sldMkLst>
      </pc:sldChg>
      <pc:sldChg chg="addSp delSp modSp new mod modTransition">
        <pc:chgData name="Israfilov, Ruslan" userId="333b6087-0dd7-4054-ae4c-02f41f1879ad" providerId="ADAL" clId="{B9C08F1A-34B5-42AE-8555-718E0E01085C}" dt="2021-02-19T11:19:48.688" v="6657" actId="732"/>
        <pc:sldMkLst>
          <pc:docMk/>
          <pc:sldMk cId="1356007464" sldId="343"/>
        </pc:sldMkLst>
        <pc:spChg chg="del mod">
          <ac:chgData name="Israfilov, Ruslan" userId="333b6087-0dd7-4054-ae4c-02f41f1879ad" providerId="ADAL" clId="{B9C08F1A-34B5-42AE-8555-718E0E01085C}" dt="2021-02-10T14:32:09.051" v="6134" actId="478"/>
          <ac:spMkLst>
            <pc:docMk/>
            <pc:sldMk cId="1356007464" sldId="343"/>
            <ac:spMk id="2" creationId="{BE7B4206-03CB-4462-8E68-2E6F110720AC}"/>
          </ac:spMkLst>
        </pc:spChg>
        <pc:spChg chg="add mod">
          <ac:chgData name="Israfilov, Ruslan" userId="333b6087-0dd7-4054-ae4c-02f41f1879ad" providerId="ADAL" clId="{B9C08F1A-34B5-42AE-8555-718E0E01085C}" dt="2021-02-10T14:30:06.540" v="6102" actId="1036"/>
          <ac:spMkLst>
            <pc:docMk/>
            <pc:sldMk cId="1356007464" sldId="343"/>
            <ac:spMk id="3" creationId="{6E2D6E0B-B8A3-47AB-9E22-369DCB95C183}"/>
          </ac:spMkLst>
        </pc:spChg>
        <pc:spChg chg="add del mod">
          <ac:chgData name="Israfilov, Ruslan" userId="333b6087-0dd7-4054-ae4c-02f41f1879ad" providerId="ADAL" clId="{B9C08F1A-34B5-42AE-8555-718E0E01085C}" dt="2021-02-10T14:32:04.309" v="6133"/>
          <ac:spMkLst>
            <pc:docMk/>
            <pc:sldMk cId="1356007464" sldId="343"/>
            <ac:spMk id="4" creationId="{D7EF6395-9AA1-4883-996B-64BDDCF2CB3C}"/>
          </ac:spMkLst>
        </pc:spChg>
        <pc:spChg chg="add mod">
          <ac:chgData name="Israfilov, Ruslan" userId="333b6087-0dd7-4054-ae4c-02f41f1879ad" providerId="ADAL" clId="{B9C08F1A-34B5-42AE-8555-718E0E01085C}" dt="2021-02-10T14:38:46.701" v="6398" actId="1076"/>
          <ac:spMkLst>
            <pc:docMk/>
            <pc:sldMk cId="1356007464" sldId="343"/>
            <ac:spMk id="6" creationId="{1DC9E49E-366D-4CD2-A209-F7736E3DBA91}"/>
          </ac:spMkLst>
        </pc:spChg>
        <pc:spChg chg="add del mod">
          <ac:chgData name="Israfilov, Ruslan" userId="333b6087-0dd7-4054-ae4c-02f41f1879ad" providerId="ADAL" clId="{B9C08F1A-34B5-42AE-8555-718E0E01085C}" dt="2021-02-09T12:26:31.694" v="1154" actId="478"/>
          <ac:spMkLst>
            <pc:docMk/>
            <pc:sldMk cId="1356007464" sldId="343"/>
            <ac:spMk id="6" creationId="{CCE421A8-4B1E-4ECB-B203-7EE6BDD14300}"/>
          </ac:spMkLst>
        </pc:spChg>
        <pc:spChg chg="add del mod">
          <ac:chgData name="Israfilov, Ruslan" userId="333b6087-0dd7-4054-ae4c-02f41f1879ad" providerId="ADAL" clId="{B9C08F1A-34B5-42AE-8555-718E0E01085C}" dt="2021-02-09T12:23:24.874" v="1118" actId="478"/>
          <ac:spMkLst>
            <pc:docMk/>
            <pc:sldMk cId="1356007464" sldId="343"/>
            <ac:spMk id="7" creationId="{11ABFA1A-5F5F-4505-8DE9-620FFCA56AE0}"/>
          </ac:spMkLst>
        </pc:spChg>
        <pc:spChg chg="add del mod">
          <ac:chgData name="Israfilov, Ruslan" userId="333b6087-0dd7-4054-ae4c-02f41f1879ad" providerId="ADAL" clId="{B9C08F1A-34B5-42AE-8555-718E0E01085C}" dt="2021-02-09T09:14:28.261" v="754" actId="478"/>
          <ac:spMkLst>
            <pc:docMk/>
            <pc:sldMk cId="1356007464" sldId="343"/>
            <ac:spMk id="8" creationId="{A249E00E-4243-49D7-AF51-BAD5DCA28806}"/>
          </ac:spMkLst>
        </pc:spChg>
        <pc:spChg chg="add del">
          <ac:chgData name="Israfilov, Ruslan" userId="333b6087-0dd7-4054-ae4c-02f41f1879ad" providerId="ADAL" clId="{B9C08F1A-34B5-42AE-8555-718E0E01085C}" dt="2021-02-09T09:14:38.467" v="756" actId="478"/>
          <ac:spMkLst>
            <pc:docMk/>
            <pc:sldMk cId="1356007464" sldId="343"/>
            <ac:spMk id="9" creationId="{31CD29F6-9C5B-4A93-B958-A2D2398D2D07}"/>
          </ac:spMkLst>
        </pc:spChg>
        <pc:spChg chg="add del mod">
          <ac:chgData name="Israfilov, Ruslan" userId="333b6087-0dd7-4054-ae4c-02f41f1879ad" providerId="ADAL" clId="{B9C08F1A-34B5-42AE-8555-718E0E01085C}" dt="2021-02-19T11:14:32.644" v="6606" actId="478"/>
          <ac:spMkLst>
            <pc:docMk/>
            <pc:sldMk cId="1356007464" sldId="343"/>
            <ac:spMk id="10" creationId="{6491B963-F6C7-4D93-A3DA-87DCBA7DDC2E}"/>
          </ac:spMkLst>
        </pc:spChg>
        <pc:spChg chg="add del mod">
          <ac:chgData name="Israfilov, Ruslan" userId="333b6087-0dd7-4054-ae4c-02f41f1879ad" providerId="ADAL" clId="{B9C08F1A-34B5-42AE-8555-718E0E01085C}" dt="2021-02-09T12:40:30.350" v="1246" actId="767"/>
          <ac:spMkLst>
            <pc:docMk/>
            <pc:sldMk cId="1356007464" sldId="343"/>
            <ac:spMk id="21" creationId="{CC6CD034-D7DB-43F5-B60D-581C8FA7A481}"/>
          </ac:spMkLst>
        </pc:spChg>
        <pc:spChg chg="add mod">
          <ac:chgData name="Israfilov, Ruslan" userId="333b6087-0dd7-4054-ae4c-02f41f1879ad" providerId="ADAL" clId="{B9C08F1A-34B5-42AE-8555-718E0E01085C}" dt="2021-02-09T12:43:08.354" v="1332" actId="1038"/>
          <ac:spMkLst>
            <pc:docMk/>
            <pc:sldMk cId="1356007464" sldId="343"/>
            <ac:spMk id="25" creationId="{340F45CA-C7ED-4DCA-A1E5-39365B8AA0C3}"/>
          </ac:spMkLst>
        </pc:spChg>
        <pc:spChg chg="add mod ord">
          <ac:chgData name="Israfilov, Ruslan" userId="333b6087-0dd7-4054-ae4c-02f41f1879ad" providerId="ADAL" clId="{B9C08F1A-34B5-42AE-8555-718E0E01085C}" dt="2021-02-09T12:45:29.694" v="1374" actId="1036"/>
          <ac:spMkLst>
            <pc:docMk/>
            <pc:sldMk cId="1356007464" sldId="343"/>
            <ac:spMk id="28" creationId="{A3F5EFA3-4663-4909-9490-A4FAB23D3DE8}"/>
          </ac:spMkLst>
        </pc:spChg>
        <pc:spChg chg="add mod">
          <ac:chgData name="Israfilov, Ruslan" userId="333b6087-0dd7-4054-ae4c-02f41f1879ad" providerId="ADAL" clId="{B9C08F1A-34B5-42AE-8555-718E0E01085C}" dt="2021-02-09T12:27:27.034" v="1161" actId="14100"/>
          <ac:spMkLst>
            <pc:docMk/>
            <pc:sldMk cId="1356007464" sldId="343"/>
            <ac:spMk id="30" creationId="{9CC77DC2-CFE8-4094-B176-D7553D7E483B}"/>
          </ac:spMkLst>
        </pc:spChg>
        <pc:spChg chg="add mod">
          <ac:chgData name="Israfilov, Ruslan" userId="333b6087-0dd7-4054-ae4c-02f41f1879ad" providerId="ADAL" clId="{B9C08F1A-34B5-42AE-8555-718E0E01085C}" dt="2021-02-09T12:39:35.653" v="1236" actId="14100"/>
          <ac:spMkLst>
            <pc:docMk/>
            <pc:sldMk cId="1356007464" sldId="343"/>
            <ac:spMk id="32" creationId="{FB347B8B-6763-4342-8E86-1EB9550090A9}"/>
          </ac:spMkLst>
        </pc:spChg>
        <pc:spChg chg="add del mod">
          <ac:chgData name="Israfilov, Ruslan" userId="333b6087-0dd7-4054-ae4c-02f41f1879ad" providerId="ADAL" clId="{B9C08F1A-34B5-42AE-8555-718E0E01085C}" dt="2021-02-19T11:16:29.486" v="6624" actId="478"/>
          <ac:spMkLst>
            <pc:docMk/>
            <pc:sldMk cId="1356007464" sldId="343"/>
            <ac:spMk id="33" creationId="{7A82E030-1FEE-4520-993D-CEFCF3CE31FC}"/>
          </ac:spMkLst>
        </pc:spChg>
        <pc:spChg chg="add mod">
          <ac:chgData name="Israfilov, Ruslan" userId="333b6087-0dd7-4054-ae4c-02f41f1879ad" providerId="ADAL" clId="{B9C08F1A-34B5-42AE-8555-718E0E01085C}" dt="2021-02-10T14:30:06.540" v="6102" actId="1036"/>
          <ac:spMkLst>
            <pc:docMk/>
            <pc:sldMk cId="1356007464" sldId="343"/>
            <ac:spMk id="39" creationId="{4636D6EE-8CA0-495E-886B-3C71FACE9CB9}"/>
          </ac:spMkLst>
        </pc:spChg>
        <pc:spChg chg="add mod">
          <ac:chgData name="Israfilov, Ruslan" userId="333b6087-0dd7-4054-ae4c-02f41f1879ad" providerId="ADAL" clId="{B9C08F1A-34B5-42AE-8555-718E0E01085C}" dt="2021-02-09T12:44:51.434" v="1351" actId="1076"/>
          <ac:spMkLst>
            <pc:docMk/>
            <pc:sldMk cId="1356007464" sldId="343"/>
            <ac:spMk id="42" creationId="{0E26F849-C9F5-47CF-BADC-F49D1B7507E5}"/>
          </ac:spMkLst>
        </pc:spChg>
        <pc:spChg chg="add mod">
          <ac:chgData name="Israfilov, Ruslan" userId="333b6087-0dd7-4054-ae4c-02f41f1879ad" providerId="ADAL" clId="{B9C08F1A-34B5-42AE-8555-718E0E01085C}" dt="2021-02-10T14:32:09.454" v="6135"/>
          <ac:spMkLst>
            <pc:docMk/>
            <pc:sldMk cId="1356007464" sldId="343"/>
            <ac:spMk id="43" creationId="{9D0C88EB-2724-4440-BFB7-A8F973AE2E16}"/>
          </ac:spMkLst>
        </pc:spChg>
        <pc:spChg chg="add mod">
          <ac:chgData name="Israfilov, Ruslan" userId="333b6087-0dd7-4054-ae4c-02f41f1879ad" providerId="ADAL" clId="{B9C08F1A-34B5-42AE-8555-718E0E01085C}" dt="2021-02-09T12:45:10.094" v="1357" actId="1076"/>
          <ac:spMkLst>
            <pc:docMk/>
            <pc:sldMk cId="1356007464" sldId="343"/>
            <ac:spMk id="47" creationId="{F232B9E5-50E9-496A-9A40-826C2F8E5902}"/>
          </ac:spMkLst>
        </pc:spChg>
        <pc:spChg chg="add mod">
          <ac:chgData name="Israfilov, Ruslan" userId="333b6087-0dd7-4054-ae4c-02f41f1879ad" providerId="ADAL" clId="{B9C08F1A-34B5-42AE-8555-718E0E01085C}" dt="2021-02-09T12:30:39.340" v="1195" actId="1037"/>
          <ac:spMkLst>
            <pc:docMk/>
            <pc:sldMk cId="1356007464" sldId="343"/>
            <ac:spMk id="48" creationId="{EC3A407C-94D5-4D9F-A1F8-830F527F531F}"/>
          </ac:spMkLst>
        </pc:spChg>
        <pc:spChg chg="add mod">
          <ac:chgData name="Israfilov, Ruslan" userId="333b6087-0dd7-4054-ae4c-02f41f1879ad" providerId="ADAL" clId="{B9C08F1A-34B5-42AE-8555-718E0E01085C}" dt="2021-02-10T14:30:50.758" v="6110" actId="1076"/>
          <ac:spMkLst>
            <pc:docMk/>
            <pc:sldMk cId="1356007464" sldId="343"/>
            <ac:spMk id="49" creationId="{EB1FCEC5-4C17-4EC6-8411-BE06EA54EE27}"/>
          </ac:spMkLst>
        </pc:spChg>
        <pc:spChg chg="add mod">
          <ac:chgData name="Israfilov, Ruslan" userId="333b6087-0dd7-4054-ae4c-02f41f1879ad" providerId="ADAL" clId="{B9C08F1A-34B5-42AE-8555-718E0E01085C}" dt="2021-02-09T12:42:28.785" v="1270" actId="1076"/>
          <ac:spMkLst>
            <pc:docMk/>
            <pc:sldMk cId="1356007464" sldId="343"/>
            <ac:spMk id="50" creationId="{CA6FAEB0-9011-4F9E-BB6D-F9A72EF660FF}"/>
          </ac:spMkLst>
        </pc:spChg>
        <pc:spChg chg="add mod">
          <ac:chgData name="Israfilov, Ruslan" userId="333b6087-0dd7-4054-ae4c-02f41f1879ad" providerId="ADAL" clId="{B9C08F1A-34B5-42AE-8555-718E0E01085C}" dt="2021-02-10T14:31:24.229" v="6123" actId="1076"/>
          <ac:spMkLst>
            <pc:docMk/>
            <pc:sldMk cId="1356007464" sldId="343"/>
            <ac:spMk id="51" creationId="{8968EBBD-9A22-40EC-B4DF-F9A8282D1809}"/>
          </ac:spMkLst>
        </pc:spChg>
        <pc:spChg chg="add del mod">
          <ac:chgData name="Israfilov, Ruslan" userId="333b6087-0dd7-4054-ae4c-02f41f1879ad" providerId="ADAL" clId="{B9C08F1A-34B5-42AE-8555-718E0E01085C}" dt="2021-02-19T11:17:04.408" v="6630" actId="478"/>
          <ac:spMkLst>
            <pc:docMk/>
            <pc:sldMk cId="1356007464" sldId="343"/>
            <ac:spMk id="55" creationId="{EBD6C81D-26C4-4099-BDDE-87D2BD365760}"/>
          </ac:spMkLst>
        </pc:spChg>
        <pc:spChg chg="add del mod">
          <ac:chgData name="Israfilov, Ruslan" userId="333b6087-0dd7-4054-ae4c-02f41f1879ad" providerId="ADAL" clId="{B9C08F1A-34B5-42AE-8555-718E0E01085C}" dt="2021-02-19T11:17:04.408" v="6630" actId="478"/>
          <ac:spMkLst>
            <pc:docMk/>
            <pc:sldMk cId="1356007464" sldId="343"/>
            <ac:spMk id="56" creationId="{05FBEC95-A2B3-47ED-A8A9-67CF9975F651}"/>
          </ac:spMkLst>
        </pc:spChg>
        <pc:spChg chg="add del mod">
          <ac:chgData name="Israfilov, Ruslan" userId="333b6087-0dd7-4054-ae4c-02f41f1879ad" providerId="ADAL" clId="{B9C08F1A-34B5-42AE-8555-718E0E01085C}" dt="2021-02-09T09:50:02.719" v="961"/>
          <ac:spMkLst>
            <pc:docMk/>
            <pc:sldMk cId="1356007464" sldId="343"/>
            <ac:spMk id="56" creationId="{7A4DA71D-655C-461D-949B-7CA33841BC0E}"/>
          </ac:spMkLst>
        </pc:spChg>
        <pc:spChg chg="add mod">
          <ac:chgData name="Israfilov, Ruslan" userId="333b6087-0dd7-4054-ae4c-02f41f1879ad" providerId="ADAL" clId="{B9C08F1A-34B5-42AE-8555-718E0E01085C}" dt="2021-02-10T14:31:04.703" v="6117" actId="1076"/>
          <ac:spMkLst>
            <pc:docMk/>
            <pc:sldMk cId="1356007464" sldId="343"/>
            <ac:spMk id="57" creationId="{D6E89317-7559-4414-8C80-07A26F242460}"/>
          </ac:spMkLst>
        </pc:spChg>
        <pc:spChg chg="add mod">
          <ac:chgData name="Israfilov, Ruslan" userId="333b6087-0dd7-4054-ae4c-02f41f1879ad" providerId="ADAL" clId="{B9C08F1A-34B5-42AE-8555-718E0E01085C}" dt="2021-02-10T14:31:53.067" v="6130" actId="1076"/>
          <ac:spMkLst>
            <pc:docMk/>
            <pc:sldMk cId="1356007464" sldId="343"/>
            <ac:spMk id="59" creationId="{8E4A0299-F532-431C-8861-C0C5CC3CA28B}"/>
          </ac:spMkLst>
        </pc:spChg>
        <pc:spChg chg="add mod">
          <ac:chgData name="Israfilov, Ruslan" userId="333b6087-0dd7-4054-ae4c-02f41f1879ad" providerId="ADAL" clId="{B9C08F1A-34B5-42AE-8555-718E0E01085C}" dt="2021-02-10T14:36:28.678" v="6215" actId="1076"/>
          <ac:spMkLst>
            <pc:docMk/>
            <pc:sldMk cId="1356007464" sldId="343"/>
            <ac:spMk id="61" creationId="{48395C71-C22B-47FD-AD01-7CF8E0A69667}"/>
          </ac:spMkLst>
        </pc:spChg>
        <pc:spChg chg="add del mod">
          <ac:chgData name="Israfilov, Ruslan" userId="333b6087-0dd7-4054-ae4c-02f41f1879ad" providerId="ADAL" clId="{B9C08F1A-34B5-42AE-8555-718E0E01085C}" dt="2021-02-19T11:14:51.501" v="6610" actId="478"/>
          <ac:spMkLst>
            <pc:docMk/>
            <pc:sldMk cId="1356007464" sldId="343"/>
            <ac:spMk id="62" creationId="{47B656F3-398E-4BEA-BC64-1A80CC6519EC}"/>
          </ac:spMkLst>
        </pc:spChg>
        <pc:spChg chg="add del mod">
          <ac:chgData name="Israfilov, Ruslan" userId="333b6087-0dd7-4054-ae4c-02f41f1879ad" providerId="ADAL" clId="{B9C08F1A-34B5-42AE-8555-718E0E01085C}" dt="2021-02-19T11:14:46.987" v="6609" actId="478"/>
          <ac:spMkLst>
            <pc:docMk/>
            <pc:sldMk cId="1356007464" sldId="343"/>
            <ac:spMk id="64" creationId="{D77C50F3-DF37-4A27-BF6F-C6EC535F3CDC}"/>
          </ac:spMkLst>
        </pc:spChg>
        <pc:spChg chg="add mod">
          <ac:chgData name="Israfilov, Ruslan" userId="333b6087-0dd7-4054-ae4c-02f41f1879ad" providerId="ADAL" clId="{B9C08F1A-34B5-42AE-8555-718E0E01085C}" dt="2021-02-10T14:36:38.174" v="6221" actId="20577"/>
          <ac:spMkLst>
            <pc:docMk/>
            <pc:sldMk cId="1356007464" sldId="343"/>
            <ac:spMk id="65" creationId="{3FDBF1CE-3FD7-44E1-B677-756A41713F42}"/>
          </ac:spMkLst>
        </pc:spChg>
        <pc:picChg chg="add mod ord">
          <ac:chgData name="Israfilov, Ruslan" userId="333b6087-0dd7-4054-ae4c-02f41f1879ad" providerId="ADAL" clId="{B9C08F1A-34B5-42AE-8555-718E0E01085C}" dt="2021-02-19T11:11:41.892" v="6580" actId="1037"/>
          <ac:picMkLst>
            <pc:docMk/>
            <pc:sldMk cId="1356007464" sldId="343"/>
            <ac:picMk id="2" creationId="{CF182192-CB4D-4400-9ACD-897C4D8F50F9}"/>
          </ac:picMkLst>
        </pc:picChg>
        <pc:picChg chg="add del mod modCrop">
          <ac:chgData name="Israfilov, Ruslan" userId="333b6087-0dd7-4054-ae4c-02f41f1879ad" providerId="ADAL" clId="{B9C08F1A-34B5-42AE-8555-718E0E01085C}" dt="2021-02-09T12:15:19.033" v="1091" actId="478"/>
          <ac:picMkLst>
            <pc:docMk/>
            <pc:sldMk cId="1356007464" sldId="343"/>
            <ac:picMk id="3" creationId="{0DFB6B77-8BDD-4FBE-9908-B9A2F7EA833D}"/>
          </ac:picMkLst>
        </pc:picChg>
        <pc:picChg chg="add del mod modCrop">
          <ac:chgData name="Israfilov, Ruslan" userId="333b6087-0dd7-4054-ae4c-02f41f1879ad" providerId="ADAL" clId="{B9C08F1A-34B5-42AE-8555-718E0E01085C}" dt="2021-02-09T12:35:53.579" v="1197" actId="478"/>
          <ac:picMkLst>
            <pc:docMk/>
            <pc:sldMk cId="1356007464" sldId="343"/>
            <ac:picMk id="4" creationId="{1C59ECE2-50BF-4580-A74F-C842316B637C}"/>
          </ac:picMkLst>
        </pc:picChg>
        <pc:picChg chg="add del mod ord">
          <ac:chgData name="Israfilov, Ruslan" userId="333b6087-0dd7-4054-ae4c-02f41f1879ad" providerId="ADAL" clId="{B9C08F1A-34B5-42AE-8555-718E0E01085C}" dt="2021-02-19T11:11:00.182" v="6560" actId="478"/>
          <ac:picMkLst>
            <pc:docMk/>
            <pc:sldMk cId="1356007464" sldId="343"/>
            <ac:picMk id="5" creationId="{D5C9EF5F-DDD2-4065-802E-CE40CCCB8345}"/>
          </ac:picMkLst>
        </pc:picChg>
        <pc:picChg chg="add mod ord modCrop">
          <ac:chgData name="Israfilov, Ruslan" userId="333b6087-0dd7-4054-ae4c-02f41f1879ad" providerId="ADAL" clId="{B9C08F1A-34B5-42AE-8555-718E0E01085C}" dt="2021-02-19T11:19:48.688" v="6657" actId="732"/>
          <ac:picMkLst>
            <pc:docMk/>
            <pc:sldMk cId="1356007464" sldId="343"/>
            <ac:picMk id="8" creationId="{B764276F-013C-459F-B37E-054A151F49E3}"/>
          </ac:picMkLst>
        </pc:picChg>
        <pc:picChg chg="add del mod ord">
          <ac:chgData name="Israfilov, Ruslan" userId="333b6087-0dd7-4054-ae4c-02f41f1879ad" providerId="ADAL" clId="{B9C08F1A-34B5-42AE-8555-718E0E01085C}" dt="2021-02-19T11:16:19.298" v="6621" actId="478"/>
          <ac:picMkLst>
            <pc:docMk/>
            <pc:sldMk cId="1356007464" sldId="343"/>
            <ac:picMk id="15" creationId="{DEB0D4BB-21D0-4C00-90DA-38360921E1E1}"/>
          </ac:picMkLst>
        </pc:picChg>
        <pc:picChg chg="add del mod">
          <ac:chgData name="Israfilov, Ruslan" userId="333b6087-0dd7-4054-ae4c-02f41f1879ad" providerId="ADAL" clId="{B9C08F1A-34B5-42AE-8555-718E0E01085C}" dt="2021-02-09T09:28:07.772" v="830" actId="478"/>
          <ac:picMkLst>
            <pc:docMk/>
            <pc:sldMk cId="1356007464" sldId="343"/>
            <ac:picMk id="29" creationId="{B5E79CAA-0C2D-48E4-9643-B4AFA41477EF}"/>
          </ac:picMkLst>
        </pc:picChg>
        <pc:picChg chg="add del mod">
          <ac:chgData name="Israfilov, Ruslan" userId="333b6087-0dd7-4054-ae4c-02f41f1879ad" providerId="ADAL" clId="{B9C08F1A-34B5-42AE-8555-718E0E01085C}" dt="2021-02-09T09:52:13.135" v="967" actId="478"/>
          <ac:picMkLst>
            <pc:docMk/>
            <pc:sldMk cId="1356007464" sldId="343"/>
            <ac:picMk id="30" creationId="{16064981-CC19-43DE-9C45-D64B91EF824B}"/>
          </ac:picMkLst>
        </pc:picChg>
        <pc:picChg chg="add del mod">
          <ac:chgData name="Israfilov, Ruslan" userId="333b6087-0dd7-4054-ae4c-02f41f1879ad" providerId="ADAL" clId="{B9C08F1A-34B5-42AE-8555-718E0E01085C}" dt="2021-02-09T09:52:14.652" v="968" actId="478"/>
          <ac:picMkLst>
            <pc:docMk/>
            <pc:sldMk cId="1356007464" sldId="343"/>
            <ac:picMk id="31" creationId="{32E16814-45EC-4D5F-BE66-E3FDD239D816}"/>
          </ac:picMkLst>
        </pc:picChg>
        <pc:picChg chg="add del mod">
          <ac:chgData name="Israfilov, Ruslan" userId="333b6087-0dd7-4054-ae4c-02f41f1879ad" providerId="ADAL" clId="{B9C08F1A-34B5-42AE-8555-718E0E01085C}" dt="2021-02-09T13:21:37.728" v="1429" actId="478"/>
          <ac:picMkLst>
            <pc:docMk/>
            <pc:sldMk cId="1356007464" sldId="343"/>
            <ac:picMk id="43" creationId="{BF9B0935-E7D8-4938-AA4D-B49A4EA94F37}"/>
          </ac:picMkLst>
        </pc:picChg>
        <pc:picChg chg="add mod">
          <ac:chgData name="Israfilov, Ruslan" userId="333b6087-0dd7-4054-ae4c-02f41f1879ad" providerId="ADAL" clId="{B9C08F1A-34B5-42AE-8555-718E0E01085C}" dt="2021-02-09T13:21:46.777" v="1431" actId="1076"/>
          <ac:picMkLst>
            <pc:docMk/>
            <pc:sldMk cId="1356007464" sldId="343"/>
            <ac:picMk id="44" creationId="{4F7F70D5-6FF4-485B-BDBC-9D11E4F2B2C3}"/>
          </ac:picMkLst>
        </pc:picChg>
        <pc:picChg chg="add mod">
          <ac:chgData name="Israfilov, Ruslan" userId="333b6087-0dd7-4054-ae4c-02f41f1879ad" providerId="ADAL" clId="{B9C08F1A-34B5-42AE-8555-718E0E01085C}" dt="2021-02-09T13:22:43.202" v="1433" actId="1076"/>
          <ac:picMkLst>
            <pc:docMk/>
            <pc:sldMk cId="1356007464" sldId="343"/>
            <ac:picMk id="46" creationId="{8B1E5FD7-C960-4D2B-9854-D0AF79217873}"/>
          </ac:picMkLst>
        </pc:picChg>
        <pc:picChg chg="add del mod">
          <ac:chgData name="Israfilov, Ruslan" userId="333b6087-0dd7-4054-ae4c-02f41f1879ad" providerId="ADAL" clId="{B9C08F1A-34B5-42AE-8555-718E0E01085C}" dt="2021-02-09T12:14:31.196" v="1080" actId="478"/>
          <ac:picMkLst>
            <pc:docMk/>
            <pc:sldMk cId="1356007464" sldId="343"/>
            <ac:picMk id="60" creationId="{6AFFCDAB-DA5D-447F-A270-775C1A033BF9}"/>
          </ac:picMkLst>
        </pc:picChg>
        <pc:picChg chg="add del mod">
          <ac:chgData name="Israfilov, Ruslan" userId="333b6087-0dd7-4054-ae4c-02f41f1879ad" providerId="ADAL" clId="{B9C08F1A-34B5-42AE-8555-718E0E01085C}" dt="2021-02-09T12:35:49.993" v="1196" actId="478"/>
          <ac:picMkLst>
            <pc:docMk/>
            <pc:sldMk cId="1356007464" sldId="343"/>
            <ac:picMk id="61" creationId="{04BA02E6-46B6-48F2-9AD9-D3ED0A09CA53}"/>
          </ac:picMkLst>
        </pc:picChg>
        <pc:cxnChg chg="add del">
          <ac:chgData name="Israfilov, Ruslan" userId="333b6087-0dd7-4054-ae4c-02f41f1879ad" providerId="ADAL" clId="{B9C08F1A-34B5-42AE-8555-718E0E01085C}" dt="2021-02-09T09:13:31.226" v="747" actId="478"/>
          <ac:cxnSpMkLst>
            <pc:docMk/>
            <pc:sldMk cId="1356007464" sldId="343"/>
            <ac:cxnSpMk id="6" creationId="{C003B810-B71B-473F-88C7-3450F7A51868}"/>
          </ac:cxnSpMkLst>
        </pc:cxnChg>
        <pc:cxnChg chg="add mod">
          <ac:chgData name="Israfilov, Ruslan" userId="333b6087-0dd7-4054-ae4c-02f41f1879ad" providerId="ADAL" clId="{B9C08F1A-34B5-42AE-8555-718E0E01085C}" dt="2021-02-19T11:14:39.608" v="6607" actId="14100"/>
          <ac:cxnSpMkLst>
            <pc:docMk/>
            <pc:sldMk cId="1356007464" sldId="343"/>
            <ac:cxnSpMk id="12" creationId="{F9C6961C-E57F-4E4D-98BB-534DF44B38DE}"/>
          </ac:cxnSpMkLst>
        </pc:cxnChg>
        <pc:cxnChg chg="add del mod">
          <ac:chgData name="Israfilov, Ruslan" userId="333b6087-0dd7-4054-ae4c-02f41f1879ad" providerId="ADAL" clId="{B9C08F1A-34B5-42AE-8555-718E0E01085C}" dt="2021-02-19T11:14:13.772" v="6601" actId="478"/>
          <ac:cxnSpMkLst>
            <pc:docMk/>
            <pc:sldMk cId="1356007464" sldId="343"/>
            <ac:cxnSpMk id="16" creationId="{5134EAF3-256E-4AB2-9D28-25948F5ADF01}"/>
          </ac:cxnSpMkLst>
        </pc:cxnChg>
        <pc:cxnChg chg="add mod">
          <ac:chgData name="Israfilov, Ruslan" userId="333b6087-0dd7-4054-ae4c-02f41f1879ad" providerId="ADAL" clId="{B9C08F1A-34B5-42AE-8555-718E0E01085C}" dt="2021-02-09T12:43:08.354" v="1332" actId="1038"/>
          <ac:cxnSpMkLst>
            <pc:docMk/>
            <pc:sldMk cId="1356007464" sldId="343"/>
            <ac:cxnSpMk id="20" creationId="{049138D5-BC8F-4192-86D1-6DB743AB3DA5}"/>
          </ac:cxnSpMkLst>
        </pc:cxnChg>
        <pc:cxnChg chg="add mod ord">
          <ac:chgData name="Israfilov, Ruslan" userId="333b6087-0dd7-4054-ae4c-02f41f1879ad" providerId="ADAL" clId="{B9C08F1A-34B5-42AE-8555-718E0E01085C}" dt="2021-02-09T12:43:08.354" v="1332" actId="1038"/>
          <ac:cxnSpMkLst>
            <pc:docMk/>
            <pc:sldMk cId="1356007464" sldId="343"/>
            <ac:cxnSpMk id="26" creationId="{40796780-F0D0-49B1-B52D-DC06385921CE}"/>
          </ac:cxnSpMkLst>
        </pc:cxnChg>
        <pc:cxnChg chg="add mod">
          <ac:chgData name="Israfilov, Ruslan" userId="333b6087-0dd7-4054-ae4c-02f41f1879ad" providerId="ADAL" clId="{B9C08F1A-34B5-42AE-8555-718E0E01085C}" dt="2021-02-09T12:38:15.249" v="1231" actId="14100"/>
          <ac:cxnSpMkLst>
            <pc:docMk/>
            <pc:sldMk cId="1356007464" sldId="343"/>
            <ac:cxnSpMk id="34" creationId="{36B82EC9-FA64-4CE5-8EAF-D88D07EC9207}"/>
          </ac:cxnSpMkLst>
        </pc:cxnChg>
        <pc:cxnChg chg="add del mod">
          <ac:chgData name="Israfilov, Ruslan" userId="333b6087-0dd7-4054-ae4c-02f41f1879ad" providerId="ADAL" clId="{B9C08F1A-34B5-42AE-8555-718E0E01085C}" dt="2021-02-19T11:16:56.642" v="6628" actId="478"/>
          <ac:cxnSpMkLst>
            <pc:docMk/>
            <pc:sldMk cId="1356007464" sldId="343"/>
            <ac:cxnSpMk id="36" creationId="{56A3D697-706C-43D4-B85A-03744D23F236}"/>
          </ac:cxnSpMkLst>
        </pc:cxnChg>
        <pc:cxnChg chg="add mod">
          <ac:chgData name="Israfilov, Ruslan" userId="333b6087-0dd7-4054-ae4c-02f41f1879ad" providerId="ADAL" clId="{B9C08F1A-34B5-42AE-8555-718E0E01085C}" dt="2021-02-09T12:43:41.251" v="1335" actId="14100"/>
          <ac:cxnSpMkLst>
            <pc:docMk/>
            <pc:sldMk cId="1356007464" sldId="343"/>
            <ac:cxnSpMk id="41" creationId="{E9A5105C-F1F7-42A2-988D-992A0F050828}"/>
          </ac:cxnSpMkLst>
        </pc:cxnChg>
        <pc:cxnChg chg="add mod">
          <ac:chgData name="Israfilov, Ruslan" userId="333b6087-0dd7-4054-ae4c-02f41f1879ad" providerId="ADAL" clId="{B9C08F1A-34B5-42AE-8555-718E0E01085C}" dt="2021-02-09T12:44:06.329" v="1339" actId="14100"/>
          <ac:cxnSpMkLst>
            <pc:docMk/>
            <pc:sldMk cId="1356007464" sldId="343"/>
            <ac:cxnSpMk id="45" creationId="{AD4FFD6D-DFB3-46EF-963D-C4D8BB80DB53}"/>
          </ac:cxnSpMkLst>
        </pc:cxnChg>
        <pc:cxnChg chg="add del mod">
          <ac:chgData name="Israfilov, Ruslan" userId="333b6087-0dd7-4054-ae4c-02f41f1879ad" providerId="ADAL" clId="{B9C08F1A-34B5-42AE-8555-718E0E01085C}" dt="2021-02-19T11:17:04.408" v="6630" actId="478"/>
          <ac:cxnSpMkLst>
            <pc:docMk/>
            <pc:sldMk cId="1356007464" sldId="343"/>
            <ac:cxnSpMk id="52" creationId="{6C14E327-F3C6-43C0-BD7A-0E8C5E7ECB99}"/>
          </ac:cxnSpMkLst>
        </pc:cxnChg>
        <pc:cxnChg chg="add mod">
          <ac:chgData name="Israfilov, Ruslan" userId="333b6087-0dd7-4054-ae4c-02f41f1879ad" providerId="ADAL" clId="{B9C08F1A-34B5-42AE-8555-718E0E01085C}" dt="2021-02-09T12:29:36.406" v="1192" actId="1035"/>
          <ac:cxnSpMkLst>
            <pc:docMk/>
            <pc:sldMk cId="1356007464" sldId="343"/>
            <ac:cxnSpMk id="53" creationId="{790589FF-0E16-4FA2-A407-99F99257AACA}"/>
          </ac:cxnSpMkLst>
        </pc:cxnChg>
        <pc:cxnChg chg="add del mod">
          <ac:chgData name="Israfilov, Ruslan" userId="333b6087-0dd7-4054-ae4c-02f41f1879ad" providerId="ADAL" clId="{B9C08F1A-34B5-42AE-8555-718E0E01085C}" dt="2021-02-19T11:16:59.613" v="6629" actId="478"/>
          <ac:cxnSpMkLst>
            <pc:docMk/>
            <pc:sldMk cId="1356007464" sldId="343"/>
            <ac:cxnSpMk id="54" creationId="{A7194BA6-BEA9-466C-BF81-C3370A7D14AB}"/>
          </ac:cxnSpMkLst>
        </pc:cxnChg>
        <pc:cxnChg chg="add mod">
          <ac:chgData name="Israfilov, Ruslan" userId="333b6087-0dd7-4054-ae4c-02f41f1879ad" providerId="ADAL" clId="{B9C08F1A-34B5-42AE-8555-718E0E01085C}" dt="2021-02-09T12:38:33.689" v="1233" actId="1076"/>
          <ac:cxnSpMkLst>
            <pc:docMk/>
            <pc:sldMk cId="1356007464" sldId="343"/>
            <ac:cxnSpMk id="58" creationId="{C2D717FF-61E1-47D4-B798-DB9185B10C69}"/>
          </ac:cxnSpMkLst>
        </pc:cxnChg>
        <pc:cxnChg chg="add del mod">
          <ac:chgData name="Israfilov, Ruslan" userId="333b6087-0dd7-4054-ae4c-02f41f1879ad" providerId="ADAL" clId="{B9C08F1A-34B5-42AE-8555-718E0E01085C}" dt="2021-02-19T11:14:53.397" v="6611" actId="478"/>
          <ac:cxnSpMkLst>
            <pc:docMk/>
            <pc:sldMk cId="1356007464" sldId="343"/>
            <ac:cxnSpMk id="60" creationId="{2D3D5ABA-2F89-400E-8468-D396FD7F1DF5}"/>
          </ac:cxnSpMkLst>
        </pc:cxnChg>
        <pc:cxnChg chg="add del mod">
          <ac:chgData name="Israfilov, Ruslan" userId="333b6087-0dd7-4054-ae4c-02f41f1879ad" providerId="ADAL" clId="{B9C08F1A-34B5-42AE-8555-718E0E01085C}" dt="2021-02-19T11:14:41.615" v="6608" actId="478"/>
          <ac:cxnSpMkLst>
            <pc:docMk/>
            <pc:sldMk cId="1356007464" sldId="343"/>
            <ac:cxnSpMk id="63" creationId="{A9F26347-4E5F-48BE-86D4-0455277397E5}"/>
          </ac:cxnSpMkLst>
        </pc:cxnChg>
      </pc:sldChg>
      <pc:sldChg chg="addSp delSp modSp new mod modTransition">
        <pc:chgData name="Israfilov, Ruslan" userId="333b6087-0dd7-4054-ae4c-02f41f1879ad" providerId="ADAL" clId="{B9C08F1A-34B5-42AE-8555-718E0E01085C}" dt="2021-02-10T12:32:12.539" v="4585" actId="14100"/>
        <pc:sldMkLst>
          <pc:docMk/>
          <pc:sldMk cId="963812734" sldId="344"/>
        </pc:sldMkLst>
        <pc:spChg chg="del">
          <ac:chgData name="Israfilov, Ruslan" userId="333b6087-0dd7-4054-ae4c-02f41f1879ad" providerId="ADAL" clId="{B9C08F1A-34B5-42AE-8555-718E0E01085C}" dt="2021-02-09T16:09:31.002" v="1543" actId="478"/>
          <ac:spMkLst>
            <pc:docMk/>
            <pc:sldMk cId="963812734" sldId="344"/>
            <ac:spMk id="2" creationId="{BDA6F351-5669-4629-AB88-1C803A68C86A}"/>
          </ac:spMkLst>
        </pc:spChg>
        <pc:spChg chg="add mod">
          <ac:chgData name="Israfilov, Ruslan" userId="333b6087-0dd7-4054-ae4c-02f41f1879ad" providerId="ADAL" clId="{B9C08F1A-34B5-42AE-8555-718E0E01085C}" dt="2021-02-10T12:31:25.859" v="4577" actId="1076"/>
          <ac:spMkLst>
            <pc:docMk/>
            <pc:sldMk cId="963812734" sldId="344"/>
            <ac:spMk id="3" creationId="{5B07F045-827D-41B2-8F74-2C2B4B9D3593}"/>
          </ac:spMkLst>
        </pc:spChg>
        <pc:spChg chg="add del">
          <ac:chgData name="Israfilov, Ruslan" userId="333b6087-0dd7-4054-ae4c-02f41f1879ad" providerId="ADAL" clId="{B9C08F1A-34B5-42AE-8555-718E0E01085C}" dt="2021-02-09T12:25:30.947" v="1143" actId="11529"/>
          <ac:spMkLst>
            <pc:docMk/>
            <pc:sldMk cId="963812734" sldId="344"/>
            <ac:spMk id="3" creationId="{5DE86257-A869-4545-A670-C454FE6A1083}"/>
          </ac:spMkLst>
        </pc:spChg>
        <pc:spChg chg="add del mod">
          <ac:chgData name="Israfilov, Ruslan" userId="333b6087-0dd7-4054-ae4c-02f41f1879ad" providerId="ADAL" clId="{B9C08F1A-34B5-42AE-8555-718E0E01085C}" dt="2021-02-09T14:32:47.530" v="1441"/>
          <ac:spMkLst>
            <pc:docMk/>
            <pc:sldMk cId="963812734" sldId="344"/>
            <ac:spMk id="4" creationId="{716CDD94-FE87-473E-B133-EE26C15B8103}"/>
          </ac:spMkLst>
        </pc:spChg>
        <pc:spChg chg="add mod">
          <ac:chgData name="Israfilov, Ruslan" userId="333b6087-0dd7-4054-ae4c-02f41f1879ad" providerId="ADAL" clId="{B9C08F1A-34B5-42AE-8555-718E0E01085C}" dt="2021-02-10T12:25:13.751" v="4505" actId="1035"/>
          <ac:spMkLst>
            <pc:docMk/>
            <pc:sldMk cId="963812734" sldId="344"/>
            <ac:spMk id="5" creationId="{3F54A159-E32B-4E5F-B356-ACE6F0AEFE89}"/>
          </ac:spMkLst>
        </pc:spChg>
        <pc:spChg chg="add del mod">
          <ac:chgData name="Israfilov, Ruslan" userId="333b6087-0dd7-4054-ae4c-02f41f1879ad" providerId="ADAL" clId="{B9C08F1A-34B5-42AE-8555-718E0E01085C}" dt="2021-02-09T14:32:54.370" v="1447"/>
          <ac:spMkLst>
            <pc:docMk/>
            <pc:sldMk cId="963812734" sldId="344"/>
            <ac:spMk id="5" creationId="{EEC83B4D-9FA1-49A1-804C-1DCA122EE6F7}"/>
          </ac:spMkLst>
        </pc:spChg>
        <pc:spChg chg="add mod">
          <ac:chgData name="Israfilov, Ruslan" userId="333b6087-0dd7-4054-ae4c-02f41f1879ad" providerId="ADAL" clId="{B9C08F1A-34B5-42AE-8555-718E0E01085C}" dt="2021-02-10T12:30:09.248" v="4542" actId="108"/>
          <ac:spMkLst>
            <pc:docMk/>
            <pc:sldMk cId="963812734" sldId="344"/>
            <ac:spMk id="6" creationId="{00B01AF5-414C-4FE1-B2B1-651BD5A60F11}"/>
          </ac:spMkLst>
        </pc:spChg>
        <pc:spChg chg="add mod">
          <ac:chgData name="Israfilov, Ruslan" userId="333b6087-0dd7-4054-ae4c-02f41f1879ad" providerId="ADAL" clId="{B9C08F1A-34B5-42AE-8555-718E0E01085C}" dt="2021-02-09T22:12:43.930" v="3142" actId="20577"/>
          <ac:spMkLst>
            <pc:docMk/>
            <pc:sldMk cId="963812734" sldId="344"/>
            <ac:spMk id="7" creationId="{47AAFF32-0215-4176-836C-08E8A00C7F16}"/>
          </ac:spMkLst>
        </pc:spChg>
        <pc:spChg chg="add mod">
          <ac:chgData name="Israfilov, Ruslan" userId="333b6087-0dd7-4054-ae4c-02f41f1879ad" providerId="ADAL" clId="{B9C08F1A-34B5-42AE-8555-718E0E01085C}" dt="2021-02-10T12:25:13.751" v="4505" actId="1035"/>
          <ac:spMkLst>
            <pc:docMk/>
            <pc:sldMk cId="963812734" sldId="344"/>
            <ac:spMk id="9" creationId="{90686573-564F-4E38-A721-55C8EBDF8F62}"/>
          </ac:spMkLst>
        </pc:spChg>
        <pc:spChg chg="add mod">
          <ac:chgData name="Israfilov, Ruslan" userId="333b6087-0dd7-4054-ae4c-02f41f1879ad" providerId="ADAL" clId="{B9C08F1A-34B5-42AE-8555-718E0E01085C}" dt="2021-02-10T12:25:13.751" v="4505" actId="1035"/>
          <ac:spMkLst>
            <pc:docMk/>
            <pc:sldMk cId="963812734" sldId="344"/>
            <ac:spMk id="10" creationId="{81A501BB-AAE6-4921-817E-712AB02AAE92}"/>
          </ac:spMkLst>
        </pc:spChg>
        <pc:spChg chg="add mod">
          <ac:chgData name="Israfilov, Ruslan" userId="333b6087-0dd7-4054-ae4c-02f41f1879ad" providerId="ADAL" clId="{B9C08F1A-34B5-42AE-8555-718E0E01085C}" dt="2021-02-10T12:25:13.751" v="4505" actId="1035"/>
          <ac:spMkLst>
            <pc:docMk/>
            <pc:sldMk cId="963812734" sldId="344"/>
            <ac:spMk id="11" creationId="{4E66100B-E7B5-4C23-AA64-A804430D6EA1}"/>
          </ac:spMkLst>
        </pc:spChg>
        <pc:spChg chg="add mod">
          <ac:chgData name="Israfilov, Ruslan" userId="333b6087-0dd7-4054-ae4c-02f41f1879ad" providerId="ADAL" clId="{B9C08F1A-34B5-42AE-8555-718E0E01085C}" dt="2021-02-10T12:31:22.422" v="4576" actId="1076"/>
          <ac:spMkLst>
            <pc:docMk/>
            <pc:sldMk cId="963812734" sldId="344"/>
            <ac:spMk id="12" creationId="{AADF41B9-5EDD-4CEF-B087-678722A0C485}"/>
          </ac:spMkLst>
        </pc:spChg>
        <pc:graphicFrameChg chg="add mod modGraphic">
          <ac:chgData name="Israfilov, Ruslan" userId="333b6087-0dd7-4054-ae4c-02f41f1879ad" providerId="ADAL" clId="{B9C08F1A-34B5-42AE-8555-718E0E01085C}" dt="2021-02-10T12:25:17.925" v="4514" actId="1035"/>
          <ac:graphicFrameMkLst>
            <pc:docMk/>
            <pc:sldMk cId="963812734" sldId="344"/>
            <ac:graphicFrameMk id="8" creationId="{F9DB22C5-1984-4196-A865-04DA2401BB61}"/>
          </ac:graphicFrameMkLst>
        </pc:graphicFrameChg>
        <pc:picChg chg="add mod">
          <ac:chgData name="Israfilov, Ruslan" userId="333b6087-0dd7-4054-ae4c-02f41f1879ad" providerId="ADAL" clId="{B9C08F1A-34B5-42AE-8555-718E0E01085C}" dt="2021-02-10T12:28:27.053" v="4531" actId="1076"/>
          <ac:picMkLst>
            <pc:docMk/>
            <pc:sldMk cId="963812734" sldId="344"/>
            <ac:picMk id="2" creationId="{DCC491DA-A533-4E36-83FD-D05AB155CF19}"/>
          </ac:picMkLst>
        </pc:picChg>
        <pc:cxnChg chg="add mod">
          <ac:chgData name="Israfilov, Ruslan" userId="333b6087-0dd7-4054-ae4c-02f41f1879ad" providerId="ADAL" clId="{B9C08F1A-34B5-42AE-8555-718E0E01085C}" dt="2021-02-10T12:31:48.740" v="4581" actId="1582"/>
          <ac:cxnSpMkLst>
            <pc:docMk/>
            <pc:sldMk cId="963812734" sldId="344"/>
            <ac:cxnSpMk id="13" creationId="{E66582A7-E784-4D0D-91B0-447653CA8C0A}"/>
          </ac:cxnSpMkLst>
        </pc:cxnChg>
        <pc:cxnChg chg="add mod">
          <ac:chgData name="Israfilov, Ruslan" userId="333b6087-0dd7-4054-ae4c-02f41f1879ad" providerId="ADAL" clId="{B9C08F1A-34B5-42AE-8555-718E0E01085C}" dt="2021-02-10T12:32:12.539" v="4585" actId="14100"/>
          <ac:cxnSpMkLst>
            <pc:docMk/>
            <pc:sldMk cId="963812734" sldId="344"/>
            <ac:cxnSpMk id="15" creationId="{5860EEBE-1986-4F4B-A95C-852B700D2E37}"/>
          </ac:cxnSpMkLst>
        </pc:cxnChg>
      </pc:sldChg>
      <pc:sldChg chg="addSp delSp modSp add mod">
        <pc:chgData name="Israfilov, Ruslan" userId="333b6087-0dd7-4054-ae4c-02f41f1879ad" providerId="ADAL" clId="{B9C08F1A-34B5-42AE-8555-718E0E01085C}" dt="2021-02-10T14:46:05.815" v="6455" actId="14100"/>
        <pc:sldMkLst>
          <pc:docMk/>
          <pc:sldMk cId="1407664210" sldId="345"/>
        </pc:sldMkLst>
        <pc:spChg chg="add mod">
          <ac:chgData name="Israfilov, Ruslan" userId="333b6087-0dd7-4054-ae4c-02f41f1879ad" providerId="ADAL" clId="{B9C08F1A-34B5-42AE-8555-718E0E01085C}" dt="2021-02-10T13:26:10.666" v="5177" actId="20577"/>
          <ac:spMkLst>
            <pc:docMk/>
            <pc:sldMk cId="1407664210" sldId="345"/>
            <ac:spMk id="2" creationId="{00061899-4CE5-41AB-A5AE-A6DE67DEFD92}"/>
          </ac:spMkLst>
        </pc:spChg>
        <pc:spChg chg="add mod">
          <ac:chgData name="Israfilov, Ruslan" userId="333b6087-0dd7-4054-ae4c-02f41f1879ad" providerId="ADAL" clId="{B9C08F1A-34B5-42AE-8555-718E0E01085C}" dt="2021-02-10T12:50:37.055" v="4675" actId="1037"/>
          <ac:spMkLst>
            <pc:docMk/>
            <pc:sldMk cId="1407664210" sldId="345"/>
            <ac:spMk id="3" creationId="{6C67E847-7582-47A4-BEA0-D4966FC4F055}"/>
          </ac:spMkLst>
        </pc:spChg>
        <pc:spChg chg="add mod">
          <ac:chgData name="Israfilov, Ruslan" userId="333b6087-0dd7-4054-ae4c-02f41f1879ad" providerId="ADAL" clId="{B9C08F1A-34B5-42AE-8555-718E0E01085C}" dt="2021-02-10T14:40:37.191" v="6402" actId="1076"/>
          <ac:spMkLst>
            <pc:docMk/>
            <pc:sldMk cId="1407664210" sldId="345"/>
            <ac:spMk id="4" creationId="{31136F47-8624-451F-BB32-78D78705AF7A}"/>
          </ac:spMkLst>
        </pc:spChg>
        <pc:spChg chg="add del mod">
          <ac:chgData name="Israfilov, Ruslan" userId="333b6087-0dd7-4054-ae4c-02f41f1879ad" providerId="ADAL" clId="{B9C08F1A-34B5-42AE-8555-718E0E01085C}" dt="2021-02-09T18:48:41.811" v="2007" actId="478"/>
          <ac:spMkLst>
            <pc:docMk/>
            <pc:sldMk cId="1407664210" sldId="345"/>
            <ac:spMk id="4" creationId="{7D54B6F9-F65A-41D8-9E8B-D9BFE6D1D873}"/>
          </ac:spMkLst>
        </pc:spChg>
        <pc:spChg chg="del">
          <ac:chgData name="Israfilov, Ruslan" userId="333b6087-0dd7-4054-ae4c-02f41f1879ad" providerId="ADAL" clId="{B9C08F1A-34B5-42AE-8555-718E0E01085C}" dt="2021-02-09T18:27:28.480" v="1666" actId="478"/>
          <ac:spMkLst>
            <pc:docMk/>
            <pc:sldMk cId="1407664210" sldId="345"/>
            <ac:spMk id="6" creationId="{00B01AF5-414C-4FE1-B2B1-651BD5A60F11}"/>
          </ac:spMkLst>
        </pc:spChg>
        <pc:spChg chg="mod">
          <ac:chgData name="Israfilov, Ruslan" userId="333b6087-0dd7-4054-ae4c-02f41f1879ad" providerId="ADAL" clId="{B9C08F1A-34B5-42AE-8555-718E0E01085C}" dt="2021-02-10T08:13:59.010" v="3539" actId="20577"/>
          <ac:spMkLst>
            <pc:docMk/>
            <pc:sldMk cId="1407664210" sldId="345"/>
            <ac:spMk id="7" creationId="{47AAFF32-0215-4176-836C-08E8A00C7F16}"/>
          </ac:spMkLst>
        </pc:spChg>
        <pc:spChg chg="add mod">
          <ac:chgData name="Israfilov, Ruslan" userId="333b6087-0dd7-4054-ae4c-02f41f1879ad" providerId="ADAL" clId="{B9C08F1A-34B5-42AE-8555-718E0E01085C}" dt="2021-02-10T12:50:37.055" v="4675" actId="1037"/>
          <ac:spMkLst>
            <pc:docMk/>
            <pc:sldMk cId="1407664210" sldId="345"/>
            <ac:spMk id="9" creationId="{6111EBB3-35A9-4DA7-AF09-084A0BABEE27}"/>
          </ac:spMkLst>
        </pc:spChg>
        <pc:spChg chg="add mod">
          <ac:chgData name="Israfilov, Ruslan" userId="333b6087-0dd7-4054-ae4c-02f41f1879ad" providerId="ADAL" clId="{B9C08F1A-34B5-42AE-8555-718E0E01085C}" dt="2021-02-10T13:25:22.643" v="5170" actId="20577"/>
          <ac:spMkLst>
            <pc:docMk/>
            <pc:sldMk cId="1407664210" sldId="345"/>
            <ac:spMk id="10" creationId="{16E3F0A6-0CB9-4DFA-9979-00F48F9459F6}"/>
          </ac:spMkLst>
        </pc:spChg>
        <pc:spChg chg="add mod">
          <ac:chgData name="Israfilov, Ruslan" userId="333b6087-0dd7-4054-ae4c-02f41f1879ad" providerId="ADAL" clId="{B9C08F1A-34B5-42AE-8555-718E0E01085C}" dt="2021-02-10T13:26:14.707" v="5179" actId="20577"/>
          <ac:spMkLst>
            <pc:docMk/>
            <pc:sldMk cId="1407664210" sldId="345"/>
            <ac:spMk id="11" creationId="{193E3AEB-4C82-42D8-8340-CCFC794C6C87}"/>
          </ac:spMkLst>
        </pc:spChg>
        <pc:spChg chg="add mod">
          <ac:chgData name="Israfilov, Ruslan" userId="333b6087-0dd7-4054-ae4c-02f41f1879ad" providerId="ADAL" clId="{B9C08F1A-34B5-42AE-8555-718E0E01085C}" dt="2021-02-10T13:25:42.654" v="5174" actId="20577"/>
          <ac:spMkLst>
            <pc:docMk/>
            <pc:sldMk cId="1407664210" sldId="345"/>
            <ac:spMk id="12" creationId="{A20A23E8-1546-4225-B61D-628D304294C8}"/>
          </ac:spMkLst>
        </pc:spChg>
        <pc:spChg chg="add del mod">
          <ac:chgData name="Israfilov, Ruslan" userId="333b6087-0dd7-4054-ae4c-02f41f1879ad" providerId="ADAL" clId="{B9C08F1A-34B5-42AE-8555-718E0E01085C}" dt="2021-02-09T21:29:45.295" v="2844" actId="21"/>
          <ac:spMkLst>
            <pc:docMk/>
            <pc:sldMk cId="1407664210" sldId="345"/>
            <ac:spMk id="14" creationId="{787613C9-4123-4516-A193-10761290B069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17" creationId="{E0941C50-2524-4F55-80E7-863C25CD1C6C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21" creationId="{1E119FCA-95B0-4DBD-9D89-D8BDBDD84AAA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22" creationId="{F37D1CD2-2DEA-4228-8792-02047AFCDB78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23" creationId="{A1F9C6BB-ACD7-419F-806A-91433A120123}"/>
          </ac:spMkLst>
        </pc:spChg>
        <pc:spChg chg="add mod">
          <ac:chgData name="Israfilov, Ruslan" userId="333b6087-0dd7-4054-ae4c-02f41f1879ad" providerId="ADAL" clId="{B9C08F1A-34B5-42AE-8555-718E0E01085C}" dt="2021-02-10T14:45:15.989" v="6439" actId="1076"/>
          <ac:spMkLst>
            <pc:docMk/>
            <pc:sldMk cId="1407664210" sldId="345"/>
            <ac:spMk id="25" creationId="{130819C1-3556-4D0A-AE17-46D072377A0B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25" creationId="{E97547E1-1CDB-43AE-84E3-6BD8765A467C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26" creationId="{44C20FB5-C0B3-42E6-8B45-D72415350CFF}"/>
          </ac:spMkLst>
        </pc:spChg>
        <pc:spChg chg="add del mod">
          <ac:chgData name="Israfilov, Ruslan" userId="333b6087-0dd7-4054-ae4c-02f41f1879ad" providerId="ADAL" clId="{B9C08F1A-34B5-42AE-8555-718E0E01085C}" dt="2021-02-10T14:45:08.782" v="6438" actId="478"/>
          <ac:spMkLst>
            <pc:docMk/>
            <pc:sldMk cId="1407664210" sldId="345"/>
            <ac:spMk id="26" creationId="{E8350A31-272E-4D44-AB82-02B589659FBF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28" creationId="{F62F7AC1-0D5C-49FE-B54C-6C4894477592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30" creationId="{E0AB63F5-2A18-4189-9A1E-008F0D1F0801}"/>
          </ac:spMkLst>
        </pc:spChg>
        <pc:spChg chg="add del mod">
          <ac:chgData name="Israfilov, Ruslan" userId="333b6087-0dd7-4054-ae4c-02f41f1879ad" providerId="ADAL" clId="{B9C08F1A-34B5-42AE-8555-718E0E01085C}" dt="2021-02-09T21:14:16.441" v="2740"/>
          <ac:spMkLst>
            <pc:docMk/>
            <pc:sldMk cId="1407664210" sldId="345"/>
            <ac:spMk id="32" creationId="{F8C33D9E-CD64-4695-BFA6-DA7A15E880D0}"/>
          </ac:spMkLst>
        </pc:spChg>
        <pc:spChg chg="add del mod">
          <ac:chgData name="Israfilov, Ruslan" userId="333b6087-0dd7-4054-ae4c-02f41f1879ad" providerId="ADAL" clId="{B9C08F1A-34B5-42AE-8555-718E0E01085C}" dt="2021-02-09T21:15:53.384" v="2753" actId="478"/>
          <ac:spMkLst>
            <pc:docMk/>
            <pc:sldMk cId="1407664210" sldId="345"/>
            <ac:spMk id="35" creationId="{C1980D23-6B52-4E8D-BEC3-A9594AA78303}"/>
          </ac:spMkLst>
        </pc:spChg>
        <pc:spChg chg="add mod ord">
          <ac:chgData name="Israfilov, Ruslan" userId="333b6087-0dd7-4054-ae4c-02f41f1879ad" providerId="ADAL" clId="{B9C08F1A-34B5-42AE-8555-718E0E01085C}" dt="2021-02-09T21:32:20.237" v="2957" actId="1038"/>
          <ac:spMkLst>
            <pc:docMk/>
            <pc:sldMk cId="1407664210" sldId="345"/>
            <ac:spMk id="36" creationId="{920DC1A7-2546-4014-97A0-8E15CBC0D557}"/>
          </ac:spMkLst>
        </pc:spChg>
        <pc:spChg chg="add mod ord">
          <ac:chgData name="Israfilov, Ruslan" userId="333b6087-0dd7-4054-ae4c-02f41f1879ad" providerId="ADAL" clId="{B9C08F1A-34B5-42AE-8555-718E0E01085C}" dt="2021-02-09T21:32:20.237" v="2957" actId="1038"/>
          <ac:spMkLst>
            <pc:docMk/>
            <pc:sldMk cId="1407664210" sldId="345"/>
            <ac:spMk id="37" creationId="{D32FCD2A-C861-4C5A-8CF3-38C82893879F}"/>
          </ac:spMkLst>
        </pc:spChg>
        <pc:spChg chg="add mod">
          <ac:chgData name="Israfilov, Ruslan" userId="333b6087-0dd7-4054-ae4c-02f41f1879ad" providerId="ADAL" clId="{B9C08F1A-34B5-42AE-8555-718E0E01085C}" dt="2021-02-09T22:08:52.606" v="3053" actId="20577"/>
          <ac:spMkLst>
            <pc:docMk/>
            <pc:sldMk cId="1407664210" sldId="345"/>
            <ac:spMk id="38" creationId="{A8883259-FF7C-4468-AF64-9C835C6234E9}"/>
          </ac:spMkLst>
        </pc:spChg>
        <pc:spChg chg="add mod">
          <ac:chgData name="Israfilov, Ruslan" userId="333b6087-0dd7-4054-ae4c-02f41f1879ad" providerId="ADAL" clId="{B9C08F1A-34B5-42AE-8555-718E0E01085C}" dt="2021-02-09T22:08:58.237" v="3058" actId="20577"/>
          <ac:spMkLst>
            <pc:docMk/>
            <pc:sldMk cId="1407664210" sldId="345"/>
            <ac:spMk id="39" creationId="{6C7CD995-47BA-43BB-BBAE-D245CB4AA59C}"/>
          </ac:spMkLst>
        </pc:spChg>
        <pc:spChg chg="add del mod">
          <ac:chgData name="Israfilov, Ruslan" userId="333b6087-0dd7-4054-ae4c-02f41f1879ad" providerId="ADAL" clId="{B9C08F1A-34B5-42AE-8555-718E0E01085C}" dt="2021-02-09T21:29:45.295" v="2844" actId="21"/>
          <ac:spMkLst>
            <pc:docMk/>
            <pc:sldMk cId="1407664210" sldId="345"/>
            <ac:spMk id="45" creationId="{09FEF1D8-1CC4-42CA-AC92-4F4C5076DACC}"/>
          </ac:spMkLst>
        </pc:spChg>
        <pc:spChg chg="add mod">
          <ac:chgData name="Israfilov, Ruslan" userId="333b6087-0dd7-4054-ae4c-02f41f1879ad" providerId="ADAL" clId="{B9C08F1A-34B5-42AE-8555-718E0E01085C}" dt="2021-02-10T13:26:01.444" v="5175" actId="20577"/>
          <ac:spMkLst>
            <pc:docMk/>
            <pc:sldMk cId="1407664210" sldId="345"/>
            <ac:spMk id="46" creationId="{AB9B0803-96C2-43D3-8BEC-BF197772B345}"/>
          </ac:spMkLst>
        </pc:spChg>
        <pc:spChg chg="add mod">
          <ac:chgData name="Israfilov, Ruslan" userId="333b6087-0dd7-4054-ae4c-02f41f1879ad" providerId="ADAL" clId="{B9C08F1A-34B5-42AE-8555-718E0E01085C}" dt="2021-02-09T22:09:54.796" v="3081" actId="1076"/>
          <ac:spMkLst>
            <pc:docMk/>
            <pc:sldMk cId="1407664210" sldId="345"/>
            <ac:spMk id="47" creationId="{CE6C21D4-F764-4575-9375-316E0162F4F1}"/>
          </ac:spMkLst>
        </pc:spChg>
        <pc:spChg chg="add mod">
          <ac:chgData name="Israfilov, Ruslan" userId="333b6087-0dd7-4054-ae4c-02f41f1879ad" providerId="ADAL" clId="{B9C08F1A-34B5-42AE-8555-718E0E01085C}" dt="2021-02-09T22:09:39.994" v="3080" actId="14100"/>
          <ac:spMkLst>
            <pc:docMk/>
            <pc:sldMk cId="1407664210" sldId="345"/>
            <ac:spMk id="48" creationId="{DA80DF76-15FC-4D43-961A-4C3151632CDB}"/>
          </ac:spMkLst>
        </pc:spChg>
        <pc:spChg chg="add mod">
          <ac:chgData name="Israfilov, Ruslan" userId="333b6087-0dd7-4054-ae4c-02f41f1879ad" providerId="ADAL" clId="{B9C08F1A-34B5-42AE-8555-718E0E01085C}" dt="2021-02-09T21:33:08.058" v="2962" actId="1076"/>
          <ac:spMkLst>
            <pc:docMk/>
            <pc:sldMk cId="1407664210" sldId="345"/>
            <ac:spMk id="53" creationId="{65A43559-B696-422F-AB3E-FE05F519C5D0}"/>
          </ac:spMkLst>
        </pc:spChg>
        <pc:spChg chg="add mod">
          <ac:chgData name="Israfilov, Ruslan" userId="333b6087-0dd7-4054-ae4c-02f41f1879ad" providerId="ADAL" clId="{B9C08F1A-34B5-42AE-8555-718E0E01085C}" dt="2021-02-09T21:33:24.458" v="2964" actId="1076"/>
          <ac:spMkLst>
            <pc:docMk/>
            <pc:sldMk cId="1407664210" sldId="345"/>
            <ac:spMk id="54" creationId="{79822363-2824-46B8-97BB-B1CBB08A5276}"/>
          </ac:spMkLst>
        </pc:spChg>
        <pc:spChg chg="add mod">
          <ac:chgData name="Israfilov, Ruslan" userId="333b6087-0dd7-4054-ae4c-02f41f1879ad" providerId="ADAL" clId="{B9C08F1A-34B5-42AE-8555-718E0E01085C}" dt="2021-02-09T22:09:03.783" v="3063" actId="20577"/>
          <ac:spMkLst>
            <pc:docMk/>
            <pc:sldMk cId="1407664210" sldId="345"/>
            <ac:spMk id="55" creationId="{FED48704-5323-4850-AAFC-A369C6D7D425}"/>
          </ac:spMkLst>
        </pc:spChg>
        <pc:spChg chg="add mod">
          <ac:chgData name="Israfilov, Ruslan" userId="333b6087-0dd7-4054-ae4c-02f41f1879ad" providerId="ADAL" clId="{B9C08F1A-34B5-42AE-8555-718E0E01085C}" dt="2021-02-09T22:09:08.956" v="3068" actId="20577"/>
          <ac:spMkLst>
            <pc:docMk/>
            <pc:sldMk cId="1407664210" sldId="345"/>
            <ac:spMk id="56" creationId="{B57DC286-D3DC-4698-9FA5-6DDE4D6E12B0}"/>
          </ac:spMkLst>
        </pc:spChg>
        <pc:graphicFrameChg chg="del">
          <ac:chgData name="Israfilov, Ruslan" userId="333b6087-0dd7-4054-ae4c-02f41f1879ad" providerId="ADAL" clId="{B9C08F1A-34B5-42AE-8555-718E0E01085C}" dt="2021-02-09T18:27:28.480" v="1666" actId="478"/>
          <ac:graphicFrameMkLst>
            <pc:docMk/>
            <pc:sldMk cId="1407664210" sldId="345"/>
            <ac:graphicFrameMk id="8" creationId="{F9DB22C5-1984-4196-A865-04DA2401BB61}"/>
          </ac:graphicFrameMkLst>
        </pc:graphicFrameChg>
        <pc:picChg chg="add del mod">
          <ac:chgData name="Israfilov, Ruslan" userId="333b6087-0dd7-4054-ae4c-02f41f1879ad" providerId="ADAL" clId="{B9C08F1A-34B5-42AE-8555-718E0E01085C}" dt="2021-02-10T14:42:55.647" v="6414" actId="478"/>
          <ac:picMkLst>
            <pc:docMk/>
            <pc:sldMk cId="1407664210" sldId="345"/>
            <ac:picMk id="5" creationId="{93566168-2967-4BA4-82E0-5217530190CD}"/>
          </ac:picMkLst>
        </pc:picChg>
        <pc:picChg chg="add mod ord">
          <ac:chgData name="Israfilov, Ruslan" userId="333b6087-0dd7-4054-ae4c-02f41f1879ad" providerId="ADAL" clId="{B9C08F1A-34B5-42AE-8555-718E0E01085C}" dt="2021-02-10T14:45:00.945" v="6437" actId="1035"/>
          <ac:picMkLst>
            <pc:docMk/>
            <pc:sldMk cId="1407664210" sldId="345"/>
            <ac:picMk id="6" creationId="{7EA27CD9-97A1-4DDD-9A98-841CB8D02A05}"/>
          </ac:picMkLst>
        </pc:picChg>
        <pc:picChg chg="add del mod">
          <ac:chgData name="Israfilov, Ruslan" userId="333b6087-0dd7-4054-ae4c-02f41f1879ad" providerId="ADAL" clId="{B9C08F1A-34B5-42AE-8555-718E0E01085C}" dt="2021-02-09T21:14:16.441" v="2740"/>
          <ac:picMkLst>
            <pc:docMk/>
            <pc:sldMk cId="1407664210" sldId="345"/>
            <ac:picMk id="33" creationId="{1F939819-1B6B-49C7-B5A9-04F431C9D872}"/>
          </ac:picMkLst>
        </pc:picChg>
        <pc:picChg chg="add del mod">
          <ac:chgData name="Israfilov, Ruslan" userId="333b6087-0dd7-4054-ae4c-02f41f1879ad" providerId="ADAL" clId="{B9C08F1A-34B5-42AE-8555-718E0E01085C}" dt="2021-02-10T14:44:37.997" v="6423" actId="478"/>
          <ac:picMkLst>
            <pc:docMk/>
            <pc:sldMk cId="1407664210" sldId="345"/>
            <ac:picMk id="34" creationId="{350ADAE6-9118-411C-BF52-E58BC37B717D}"/>
          </ac:picMkLst>
        </pc:picChg>
        <pc:cxnChg chg="add mod">
          <ac:chgData name="Israfilov, Ruslan" userId="333b6087-0dd7-4054-ae4c-02f41f1879ad" providerId="ADAL" clId="{B9C08F1A-34B5-42AE-8555-718E0E01085C}" dt="2021-02-09T21:38:49.823" v="2986" actId="1036"/>
          <ac:cxnSpMkLst>
            <pc:docMk/>
            <pc:sldMk cId="1407664210" sldId="345"/>
            <ac:cxnSpMk id="13" creationId="{F83A0407-2627-4377-9A34-849336969F4A}"/>
          </ac:cxnSpMkLst>
        </pc:cxnChg>
        <pc:cxnChg chg="add del mod">
          <ac:chgData name="Israfilov, Ruslan" userId="333b6087-0dd7-4054-ae4c-02f41f1879ad" providerId="ADAL" clId="{B9C08F1A-34B5-42AE-8555-718E0E01085C}" dt="2021-02-09T21:14:16.441" v="2740"/>
          <ac:cxnSpMkLst>
            <pc:docMk/>
            <pc:sldMk cId="1407664210" sldId="345"/>
            <ac:cxnSpMk id="18" creationId="{A4DFFF63-57EB-40B6-B519-A173DC570EA7}"/>
          </ac:cxnSpMkLst>
        </pc:cxnChg>
        <pc:cxnChg chg="add del mod">
          <ac:chgData name="Israfilov, Ruslan" userId="333b6087-0dd7-4054-ae4c-02f41f1879ad" providerId="ADAL" clId="{B9C08F1A-34B5-42AE-8555-718E0E01085C}" dt="2021-02-09T21:14:16.441" v="2740"/>
          <ac:cxnSpMkLst>
            <pc:docMk/>
            <pc:sldMk cId="1407664210" sldId="345"/>
            <ac:cxnSpMk id="19" creationId="{44934CC7-74F5-4CAE-AEFC-2699C0BA80A3}"/>
          </ac:cxnSpMkLst>
        </pc:cxnChg>
        <pc:cxnChg chg="add del mod">
          <ac:chgData name="Israfilov, Ruslan" userId="333b6087-0dd7-4054-ae4c-02f41f1879ad" providerId="ADAL" clId="{B9C08F1A-34B5-42AE-8555-718E0E01085C}" dt="2021-02-09T21:14:16.441" v="2740"/>
          <ac:cxnSpMkLst>
            <pc:docMk/>
            <pc:sldMk cId="1407664210" sldId="345"/>
            <ac:cxnSpMk id="20" creationId="{53F1C358-2873-4888-9892-B84CB4B461F0}"/>
          </ac:cxnSpMkLst>
        </pc:cxnChg>
        <pc:cxnChg chg="add del mod">
          <ac:chgData name="Israfilov, Ruslan" userId="333b6087-0dd7-4054-ae4c-02f41f1879ad" providerId="ADAL" clId="{B9C08F1A-34B5-42AE-8555-718E0E01085C}" dt="2021-02-09T21:14:16.441" v="2740"/>
          <ac:cxnSpMkLst>
            <pc:docMk/>
            <pc:sldMk cId="1407664210" sldId="345"/>
            <ac:cxnSpMk id="24" creationId="{D889E5A1-60B8-4B68-AECD-42F751B0793A}"/>
          </ac:cxnSpMkLst>
        </pc:cxnChg>
        <pc:cxnChg chg="add del mod">
          <ac:chgData name="Israfilov, Ruslan" userId="333b6087-0dd7-4054-ae4c-02f41f1879ad" providerId="ADAL" clId="{B9C08F1A-34B5-42AE-8555-718E0E01085C}" dt="2021-02-09T21:14:16.441" v="2740"/>
          <ac:cxnSpMkLst>
            <pc:docMk/>
            <pc:sldMk cId="1407664210" sldId="345"/>
            <ac:cxnSpMk id="27" creationId="{01322270-A5C9-4E7F-84B3-DAB4C8ADBF5F}"/>
          </ac:cxnSpMkLst>
        </pc:cxnChg>
        <pc:cxnChg chg="add del mod">
          <ac:chgData name="Israfilov, Ruslan" userId="333b6087-0dd7-4054-ae4c-02f41f1879ad" providerId="ADAL" clId="{B9C08F1A-34B5-42AE-8555-718E0E01085C}" dt="2021-02-09T21:14:16.441" v="2740"/>
          <ac:cxnSpMkLst>
            <pc:docMk/>
            <pc:sldMk cId="1407664210" sldId="345"/>
            <ac:cxnSpMk id="29" creationId="{1796282F-2592-4770-8367-5D3984BCE525}"/>
          </ac:cxnSpMkLst>
        </pc:cxnChg>
        <pc:cxnChg chg="add mod">
          <ac:chgData name="Israfilov, Ruslan" userId="333b6087-0dd7-4054-ae4c-02f41f1879ad" providerId="ADAL" clId="{B9C08F1A-34B5-42AE-8555-718E0E01085C}" dt="2021-02-10T14:45:41.165" v="6445" actId="14100"/>
          <ac:cxnSpMkLst>
            <pc:docMk/>
            <pc:sldMk cId="1407664210" sldId="345"/>
            <ac:cxnSpMk id="29" creationId="{8F9CBBD6-7C48-4861-877A-54CA367D40E2}"/>
          </ac:cxnSpMkLst>
        </pc:cxnChg>
        <pc:cxnChg chg="add del mod">
          <ac:chgData name="Israfilov, Ruslan" userId="333b6087-0dd7-4054-ae4c-02f41f1879ad" providerId="ADAL" clId="{B9C08F1A-34B5-42AE-8555-718E0E01085C}" dt="2021-02-09T21:14:16.441" v="2740"/>
          <ac:cxnSpMkLst>
            <pc:docMk/>
            <pc:sldMk cId="1407664210" sldId="345"/>
            <ac:cxnSpMk id="31" creationId="{DA4756D8-7CF2-47F7-BD82-ECD35D27828C}"/>
          </ac:cxnSpMkLst>
        </pc:cxnChg>
        <pc:cxnChg chg="add mod">
          <ac:chgData name="Israfilov, Ruslan" userId="333b6087-0dd7-4054-ae4c-02f41f1879ad" providerId="ADAL" clId="{B9C08F1A-34B5-42AE-8555-718E0E01085C}" dt="2021-02-10T14:45:51.685" v="6449" actId="14100"/>
          <ac:cxnSpMkLst>
            <pc:docMk/>
            <pc:sldMk cId="1407664210" sldId="345"/>
            <ac:cxnSpMk id="33" creationId="{36566343-47D2-46EB-9175-4B80D932475F}"/>
          </ac:cxnSpMkLst>
        </pc:cxnChg>
        <pc:cxnChg chg="add mod">
          <ac:chgData name="Israfilov, Ruslan" userId="333b6087-0dd7-4054-ae4c-02f41f1879ad" providerId="ADAL" clId="{B9C08F1A-34B5-42AE-8555-718E0E01085C}" dt="2021-02-10T14:45:58.860" v="6452" actId="14100"/>
          <ac:cxnSpMkLst>
            <pc:docMk/>
            <pc:sldMk cId="1407664210" sldId="345"/>
            <ac:cxnSpMk id="40" creationId="{43BBA9B8-2817-4709-A783-A729491D52CF}"/>
          </ac:cxnSpMkLst>
        </pc:cxnChg>
        <pc:cxnChg chg="add mod">
          <ac:chgData name="Israfilov, Ruslan" userId="333b6087-0dd7-4054-ae4c-02f41f1879ad" providerId="ADAL" clId="{B9C08F1A-34B5-42AE-8555-718E0E01085C}" dt="2021-02-09T21:32:20.237" v="2957" actId="1038"/>
          <ac:cxnSpMkLst>
            <pc:docMk/>
            <pc:sldMk cId="1407664210" sldId="345"/>
            <ac:cxnSpMk id="41" creationId="{5F7371F4-7D1B-4387-8F20-A92DF747826F}"/>
          </ac:cxnSpMkLst>
        </pc:cxnChg>
        <pc:cxnChg chg="add mod">
          <ac:chgData name="Israfilov, Ruslan" userId="333b6087-0dd7-4054-ae4c-02f41f1879ad" providerId="ADAL" clId="{B9C08F1A-34B5-42AE-8555-718E0E01085C}" dt="2021-02-10T14:46:05.815" v="6455" actId="14100"/>
          <ac:cxnSpMkLst>
            <pc:docMk/>
            <pc:sldMk cId="1407664210" sldId="345"/>
            <ac:cxnSpMk id="42" creationId="{D5191B29-9F43-4E06-B7CA-CF112F80D861}"/>
          </ac:cxnSpMkLst>
        </pc:cxnChg>
        <pc:cxnChg chg="add mod">
          <ac:chgData name="Israfilov, Ruslan" userId="333b6087-0dd7-4054-ae4c-02f41f1879ad" providerId="ADAL" clId="{B9C08F1A-34B5-42AE-8555-718E0E01085C}" dt="2021-02-09T21:33:00.562" v="2960" actId="14100"/>
          <ac:cxnSpMkLst>
            <pc:docMk/>
            <pc:sldMk cId="1407664210" sldId="345"/>
            <ac:cxnSpMk id="50" creationId="{68C53648-9108-4A4A-872B-34E44BCDCAAA}"/>
          </ac:cxnSpMkLst>
        </pc:cxnChg>
      </pc:sldChg>
      <pc:sldChg chg="new del">
        <pc:chgData name="Israfilov, Ruslan" userId="333b6087-0dd7-4054-ae4c-02f41f1879ad" providerId="ADAL" clId="{B9C08F1A-34B5-42AE-8555-718E0E01085C}" dt="2021-02-09T18:27:22.554" v="1664" actId="47"/>
        <pc:sldMkLst>
          <pc:docMk/>
          <pc:sldMk cId="4276839551" sldId="345"/>
        </pc:sldMkLst>
      </pc:sldChg>
      <pc:sldChg chg="addSp delSp modSp add mod modClrScheme chgLayout">
        <pc:chgData name="Israfilov, Ruslan" userId="333b6087-0dd7-4054-ae4c-02f41f1879ad" providerId="ADAL" clId="{B9C08F1A-34B5-42AE-8555-718E0E01085C}" dt="2021-02-10T13:25:03.874" v="5169" actId="20577"/>
        <pc:sldMkLst>
          <pc:docMk/>
          <pc:sldMk cId="3494429524" sldId="346"/>
        </pc:sldMkLst>
        <pc:spChg chg="del">
          <ac:chgData name="Israfilov, Ruslan" userId="333b6087-0dd7-4054-ae4c-02f41f1879ad" providerId="ADAL" clId="{B9C08F1A-34B5-42AE-8555-718E0E01085C}" dt="2021-02-09T19:10:17.232" v="2608" actId="478"/>
          <ac:spMkLst>
            <pc:docMk/>
            <pc:sldMk cId="3494429524" sldId="346"/>
            <ac:spMk id="2" creationId="{00061899-4CE5-41AB-A5AE-A6DE67DEFD92}"/>
          </ac:spMkLst>
        </pc:spChg>
        <pc:spChg chg="add mod">
          <ac:chgData name="Israfilov, Ruslan" userId="333b6087-0dd7-4054-ae4c-02f41f1879ad" providerId="ADAL" clId="{B9C08F1A-34B5-42AE-8555-718E0E01085C}" dt="2021-02-10T13:17:10.103" v="4932" actId="1076"/>
          <ac:spMkLst>
            <pc:docMk/>
            <pc:sldMk cId="3494429524" sldId="346"/>
            <ac:spMk id="2" creationId="{55511B3B-498C-4C7C-8391-2862604CA099}"/>
          </ac:spMkLst>
        </pc:spChg>
        <pc:spChg chg="add mod">
          <ac:chgData name="Israfilov, Ruslan" userId="333b6087-0dd7-4054-ae4c-02f41f1879ad" providerId="ADAL" clId="{B9C08F1A-34B5-42AE-8555-718E0E01085C}" dt="2021-02-10T13:18:37.300" v="4977" actId="1035"/>
          <ac:spMkLst>
            <pc:docMk/>
            <pc:sldMk cId="3494429524" sldId="346"/>
            <ac:spMk id="3" creationId="{3F22E78F-266C-4ED9-85C4-864C2A4B870B}"/>
          </ac:spMkLst>
        </pc:spChg>
        <pc:spChg chg="del">
          <ac:chgData name="Israfilov, Ruslan" userId="333b6087-0dd7-4054-ae4c-02f41f1879ad" providerId="ADAL" clId="{B9C08F1A-34B5-42AE-8555-718E0E01085C}" dt="2021-02-09T19:10:17.232" v="2608" actId="478"/>
          <ac:spMkLst>
            <pc:docMk/>
            <pc:sldMk cId="3494429524" sldId="346"/>
            <ac:spMk id="3" creationId="{6C67E847-7582-47A4-BEA0-D4966FC4F055}"/>
          </ac:spMkLst>
        </pc:spChg>
        <pc:spChg chg="add mod">
          <ac:chgData name="Israfilov, Ruslan" userId="333b6087-0dd7-4054-ae4c-02f41f1879ad" providerId="ADAL" clId="{B9C08F1A-34B5-42AE-8555-718E0E01085C}" dt="2021-02-10T13:18:37.300" v="4977" actId="1035"/>
          <ac:spMkLst>
            <pc:docMk/>
            <pc:sldMk cId="3494429524" sldId="346"/>
            <ac:spMk id="4" creationId="{C46C372E-1AB2-4117-ACE2-51D9BA9FC64F}"/>
          </ac:spMkLst>
        </pc:spChg>
        <pc:spChg chg="mod">
          <ac:chgData name="Israfilov, Ruslan" userId="333b6087-0dd7-4054-ae4c-02f41f1879ad" providerId="ADAL" clId="{B9C08F1A-34B5-42AE-8555-718E0E01085C}" dt="2021-02-10T13:18:26.906" v="4946" actId="1076"/>
          <ac:spMkLst>
            <pc:docMk/>
            <pc:sldMk cId="3494429524" sldId="346"/>
            <ac:spMk id="7" creationId="{47AAFF32-0215-4176-836C-08E8A00C7F16}"/>
          </ac:spMkLst>
        </pc:spChg>
        <pc:spChg chg="add mod">
          <ac:chgData name="Israfilov, Ruslan" userId="333b6087-0dd7-4054-ae4c-02f41f1879ad" providerId="ADAL" clId="{B9C08F1A-34B5-42AE-8555-718E0E01085C}" dt="2021-02-10T13:25:03.874" v="5169" actId="20577"/>
          <ac:spMkLst>
            <pc:docMk/>
            <pc:sldMk cId="3494429524" sldId="346"/>
            <ac:spMk id="8" creationId="{593325DC-F0E2-4230-A9FC-5EA39C0C06F0}"/>
          </ac:spMkLst>
        </pc:spChg>
        <pc:spChg chg="del">
          <ac:chgData name="Israfilov, Ruslan" userId="333b6087-0dd7-4054-ae4c-02f41f1879ad" providerId="ADAL" clId="{B9C08F1A-34B5-42AE-8555-718E0E01085C}" dt="2021-02-09T19:10:17.232" v="2608" actId="478"/>
          <ac:spMkLst>
            <pc:docMk/>
            <pc:sldMk cId="3494429524" sldId="346"/>
            <ac:spMk id="9" creationId="{6111EBB3-35A9-4DA7-AF09-084A0BABEE27}"/>
          </ac:spMkLst>
        </pc:spChg>
        <pc:spChg chg="add del mod">
          <ac:chgData name="Israfilov, Ruslan" userId="333b6087-0dd7-4054-ae4c-02f41f1879ad" providerId="ADAL" clId="{B9C08F1A-34B5-42AE-8555-718E0E01085C}" dt="2021-02-10T13:22:24.809" v="5133" actId="478"/>
          <ac:spMkLst>
            <pc:docMk/>
            <pc:sldMk cId="3494429524" sldId="346"/>
            <ac:spMk id="9" creationId="{F6F00063-6CDA-494B-A300-2E48F800F1BB}"/>
          </ac:spMkLst>
        </pc:spChg>
        <pc:spChg chg="del">
          <ac:chgData name="Israfilov, Ruslan" userId="333b6087-0dd7-4054-ae4c-02f41f1879ad" providerId="ADAL" clId="{B9C08F1A-34B5-42AE-8555-718E0E01085C}" dt="2021-02-09T19:10:17.232" v="2608" actId="478"/>
          <ac:spMkLst>
            <pc:docMk/>
            <pc:sldMk cId="3494429524" sldId="346"/>
            <ac:spMk id="10" creationId="{16E3F0A6-0CB9-4DFA-9979-00F48F9459F6}"/>
          </ac:spMkLst>
        </pc:spChg>
        <pc:spChg chg="add del mod">
          <ac:chgData name="Israfilov, Ruslan" userId="333b6087-0dd7-4054-ae4c-02f41f1879ad" providerId="ADAL" clId="{B9C08F1A-34B5-42AE-8555-718E0E01085C}" dt="2021-02-10T13:22:24.809" v="5133" actId="478"/>
          <ac:spMkLst>
            <pc:docMk/>
            <pc:sldMk cId="3494429524" sldId="346"/>
            <ac:spMk id="10" creationId="{5462DE39-CDB6-46F1-AC39-8ABCB0A9BED4}"/>
          </ac:spMkLst>
        </pc:spChg>
        <pc:spChg chg="del">
          <ac:chgData name="Israfilov, Ruslan" userId="333b6087-0dd7-4054-ae4c-02f41f1879ad" providerId="ADAL" clId="{B9C08F1A-34B5-42AE-8555-718E0E01085C}" dt="2021-02-09T19:10:17.232" v="2608" actId="478"/>
          <ac:spMkLst>
            <pc:docMk/>
            <pc:sldMk cId="3494429524" sldId="346"/>
            <ac:spMk id="11" creationId="{193E3AEB-4C82-42D8-8340-CCFC794C6C87}"/>
          </ac:spMkLst>
        </pc:spChg>
        <pc:spChg chg="add mod">
          <ac:chgData name="Israfilov, Ruslan" userId="333b6087-0dd7-4054-ae4c-02f41f1879ad" providerId="ADAL" clId="{B9C08F1A-34B5-42AE-8555-718E0E01085C}" dt="2021-02-10T13:15:17.383" v="4848" actId="20577"/>
          <ac:spMkLst>
            <pc:docMk/>
            <pc:sldMk cId="3494429524" sldId="346"/>
            <ac:spMk id="11" creationId="{AD4AB27A-62EB-41C3-81F5-5D0C5AA6F482}"/>
          </ac:spMkLst>
        </pc:spChg>
        <pc:spChg chg="del">
          <ac:chgData name="Israfilov, Ruslan" userId="333b6087-0dd7-4054-ae4c-02f41f1879ad" providerId="ADAL" clId="{B9C08F1A-34B5-42AE-8555-718E0E01085C}" dt="2021-02-09T19:10:17.232" v="2608" actId="478"/>
          <ac:spMkLst>
            <pc:docMk/>
            <pc:sldMk cId="3494429524" sldId="346"/>
            <ac:spMk id="12" creationId="{A20A23E8-1546-4225-B61D-628D304294C8}"/>
          </ac:spMkLst>
        </pc:spChg>
        <pc:spChg chg="add mod">
          <ac:chgData name="Israfilov, Ruslan" userId="333b6087-0dd7-4054-ae4c-02f41f1879ad" providerId="ADAL" clId="{B9C08F1A-34B5-42AE-8555-718E0E01085C}" dt="2021-02-10T13:16:14.792" v="4874" actId="1076"/>
          <ac:spMkLst>
            <pc:docMk/>
            <pc:sldMk cId="3494429524" sldId="346"/>
            <ac:spMk id="12" creationId="{BFD7C728-64B8-4E4B-AFAB-415FA0FA8CD3}"/>
          </ac:spMkLst>
        </pc:spChg>
        <pc:spChg chg="add mod">
          <ac:chgData name="Israfilov, Ruslan" userId="333b6087-0dd7-4054-ae4c-02f41f1879ad" providerId="ADAL" clId="{B9C08F1A-34B5-42AE-8555-718E0E01085C}" dt="2021-02-10T13:20:25.865" v="5042" actId="20577"/>
          <ac:spMkLst>
            <pc:docMk/>
            <pc:sldMk cId="3494429524" sldId="346"/>
            <ac:spMk id="13" creationId="{7B999862-42A9-457F-97B8-F1F88A798ED8}"/>
          </ac:spMkLst>
        </pc:spChg>
        <pc:spChg chg="del">
          <ac:chgData name="Israfilov, Ruslan" userId="333b6087-0dd7-4054-ae4c-02f41f1879ad" providerId="ADAL" clId="{B9C08F1A-34B5-42AE-8555-718E0E01085C}" dt="2021-02-09T19:10:17.232" v="2608" actId="478"/>
          <ac:spMkLst>
            <pc:docMk/>
            <pc:sldMk cId="3494429524" sldId="346"/>
            <ac:spMk id="14" creationId="{787613C9-4123-4516-A193-10761290B069}"/>
          </ac:spMkLst>
        </pc:spChg>
        <pc:spChg chg="add mod">
          <ac:chgData name="Israfilov, Ruslan" userId="333b6087-0dd7-4054-ae4c-02f41f1879ad" providerId="ADAL" clId="{B9C08F1A-34B5-42AE-8555-718E0E01085C}" dt="2021-02-10T13:24:52.211" v="5165" actId="1076"/>
          <ac:spMkLst>
            <pc:docMk/>
            <pc:sldMk cId="3494429524" sldId="346"/>
            <ac:spMk id="14" creationId="{B87CAF22-1A9B-4AAA-84CB-ABEE31E2070F}"/>
          </ac:spMkLst>
        </pc:spChg>
        <pc:spChg chg="add mod">
          <ac:chgData name="Israfilov, Ruslan" userId="333b6087-0dd7-4054-ae4c-02f41f1879ad" providerId="ADAL" clId="{B9C08F1A-34B5-42AE-8555-718E0E01085C}" dt="2021-02-10T13:23:52.958" v="5152" actId="14100"/>
          <ac:spMkLst>
            <pc:docMk/>
            <pc:sldMk cId="3494429524" sldId="346"/>
            <ac:spMk id="15" creationId="{029CBAF2-6CC2-4D3C-83D5-96F70ECF5C1C}"/>
          </ac:spMkLst>
        </pc:spChg>
        <pc:spChg chg="add del mod">
          <ac:chgData name="Israfilov, Ruslan" userId="333b6087-0dd7-4054-ae4c-02f41f1879ad" providerId="ADAL" clId="{B9C08F1A-34B5-42AE-8555-718E0E01085C}" dt="2021-02-09T20:48:04.582" v="2719" actId="26606"/>
          <ac:spMkLst>
            <pc:docMk/>
            <pc:sldMk cId="3494429524" sldId="346"/>
            <ac:spMk id="15" creationId="{E8B2626F-1280-4D09-B097-5FB5CA1FB89E}"/>
          </ac:spMkLst>
        </pc:spChg>
        <pc:spChg chg="add del mod">
          <ac:chgData name="Israfilov, Ruslan" userId="333b6087-0dd7-4054-ae4c-02f41f1879ad" providerId="ADAL" clId="{B9C08F1A-34B5-42AE-8555-718E0E01085C}" dt="2021-02-09T20:48:04.582" v="2719" actId="26606"/>
          <ac:spMkLst>
            <pc:docMk/>
            <pc:sldMk cId="3494429524" sldId="346"/>
            <ac:spMk id="16" creationId="{97AD5453-9F0A-4F78-8FE4-2203EA9D9546}"/>
          </ac:spMkLst>
        </pc:spChg>
        <pc:spChg chg="add mod">
          <ac:chgData name="Israfilov, Ruslan" userId="333b6087-0dd7-4054-ae4c-02f41f1879ad" providerId="ADAL" clId="{B9C08F1A-34B5-42AE-8555-718E0E01085C}" dt="2021-02-10T13:23:57.304" v="5153" actId="1076"/>
          <ac:spMkLst>
            <pc:docMk/>
            <pc:sldMk cId="3494429524" sldId="346"/>
            <ac:spMk id="16" creationId="{C2CAE874-CB0C-4E1A-8CBB-CA6F2139867B}"/>
          </ac:spMkLst>
        </pc:spChg>
        <pc:spChg chg="add mod">
          <ac:chgData name="Israfilov, Ruslan" userId="333b6087-0dd7-4054-ae4c-02f41f1879ad" providerId="ADAL" clId="{B9C08F1A-34B5-42AE-8555-718E0E01085C}" dt="2021-02-10T13:24:05.873" v="5154" actId="1076"/>
          <ac:spMkLst>
            <pc:docMk/>
            <pc:sldMk cId="3494429524" sldId="346"/>
            <ac:spMk id="17" creationId="{CD59BDE8-9D4E-4F9B-80BA-EFEB6DE4DAB2}"/>
          </ac:spMkLst>
        </pc:spChg>
        <pc:spChg chg="add del mod">
          <ac:chgData name="Israfilov, Ruslan" userId="333b6087-0dd7-4054-ae4c-02f41f1879ad" providerId="ADAL" clId="{B9C08F1A-34B5-42AE-8555-718E0E01085C}" dt="2021-02-09T20:48:04.582" v="2719" actId="26606"/>
          <ac:spMkLst>
            <pc:docMk/>
            <pc:sldMk cId="3494429524" sldId="346"/>
            <ac:spMk id="17" creationId="{DFDF3F7A-311C-4AA5-94F3-3E2C09D4A62B}"/>
          </ac:spMkLst>
        </pc:spChg>
        <pc:spChg chg="add del mod">
          <ac:chgData name="Israfilov, Ruslan" userId="333b6087-0dd7-4054-ae4c-02f41f1879ad" providerId="ADAL" clId="{B9C08F1A-34B5-42AE-8555-718E0E01085C}" dt="2021-02-09T20:48:04.582" v="2719" actId="26606"/>
          <ac:spMkLst>
            <pc:docMk/>
            <pc:sldMk cId="3494429524" sldId="346"/>
            <ac:spMk id="18" creationId="{9B8E5332-2909-4606-88D3-CA3419C055BA}"/>
          </ac:spMkLst>
        </pc:spChg>
        <pc:picChg chg="add del mod modCrop">
          <ac:chgData name="Israfilov, Ruslan" userId="333b6087-0dd7-4054-ae4c-02f41f1879ad" providerId="ADAL" clId="{B9C08F1A-34B5-42AE-8555-718E0E01085C}" dt="2021-02-09T20:52:56.140" v="2722" actId="478"/>
          <ac:picMkLst>
            <pc:docMk/>
            <pc:sldMk cId="3494429524" sldId="346"/>
            <ac:picMk id="4" creationId="{2CECCB4F-D00D-419C-950B-F9364DB1BF3D}"/>
          </ac:picMkLst>
        </pc:picChg>
        <pc:picChg chg="add mod">
          <ac:chgData name="Israfilov, Ruslan" userId="333b6087-0dd7-4054-ae4c-02f41f1879ad" providerId="ADAL" clId="{B9C08F1A-34B5-42AE-8555-718E0E01085C}" dt="2021-02-10T13:08:48.583" v="4804" actId="1076"/>
          <ac:picMkLst>
            <pc:docMk/>
            <pc:sldMk cId="3494429524" sldId="346"/>
            <ac:picMk id="5" creationId="{E89D4B22-A4A1-4183-B30D-F13ED079CA5F}"/>
          </ac:picMkLst>
        </pc:picChg>
        <pc:picChg chg="add mod">
          <ac:chgData name="Israfilov, Ruslan" userId="333b6087-0dd7-4054-ae4c-02f41f1879ad" providerId="ADAL" clId="{B9C08F1A-34B5-42AE-8555-718E0E01085C}" dt="2021-02-09T20:53:10.915" v="2727" actId="14100"/>
          <ac:picMkLst>
            <pc:docMk/>
            <pc:sldMk cId="3494429524" sldId="346"/>
            <ac:picMk id="6" creationId="{1EE5C672-484D-4C3B-AF88-A692F4A871AC}"/>
          </ac:picMkLst>
        </pc:picChg>
        <pc:cxnChg chg="del">
          <ac:chgData name="Israfilov, Ruslan" userId="333b6087-0dd7-4054-ae4c-02f41f1879ad" providerId="ADAL" clId="{B9C08F1A-34B5-42AE-8555-718E0E01085C}" dt="2021-02-09T19:10:17.232" v="2608" actId="478"/>
          <ac:cxnSpMkLst>
            <pc:docMk/>
            <pc:sldMk cId="3494429524" sldId="346"/>
            <ac:cxnSpMk id="13" creationId="{F83A0407-2627-4377-9A34-849336969F4A}"/>
          </ac:cxnSpMkLst>
        </pc:cxnChg>
      </pc:sldChg>
      <pc:sldChg chg="addSp delSp modSp add mod">
        <pc:chgData name="Israfilov, Ruslan" userId="333b6087-0dd7-4054-ae4c-02f41f1879ad" providerId="ADAL" clId="{B9C08F1A-34B5-42AE-8555-718E0E01085C}" dt="2021-02-10T14:51:12.593" v="6499" actId="207"/>
        <pc:sldMkLst>
          <pc:docMk/>
          <pc:sldMk cId="4228529016" sldId="347"/>
        </pc:sldMkLst>
        <pc:spChg chg="add mod">
          <ac:chgData name="Israfilov, Ruslan" userId="333b6087-0dd7-4054-ae4c-02f41f1879ad" providerId="ADAL" clId="{B9C08F1A-34B5-42AE-8555-718E0E01085C}" dt="2021-02-10T12:11:27.385" v="4446" actId="1036"/>
          <ac:spMkLst>
            <pc:docMk/>
            <pc:sldMk cId="4228529016" sldId="347"/>
            <ac:spMk id="2" creationId="{765E05E0-1F88-4157-8DB0-9F8C1F2C4059}"/>
          </ac:spMkLst>
        </pc:spChg>
        <pc:spChg chg="add mod">
          <ac:chgData name="Israfilov, Ruslan" userId="333b6087-0dd7-4054-ae4c-02f41f1879ad" providerId="ADAL" clId="{B9C08F1A-34B5-42AE-8555-718E0E01085C}" dt="2021-02-10T12:11:27.385" v="4446" actId="1036"/>
          <ac:spMkLst>
            <pc:docMk/>
            <pc:sldMk cId="4228529016" sldId="347"/>
            <ac:spMk id="3" creationId="{C6A0E382-18AD-4B0A-B8F8-D1938C37E2EB}"/>
          </ac:spMkLst>
        </pc:spChg>
        <pc:spChg chg="add del mod">
          <ac:chgData name="Israfilov, Ruslan" userId="333b6087-0dd7-4054-ae4c-02f41f1879ad" providerId="ADAL" clId="{B9C08F1A-34B5-42AE-8555-718E0E01085C}" dt="2021-02-09T23:01:26.790" v="3183"/>
          <ac:spMkLst>
            <pc:docMk/>
            <pc:sldMk cId="4228529016" sldId="347"/>
            <ac:spMk id="4" creationId="{BE22E0C0-2957-4AF4-A6F8-F0D794A9A89B}"/>
          </ac:spMkLst>
        </pc:spChg>
        <pc:spChg chg="add mod">
          <ac:chgData name="Israfilov, Ruslan" userId="333b6087-0dd7-4054-ae4c-02f41f1879ad" providerId="ADAL" clId="{B9C08F1A-34B5-42AE-8555-718E0E01085C}" dt="2021-02-10T14:46:34.411" v="6470" actId="1038"/>
          <ac:spMkLst>
            <pc:docMk/>
            <pc:sldMk cId="4228529016" sldId="347"/>
            <ac:spMk id="6" creationId="{668CDFDE-63A2-43E8-9C78-ED78573CC173}"/>
          </ac:spMkLst>
        </pc:spChg>
        <pc:spChg chg="mod">
          <ac:chgData name="Israfilov, Ruslan" userId="333b6087-0dd7-4054-ae4c-02f41f1879ad" providerId="ADAL" clId="{B9C08F1A-34B5-42AE-8555-718E0E01085C}" dt="2021-02-09T23:02:44.736" v="3212" actId="20577"/>
          <ac:spMkLst>
            <pc:docMk/>
            <pc:sldMk cId="4228529016" sldId="347"/>
            <ac:spMk id="7" creationId="{47AAFF32-0215-4176-836C-08E8A00C7F16}"/>
          </ac:spMkLst>
        </pc:spChg>
        <pc:spChg chg="add mod">
          <ac:chgData name="Israfilov, Ruslan" userId="333b6087-0dd7-4054-ae4c-02f41f1879ad" providerId="ADAL" clId="{B9C08F1A-34B5-42AE-8555-718E0E01085C}" dt="2021-02-10T12:11:27.385" v="4446" actId="1036"/>
          <ac:spMkLst>
            <pc:docMk/>
            <pc:sldMk cId="4228529016" sldId="347"/>
            <ac:spMk id="9" creationId="{C26E0065-24AD-4919-AA6C-9D267CE58AC6}"/>
          </ac:spMkLst>
        </pc:spChg>
        <pc:spChg chg="add mod">
          <ac:chgData name="Israfilov, Ruslan" userId="333b6087-0dd7-4054-ae4c-02f41f1879ad" providerId="ADAL" clId="{B9C08F1A-34B5-42AE-8555-718E0E01085C}" dt="2021-02-10T12:11:27.385" v="4446" actId="1036"/>
          <ac:spMkLst>
            <pc:docMk/>
            <pc:sldMk cId="4228529016" sldId="347"/>
            <ac:spMk id="10" creationId="{E0E1F061-3638-471A-B532-8E46156129C1}"/>
          </ac:spMkLst>
        </pc:spChg>
        <pc:graphicFrameChg chg="add del mod modGraphic">
          <ac:chgData name="Israfilov, Ruslan" userId="333b6087-0dd7-4054-ae4c-02f41f1879ad" providerId="ADAL" clId="{B9C08F1A-34B5-42AE-8555-718E0E01085C}" dt="2021-02-09T23:01:18.482" v="3179"/>
          <ac:graphicFrameMkLst>
            <pc:docMk/>
            <pc:sldMk cId="4228529016" sldId="347"/>
            <ac:graphicFrameMk id="2" creationId="{161AC964-979B-41AB-9598-A5290AB99EA1}"/>
          </ac:graphicFrameMkLst>
        </pc:graphicFrameChg>
        <pc:graphicFrameChg chg="add del mod">
          <ac:chgData name="Israfilov, Ruslan" userId="333b6087-0dd7-4054-ae4c-02f41f1879ad" providerId="ADAL" clId="{B9C08F1A-34B5-42AE-8555-718E0E01085C}" dt="2021-02-09T23:01:20.966" v="3181"/>
          <ac:graphicFrameMkLst>
            <pc:docMk/>
            <pc:sldMk cId="4228529016" sldId="347"/>
            <ac:graphicFrameMk id="3" creationId="{809DD46E-A238-4055-9FB9-C228112D5928}"/>
          </ac:graphicFrameMkLst>
        </pc:graphicFrameChg>
        <pc:graphicFrameChg chg="add del mod modGraphic">
          <ac:chgData name="Israfilov, Ruslan" userId="333b6087-0dd7-4054-ae4c-02f41f1879ad" providerId="ADAL" clId="{B9C08F1A-34B5-42AE-8555-718E0E01085C}" dt="2021-02-09T23:01:43.199" v="3201"/>
          <ac:graphicFrameMkLst>
            <pc:docMk/>
            <pc:sldMk cId="4228529016" sldId="347"/>
            <ac:graphicFrameMk id="5" creationId="{AB443150-BC88-4EF8-9998-EB9A24C741DC}"/>
          </ac:graphicFrameMkLst>
        </pc:graphicFrameChg>
        <pc:graphicFrameChg chg="add mod modGraphic">
          <ac:chgData name="Israfilov, Ruslan" userId="333b6087-0dd7-4054-ae4c-02f41f1879ad" providerId="ADAL" clId="{B9C08F1A-34B5-42AE-8555-718E0E01085C}" dt="2021-02-10T14:51:12.593" v="6499" actId="207"/>
          <ac:graphicFrameMkLst>
            <pc:docMk/>
            <pc:sldMk cId="4228529016" sldId="347"/>
            <ac:graphicFrameMk id="8" creationId="{A1C4B80C-DB9B-444F-8399-E5EC4CDAAB94}"/>
          </ac:graphicFrameMkLst>
        </pc:graphicFrameChg>
        <pc:picChg chg="del">
          <ac:chgData name="Israfilov, Ruslan" userId="333b6087-0dd7-4054-ae4c-02f41f1879ad" providerId="ADAL" clId="{B9C08F1A-34B5-42AE-8555-718E0E01085C}" dt="2021-02-09T22:12:02.509" v="3085" actId="478"/>
          <ac:picMkLst>
            <pc:docMk/>
            <pc:sldMk cId="4228529016" sldId="347"/>
            <ac:picMk id="5" creationId="{E89D4B22-A4A1-4183-B30D-F13ED079CA5F}"/>
          </ac:picMkLst>
        </pc:picChg>
        <pc:picChg chg="del">
          <ac:chgData name="Israfilov, Ruslan" userId="333b6087-0dd7-4054-ae4c-02f41f1879ad" providerId="ADAL" clId="{B9C08F1A-34B5-42AE-8555-718E0E01085C}" dt="2021-02-09T22:12:02.509" v="3085" actId="478"/>
          <ac:picMkLst>
            <pc:docMk/>
            <pc:sldMk cId="4228529016" sldId="347"/>
            <ac:picMk id="6" creationId="{1EE5C672-484D-4C3B-AF88-A692F4A871AC}"/>
          </ac:picMkLst>
        </pc:picChg>
      </pc:sldChg>
      <pc:sldChg chg="addSp modSp new mod modTransition">
        <pc:chgData name="Israfilov, Ruslan" userId="333b6087-0dd7-4054-ae4c-02f41f1879ad" providerId="ADAL" clId="{B9C08F1A-34B5-42AE-8555-718E0E01085C}" dt="2021-02-10T14:56:33.217" v="6550" actId="20577"/>
        <pc:sldMkLst>
          <pc:docMk/>
          <pc:sldMk cId="2622178092" sldId="348"/>
        </pc:sldMkLst>
        <pc:spChg chg="mod">
          <ac:chgData name="Israfilov, Ruslan" userId="333b6087-0dd7-4054-ae4c-02f41f1879ad" providerId="ADAL" clId="{B9C08F1A-34B5-42AE-8555-718E0E01085C}" dt="2021-02-10T08:20:57.512" v="3625" actId="20577"/>
          <ac:spMkLst>
            <pc:docMk/>
            <pc:sldMk cId="2622178092" sldId="348"/>
            <ac:spMk id="2" creationId="{2A037F7B-C7D8-4ABF-BB36-E2F29E71872D}"/>
          </ac:spMkLst>
        </pc:spChg>
        <pc:spChg chg="add mod">
          <ac:chgData name="Israfilov, Ruslan" userId="333b6087-0dd7-4054-ae4c-02f41f1879ad" providerId="ADAL" clId="{B9C08F1A-34B5-42AE-8555-718E0E01085C}" dt="2021-02-10T14:56:33.217" v="6550" actId="20577"/>
          <ac:spMkLst>
            <pc:docMk/>
            <pc:sldMk cId="2622178092" sldId="348"/>
            <ac:spMk id="3" creationId="{94D1B292-AAF8-4945-A6F7-D7A005E93209}"/>
          </ac:spMkLst>
        </pc:spChg>
      </pc:sldChg>
      <pc:sldChg chg="addSp delSp modSp new del mod">
        <pc:chgData name="Israfilov, Ruslan" userId="333b6087-0dd7-4054-ae4c-02f41f1879ad" providerId="ADAL" clId="{B9C08F1A-34B5-42AE-8555-718E0E01085C}" dt="2021-02-10T12:34:11.264" v="4586" actId="47"/>
        <pc:sldMkLst>
          <pc:docMk/>
          <pc:sldMk cId="1158173342" sldId="349"/>
        </pc:sldMkLst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15" creationId="{98161D38-9E63-49A1-9B46-4F556DA7F0D7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16" creationId="{67C00538-9C5B-4B81-98B0-31DFCF770086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17" creationId="{23698D56-A13D-4AC4-BD87-0D2643450CDA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18" creationId="{2D4F56BA-2A6C-4F34-84A7-1AF5700488E8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19" creationId="{96DC25DF-F3DF-40B9-9216-879E9DB6E76B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20" creationId="{66B9B9E3-C404-4BED-A9C3-EB2D7BB22FEB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21" creationId="{35F4E763-DFC8-4ABC-B9EC-DEEDB7DDCD73}"/>
          </ac:spMkLst>
        </pc:spChg>
        <pc:spChg chg="del mod topLvl">
          <ac:chgData name="Israfilov, Ruslan" userId="333b6087-0dd7-4054-ae4c-02f41f1879ad" providerId="ADAL" clId="{B9C08F1A-34B5-42AE-8555-718E0E01085C}" dt="2021-02-10T12:27:49.316" v="4526" actId="478"/>
          <ac:spMkLst>
            <pc:docMk/>
            <pc:sldMk cId="1158173342" sldId="349"/>
            <ac:spMk id="22" creationId="{A559FC02-7B52-4F90-993F-19791D7E7F44}"/>
          </ac:spMkLst>
        </pc:spChg>
        <pc:spChg chg="del mod topLvl">
          <ac:chgData name="Israfilov, Ruslan" userId="333b6087-0dd7-4054-ae4c-02f41f1879ad" providerId="ADAL" clId="{B9C08F1A-34B5-42AE-8555-718E0E01085C}" dt="2021-02-10T12:27:49.316" v="4526" actId="478"/>
          <ac:spMkLst>
            <pc:docMk/>
            <pc:sldMk cId="1158173342" sldId="349"/>
            <ac:spMk id="23" creationId="{96E580E5-2985-408C-A2DC-15AF49D49058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24" creationId="{D65D8301-FE88-41B5-8A72-93F9ED04DB51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25" creationId="{99DDBA9A-7D71-4E25-A442-6F21AEFB4E70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26" creationId="{CF7B962E-2536-4507-9ACC-9691116C91C0}"/>
          </ac:spMkLst>
        </pc:spChg>
        <pc:spChg chg="del mod topLvl">
          <ac:chgData name="Israfilov, Ruslan" userId="333b6087-0dd7-4054-ae4c-02f41f1879ad" providerId="ADAL" clId="{B9C08F1A-34B5-42AE-8555-718E0E01085C}" dt="2021-02-10T12:27:49.316" v="4526" actId="478"/>
          <ac:spMkLst>
            <pc:docMk/>
            <pc:sldMk cId="1158173342" sldId="349"/>
            <ac:spMk id="27" creationId="{EB091F7F-71D6-4255-870E-23FB8EFAC4E4}"/>
          </ac:spMkLst>
        </pc:spChg>
        <pc:spChg chg="del mod topLvl">
          <ac:chgData name="Israfilov, Ruslan" userId="333b6087-0dd7-4054-ae4c-02f41f1879ad" providerId="ADAL" clId="{B9C08F1A-34B5-42AE-8555-718E0E01085C}" dt="2021-02-10T12:27:39.026" v="4522" actId="478"/>
          <ac:spMkLst>
            <pc:docMk/>
            <pc:sldMk cId="1158173342" sldId="349"/>
            <ac:spMk id="28" creationId="{13C5EFAC-CADC-43DF-A835-E4A8407BEA89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29" creationId="{16FBFA2F-7AB0-4FA9-95BC-BA40AB08414A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30" creationId="{175C9595-3A39-4AB3-844C-7C4A29EABC16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35" creationId="{E323812F-B868-415F-9CA4-26D87C43D90B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36" creationId="{45B1AC0C-5E72-40E9-BC01-A76F61207A47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37" creationId="{9B9764A3-4141-45C9-B261-58FC70427801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38" creationId="{CB3EF59E-F97B-4EA6-B15A-09FD3E4A9CEE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40" creationId="{B55B84FB-D755-48EC-82DB-3A1D6A2B9760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41" creationId="{16DC686F-4220-408D-B8A3-BD659649CAEE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42" creationId="{F0B92EFB-FEF7-4A8A-9703-DDED12B4AA8B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43" creationId="{797DA834-9DC1-4E25-8C8D-0AC5CAFA3BE7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44" creationId="{61930266-F02D-4493-904B-49344D4D50F4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45" creationId="{D689F1DF-BA42-4BB7-9FE5-FCECF3F4703E}"/>
          </ac:spMkLst>
        </pc:spChg>
        <pc:spChg chg="mod topLvl">
          <ac:chgData name="Israfilov, Ruslan" userId="333b6087-0dd7-4054-ae4c-02f41f1879ad" providerId="ADAL" clId="{B9C08F1A-34B5-42AE-8555-718E0E01085C}" dt="2021-02-10T12:27:31.102" v="4520" actId="165"/>
          <ac:spMkLst>
            <pc:docMk/>
            <pc:sldMk cId="1158173342" sldId="349"/>
            <ac:spMk id="51" creationId="{24557604-17AB-4893-84F7-1876AA31D75E}"/>
          </ac:spMkLst>
        </pc:spChg>
        <pc:grpChg chg="add del mod">
          <ac:chgData name="Israfilov, Ruslan" userId="333b6087-0dd7-4054-ae4c-02f41f1879ad" providerId="ADAL" clId="{B9C08F1A-34B5-42AE-8555-718E0E01085C}" dt="2021-02-10T12:27:31.102" v="4520" actId="165"/>
          <ac:grpSpMkLst>
            <pc:docMk/>
            <pc:sldMk cId="1158173342" sldId="349"/>
            <ac:grpSpMk id="3" creationId="{1E76A796-6236-4528-9700-B2E5D0BBBF2E}"/>
          </ac:grpSpMkLst>
        </pc:grp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4" creationId="{D740D498-440D-4731-B640-556120644F63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5" creationId="{F4019821-53FF-40E8-8C33-736743C15FB6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6" creationId="{C7AFEDC2-22DD-433B-A9B2-9B5629776D0A}"/>
          </ac:cxnSpMkLst>
        </pc:cxnChg>
        <pc:cxnChg chg="del mod topLvl">
          <ac:chgData name="Israfilov, Ruslan" userId="333b6087-0dd7-4054-ae4c-02f41f1879ad" providerId="ADAL" clId="{B9C08F1A-34B5-42AE-8555-718E0E01085C}" dt="2021-02-10T12:27:44.998" v="4525" actId="478"/>
          <ac:cxnSpMkLst>
            <pc:docMk/>
            <pc:sldMk cId="1158173342" sldId="349"/>
            <ac:cxnSpMk id="7" creationId="{BE37FD61-E7D5-4722-8B5E-C27FBD33472A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8" creationId="{37EA4D28-87FC-4A72-B842-B396F79B8D5E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9" creationId="{888F371E-9581-40C2-B651-921F799012E2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10" creationId="{B5A19746-5111-4E47-84BD-248A0B8FD0BD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11" creationId="{49B08D67-C605-46EA-9BE9-9ED38A3E5329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12" creationId="{B1A94099-77C0-44F6-9D47-0D80511D06C6}"/>
          </ac:cxnSpMkLst>
        </pc:cxnChg>
        <pc:cxnChg chg="del mod topLvl">
          <ac:chgData name="Israfilov, Ruslan" userId="333b6087-0dd7-4054-ae4c-02f41f1879ad" providerId="ADAL" clId="{B9C08F1A-34B5-42AE-8555-718E0E01085C}" dt="2021-02-10T12:27:41.238" v="4523" actId="478"/>
          <ac:cxnSpMkLst>
            <pc:docMk/>
            <pc:sldMk cId="1158173342" sldId="349"/>
            <ac:cxnSpMk id="13" creationId="{79144765-570A-4757-8151-DAF90705AAE6}"/>
          </ac:cxnSpMkLst>
        </pc:cxnChg>
        <pc:cxnChg chg="del mod topLvl">
          <ac:chgData name="Israfilov, Ruslan" userId="333b6087-0dd7-4054-ae4c-02f41f1879ad" providerId="ADAL" clId="{B9C08F1A-34B5-42AE-8555-718E0E01085C}" dt="2021-02-10T12:27:42.627" v="4524" actId="478"/>
          <ac:cxnSpMkLst>
            <pc:docMk/>
            <pc:sldMk cId="1158173342" sldId="349"/>
            <ac:cxnSpMk id="14" creationId="{08783832-D6AC-42E1-8A82-7528D6841508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31" creationId="{EC2A6BD5-94EF-4A98-B644-E9EC9294C99C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32" creationId="{BA1BDD33-6F13-4361-862B-1CF934505C27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33" creationId="{057C345D-0929-46EC-B85B-B58D86166EA8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34" creationId="{9B0412E7-758C-4ABB-8226-F6A9244B0893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39" creationId="{0F0402B8-D1E9-4307-A645-1ABD7D1C9781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46" creationId="{34F5B106-B130-4223-AB05-2DD9D454CB55}"/>
          </ac:cxnSpMkLst>
        </pc:cxnChg>
        <pc:cxnChg chg="del mod topLvl">
          <ac:chgData name="Israfilov, Ruslan" userId="333b6087-0dd7-4054-ae4c-02f41f1879ad" providerId="ADAL" clId="{B9C08F1A-34B5-42AE-8555-718E0E01085C}" dt="2021-02-10T12:27:37.104" v="4521" actId="478"/>
          <ac:cxnSpMkLst>
            <pc:docMk/>
            <pc:sldMk cId="1158173342" sldId="349"/>
            <ac:cxnSpMk id="47" creationId="{1F47C0EE-6EF6-4A85-9B52-57B9F741E658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48" creationId="{66357BD2-CE49-47F4-B309-34C1D33B74EA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49" creationId="{281636C8-F770-45A4-8071-03157B2FB959}"/>
          </ac:cxnSpMkLst>
        </pc:cxnChg>
        <pc:cxnChg chg="mod topLvl">
          <ac:chgData name="Israfilov, Ruslan" userId="333b6087-0dd7-4054-ae4c-02f41f1879ad" providerId="ADAL" clId="{B9C08F1A-34B5-42AE-8555-718E0E01085C}" dt="2021-02-10T12:27:31.102" v="4520" actId="165"/>
          <ac:cxnSpMkLst>
            <pc:docMk/>
            <pc:sldMk cId="1158173342" sldId="349"/>
            <ac:cxnSpMk id="50" creationId="{594E7320-5615-4C1F-8A9F-BB13CFC3D998}"/>
          </ac:cxnSpMkLst>
        </pc:cxnChg>
      </pc:sldChg>
      <pc:sldChg chg="addSp delSp modSp new mod modTransition">
        <pc:chgData name="Israfilov, Ruslan" userId="333b6087-0dd7-4054-ae4c-02f41f1879ad" providerId="ADAL" clId="{B9C08F1A-34B5-42AE-8555-718E0E01085C}" dt="2021-02-10T14:51:36.540" v="6504" actId="1076"/>
        <pc:sldMkLst>
          <pc:docMk/>
          <pc:sldMk cId="2560809786" sldId="349"/>
        </pc:sldMkLst>
        <pc:spChg chg="del">
          <ac:chgData name="Israfilov, Ruslan" userId="333b6087-0dd7-4054-ae4c-02f41f1879ad" providerId="ADAL" clId="{B9C08F1A-34B5-42AE-8555-718E0E01085C}" dt="2021-02-10T13:27:49.717" v="5182" actId="478"/>
          <ac:spMkLst>
            <pc:docMk/>
            <pc:sldMk cId="2560809786" sldId="349"/>
            <ac:spMk id="2" creationId="{B94DB250-FF6A-42BE-A4A4-655E703590EB}"/>
          </ac:spMkLst>
        </pc:spChg>
        <pc:spChg chg="add mod">
          <ac:chgData name="Israfilov, Ruslan" userId="333b6087-0dd7-4054-ae4c-02f41f1879ad" providerId="ADAL" clId="{B9C08F1A-34B5-42AE-8555-718E0E01085C}" dt="2021-02-10T14:19:36.713" v="5920" actId="20577"/>
          <ac:spMkLst>
            <pc:docMk/>
            <pc:sldMk cId="2560809786" sldId="349"/>
            <ac:spMk id="3" creationId="{D02C9D55-6E05-475D-8A92-25BDA45F011A}"/>
          </ac:spMkLst>
        </pc:spChg>
        <pc:spChg chg="add mod">
          <ac:chgData name="Israfilov, Ruslan" userId="333b6087-0dd7-4054-ae4c-02f41f1879ad" providerId="ADAL" clId="{B9C08F1A-34B5-42AE-8555-718E0E01085C}" dt="2021-02-10T14:51:36.540" v="6504" actId="1076"/>
          <ac:spMkLst>
            <pc:docMk/>
            <pc:sldMk cId="2560809786" sldId="349"/>
            <ac:spMk id="5" creationId="{1572D32C-3841-44F7-A064-88000A8C21E8}"/>
          </ac:spMkLst>
        </pc:spChg>
        <pc:spChg chg="add mod">
          <ac:chgData name="Israfilov, Ruslan" userId="333b6087-0dd7-4054-ae4c-02f41f1879ad" providerId="ADAL" clId="{B9C08F1A-34B5-42AE-8555-718E0E01085C}" dt="2021-02-10T14:51:36.540" v="6504" actId="1076"/>
          <ac:spMkLst>
            <pc:docMk/>
            <pc:sldMk cId="2560809786" sldId="349"/>
            <ac:spMk id="6" creationId="{079E34B6-64A1-45C4-B915-711F4FC5042C}"/>
          </ac:spMkLst>
        </pc:spChg>
        <pc:spChg chg="add mod">
          <ac:chgData name="Israfilov, Ruslan" userId="333b6087-0dd7-4054-ae4c-02f41f1879ad" providerId="ADAL" clId="{B9C08F1A-34B5-42AE-8555-718E0E01085C}" dt="2021-02-10T14:51:36.540" v="6504" actId="1076"/>
          <ac:spMkLst>
            <pc:docMk/>
            <pc:sldMk cId="2560809786" sldId="349"/>
            <ac:spMk id="7" creationId="{3FE07A19-F7F5-47FA-BCCF-D8CE31DFE2A5}"/>
          </ac:spMkLst>
        </pc:spChg>
        <pc:spChg chg="add mod">
          <ac:chgData name="Israfilov, Ruslan" userId="333b6087-0dd7-4054-ae4c-02f41f1879ad" providerId="ADAL" clId="{B9C08F1A-34B5-42AE-8555-718E0E01085C}" dt="2021-02-10T14:51:36.540" v="6504" actId="1076"/>
          <ac:spMkLst>
            <pc:docMk/>
            <pc:sldMk cId="2560809786" sldId="349"/>
            <ac:spMk id="8" creationId="{0C37A9D2-D3C7-407B-86AB-09C22D39EEE9}"/>
          </ac:spMkLst>
        </pc:spChg>
        <pc:graphicFrameChg chg="add mod modGraphic">
          <ac:chgData name="Israfilov, Ruslan" userId="333b6087-0dd7-4054-ae4c-02f41f1879ad" providerId="ADAL" clId="{B9C08F1A-34B5-42AE-8555-718E0E01085C}" dt="2021-02-10T14:51:25.875" v="6502" actId="207"/>
          <ac:graphicFrameMkLst>
            <pc:docMk/>
            <pc:sldMk cId="2560809786" sldId="349"/>
            <ac:graphicFrameMk id="4" creationId="{025B19DE-09B8-4CCD-9715-60E9A23F61BD}"/>
          </ac:graphicFrameMkLst>
        </pc:graphicFrameChg>
      </pc:sldChg>
      <pc:sldChg chg="addSp modSp add mod modTransition">
        <pc:chgData name="Israfilov, Ruslan" userId="333b6087-0dd7-4054-ae4c-02f41f1879ad" providerId="ADAL" clId="{B9C08F1A-34B5-42AE-8555-718E0E01085C}" dt="2021-02-10T14:51:08.412" v="6498" actId="207"/>
        <pc:sldMkLst>
          <pc:docMk/>
          <pc:sldMk cId="2563943873" sldId="372"/>
        </pc:sldMkLst>
        <pc:spChg chg="mod">
          <ac:chgData name="Israfilov, Ruslan" userId="333b6087-0dd7-4054-ae4c-02f41f1879ad" providerId="ADAL" clId="{B9C08F1A-34B5-42AE-8555-718E0E01085C}" dt="2021-02-10T14:50:22.568" v="6491" actId="1036"/>
          <ac:spMkLst>
            <pc:docMk/>
            <pc:sldMk cId="2563943873" sldId="372"/>
            <ac:spMk id="5" creationId="{28FDCD9C-F326-4A43-AF36-EAD113BC97BD}"/>
          </ac:spMkLst>
        </pc:spChg>
        <pc:spChg chg="add mod">
          <ac:chgData name="Israfilov, Ruslan" userId="333b6087-0dd7-4054-ae4c-02f41f1879ad" providerId="ADAL" clId="{B9C08F1A-34B5-42AE-8555-718E0E01085C}" dt="2021-02-10T14:50:23.925" v="6492"/>
          <ac:spMkLst>
            <pc:docMk/>
            <pc:sldMk cId="2563943873" sldId="372"/>
            <ac:spMk id="6" creationId="{F73B3807-10B5-4EB7-AA1E-67D4D8799EDF}"/>
          </ac:spMkLst>
        </pc:spChg>
        <pc:spChg chg="add mod">
          <ac:chgData name="Israfilov, Ruslan" userId="333b6087-0dd7-4054-ae4c-02f41f1879ad" providerId="ADAL" clId="{B9C08F1A-34B5-42AE-8555-718E0E01085C}" dt="2021-02-10T14:50:23.925" v="6492"/>
          <ac:spMkLst>
            <pc:docMk/>
            <pc:sldMk cId="2563943873" sldId="372"/>
            <ac:spMk id="7" creationId="{079DFEC7-93AB-4ED8-8627-D012CA6E7595}"/>
          </ac:spMkLst>
        </pc:spChg>
        <pc:spChg chg="add mod">
          <ac:chgData name="Israfilov, Ruslan" userId="333b6087-0dd7-4054-ae4c-02f41f1879ad" providerId="ADAL" clId="{B9C08F1A-34B5-42AE-8555-718E0E01085C}" dt="2021-02-10T14:50:23.925" v="6492"/>
          <ac:spMkLst>
            <pc:docMk/>
            <pc:sldMk cId="2563943873" sldId="372"/>
            <ac:spMk id="8" creationId="{D40B0FEA-0A55-4449-9A91-633CB132DD36}"/>
          </ac:spMkLst>
        </pc:spChg>
        <pc:spChg chg="add mod">
          <ac:chgData name="Israfilov, Ruslan" userId="333b6087-0dd7-4054-ae4c-02f41f1879ad" providerId="ADAL" clId="{B9C08F1A-34B5-42AE-8555-718E0E01085C}" dt="2021-02-10T14:50:23.925" v="6492"/>
          <ac:spMkLst>
            <pc:docMk/>
            <pc:sldMk cId="2563943873" sldId="372"/>
            <ac:spMk id="9" creationId="{8D4DBBE9-40A1-4ED0-B01B-F9539E23170C}"/>
          </ac:spMkLst>
        </pc:spChg>
        <pc:graphicFrameChg chg="mod modGraphic">
          <ac:chgData name="Israfilov, Ruslan" userId="333b6087-0dd7-4054-ae4c-02f41f1879ad" providerId="ADAL" clId="{B9C08F1A-34B5-42AE-8555-718E0E01085C}" dt="2021-02-10T14:51:08.412" v="6498" actId="207"/>
          <ac:graphicFrameMkLst>
            <pc:docMk/>
            <pc:sldMk cId="2563943873" sldId="372"/>
            <ac:graphicFrameMk id="2" creationId="{A1AEEC01-177F-4A52-AB8B-AF8CA67A6F45}"/>
          </ac:graphicFrameMkLst>
        </pc:graphicFrameChg>
      </pc:sldChg>
      <pc:sldChg chg="add modTransition">
        <pc:chgData name="Israfilov, Ruslan" userId="333b6087-0dd7-4054-ae4c-02f41f1879ad" providerId="ADAL" clId="{B9C08F1A-34B5-42AE-8555-718E0E01085C}" dt="2021-02-10T14:22:15.908" v="5931"/>
        <pc:sldMkLst>
          <pc:docMk/>
          <pc:sldMk cId="3735326796" sldId="416"/>
        </pc:sldMkLst>
      </pc:sldChg>
      <pc:sldMasterChg chg="delSp modSp mod">
        <pc:chgData name="Israfilov, Ruslan" userId="333b6087-0dd7-4054-ae4c-02f41f1879ad" providerId="ADAL" clId="{B9C08F1A-34B5-42AE-8555-718E0E01085C}" dt="2021-02-08T11:51:02.591" v="169" actId="478"/>
        <pc:sldMasterMkLst>
          <pc:docMk/>
          <pc:sldMasterMk cId="0" sldId="2147483648"/>
        </pc:sldMasterMkLst>
        <pc:spChg chg="del mod">
          <ac:chgData name="Israfilov, Ruslan" userId="333b6087-0dd7-4054-ae4c-02f41f1879ad" providerId="ADAL" clId="{B9C08F1A-34B5-42AE-8555-718E0E01085C}" dt="2021-02-08T11:51:02.591" v="169" actId="478"/>
          <ac:spMkLst>
            <pc:docMk/>
            <pc:sldMasterMk cId="0" sldId="2147483648"/>
            <ac:spMk id="5" creationId="{7FE2005A-EE28-4562-A018-55A90BB1BA11}"/>
          </ac:spMkLst>
        </pc:spChg>
      </pc:sldMasterChg>
    </pc:docChg>
  </pc:docChgLst>
  <pc:docChgLst>
    <pc:chgData name="Israfilov, Ruslan" userId="333b6087-0dd7-4054-ae4c-02f41f1879ad" providerId="ADAL" clId="{5114A05F-9365-43FD-9AB6-35197A184D6D}"/>
    <pc:docChg chg="undo redo custSel addSld delSld modSld">
      <pc:chgData name="Israfilov, Ruslan" userId="333b6087-0dd7-4054-ae4c-02f41f1879ad" providerId="ADAL" clId="{5114A05F-9365-43FD-9AB6-35197A184D6D}" dt="2021-03-24T16:59:26.468" v="2422" actId="20577"/>
      <pc:docMkLst>
        <pc:docMk/>
      </pc:docMkLst>
      <pc:sldChg chg="modSp mod">
        <pc:chgData name="Israfilov, Ruslan" userId="333b6087-0dd7-4054-ae4c-02f41f1879ad" providerId="ADAL" clId="{5114A05F-9365-43FD-9AB6-35197A184D6D}" dt="2021-03-24T16:58:59.200" v="2410" actId="20577"/>
        <pc:sldMkLst>
          <pc:docMk/>
          <pc:sldMk cId="3102934450" sldId="262"/>
        </pc:sldMkLst>
        <pc:spChg chg="mod">
          <ac:chgData name="Israfilov, Ruslan" userId="333b6087-0dd7-4054-ae4c-02f41f1879ad" providerId="ADAL" clId="{5114A05F-9365-43FD-9AB6-35197A184D6D}" dt="2021-03-24T16:58:59.200" v="2410" actId="20577"/>
          <ac:spMkLst>
            <pc:docMk/>
            <pc:sldMk cId="3102934450" sldId="262"/>
            <ac:spMk id="5" creationId="{679F4BE2-8E4A-4003-B816-9E34781F7E88}"/>
          </ac:spMkLst>
        </pc:spChg>
        <pc:spChg chg="mod">
          <ac:chgData name="Israfilov, Ruslan" userId="333b6087-0dd7-4054-ae4c-02f41f1879ad" providerId="ADAL" clId="{5114A05F-9365-43FD-9AB6-35197A184D6D}" dt="2021-03-24T15:41:18.053" v="20" actId="20577"/>
          <ac:spMkLst>
            <pc:docMk/>
            <pc:sldMk cId="3102934450" sldId="262"/>
            <ac:spMk id="9" creationId="{ABEAF9F9-E88D-44A4-A1B6-BAA2E532B65E}"/>
          </ac:spMkLst>
        </pc:spChg>
      </pc:sldChg>
      <pc:sldChg chg="del">
        <pc:chgData name="Israfilov, Ruslan" userId="333b6087-0dd7-4054-ae4c-02f41f1879ad" providerId="ADAL" clId="{5114A05F-9365-43FD-9AB6-35197A184D6D}" dt="2021-03-24T16:41:21.320" v="2091" actId="47"/>
        <pc:sldMkLst>
          <pc:docMk/>
          <pc:sldMk cId="297593419" sldId="342"/>
        </pc:sldMkLst>
      </pc:sldChg>
      <pc:sldChg chg="del">
        <pc:chgData name="Israfilov, Ruslan" userId="333b6087-0dd7-4054-ae4c-02f41f1879ad" providerId="ADAL" clId="{5114A05F-9365-43FD-9AB6-35197A184D6D}" dt="2021-03-24T16:41:21.953" v="2092" actId="47"/>
        <pc:sldMkLst>
          <pc:docMk/>
          <pc:sldMk cId="1356007464" sldId="343"/>
        </pc:sldMkLst>
      </pc:sldChg>
      <pc:sldChg chg="del">
        <pc:chgData name="Israfilov, Ruslan" userId="333b6087-0dd7-4054-ae4c-02f41f1879ad" providerId="ADAL" clId="{5114A05F-9365-43FD-9AB6-35197A184D6D}" dt="2021-03-24T16:41:22.406" v="2093" actId="47"/>
        <pc:sldMkLst>
          <pc:docMk/>
          <pc:sldMk cId="963812734" sldId="344"/>
        </pc:sldMkLst>
      </pc:sldChg>
      <pc:sldChg chg="del">
        <pc:chgData name="Israfilov, Ruslan" userId="333b6087-0dd7-4054-ae4c-02f41f1879ad" providerId="ADAL" clId="{5114A05F-9365-43FD-9AB6-35197A184D6D}" dt="2021-03-24T16:41:22.661" v="2094" actId="47"/>
        <pc:sldMkLst>
          <pc:docMk/>
          <pc:sldMk cId="1407664210" sldId="345"/>
        </pc:sldMkLst>
      </pc:sldChg>
      <pc:sldChg chg="del">
        <pc:chgData name="Israfilov, Ruslan" userId="333b6087-0dd7-4054-ae4c-02f41f1879ad" providerId="ADAL" clId="{5114A05F-9365-43FD-9AB6-35197A184D6D}" dt="2021-03-24T16:41:22.692" v="2095" actId="47"/>
        <pc:sldMkLst>
          <pc:docMk/>
          <pc:sldMk cId="3494429524" sldId="346"/>
        </pc:sldMkLst>
      </pc:sldChg>
      <pc:sldChg chg="del">
        <pc:chgData name="Israfilov, Ruslan" userId="333b6087-0dd7-4054-ae4c-02f41f1879ad" providerId="ADAL" clId="{5114A05F-9365-43FD-9AB6-35197A184D6D}" dt="2021-03-24T16:41:22.856" v="2096" actId="47"/>
        <pc:sldMkLst>
          <pc:docMk/>
          <pc:sldMk cId="4228529016" sldId="347"/>
        </pc:sldMkLst>
      </pc:sldChg>
      <pc:sldChg chg="addSp delSp modSp mod">
        <pc:chgData name="Israfilov, Ruslan" userId="333b6087-0dd7-4054-ae4c-02f41f1879ad" providerId="ADAL" clId="{5114A05F-9365-43FD-9AB6-35197A184D6D}" dt="2021-03-24T16:27:54" v="1565" actId="313"/>
        <pc:sldMkLst>
          <pc:docMk/>
          <pc:sldMk cId="2622178092" sldId="348"/>
        </pc:sldMkLst>
        <pc:spChg chg="mod">
          <ac:chgData name="Israfilov, Ruslan" userId="333b6087-0dd7-4054-ae4c-02f41f1879ad" providerId="ADAL" clId="{5114A05F-9365-43FD-9AB6-35197A184D6D}" dt="2021-03-24T15:51:27.666" v="114" actId="1076"/>
          <ac:spMkLst>
            <pc:docMk/>
            <pc:sldMk cId="2622178092" sldId="348"/>
            <ac:spMk id="2" creationId="{2A037F7B-C7D8-4ABF-BB36-E2F29E71872D}"/>
          </ac:spMkLst>
        </pc:spChg>
        <pc:spChg chg="del">
          <ac:chgData name="Israfilov, Ruslan" userId="333b6087-0dd7-4054-ae4c-02f41f1879ad" providerId="ADAL" clId="{5114A05F-9365-43FD-9AB6-35197A184D6D}" dt="2021-03-24T15:41:44.914" v="61" actId="478"/>
          <ac:spMkLst>
            <pc:docMk/>
            <pc:sldMk cId="2622178092" sldId="348"/>
            <ac:spMk id="3" creationId="{94D1B292-AAF8-4945-A6F7-D7A005E93209}"/>
          </ac:spMkLst>
        </pc:spChg>
        <pc:spChg chg="add del mod">
          <ac:chgData name="Israfilov, Ruslan" userId="333b6087-0dd7-4054-ae4c-02f41f1879ad" providerId="ADAL" clId="{5114A05F-9365-43FD-9AB6-35197A184D6D}" dt="2021-03-24T15:49:42.076" v="71"/>
          <ac:spMkLst>
            <pc:docMk/>
            <pc:sldMk cId="2622178092" sldId="348"/>
            <ac:spMk id="4" creationId="{10C92781-E0BA-4742-8583-B9AAC132C89F}"/>
          </ac:spMkLst>
        </pc:spChg>
        <pc:spChg chg="add del mod">
          <ac:chgData name="Israfilov, Ruslan" userId="333b6087-0dd7-4054-ae4c-02f41f1879ad" providerId="ADAL" clId="{5114A05F-9365-43FD-9AB6-35197A184D6D}" dt="2021-03-24T15:49:47.753" v="73"/>
          <ac:spMkLst>
            <pc:docMk/>
            <pc:sldMk cId="2622178092" sldId="348"/>
            <ac:spMk id="5" creationId="{68CE72D7-9C9F-48B7-A394-5D764E0E700C}"/>
          </ac:spMkLst>
        </pc:spChg>
        <pc:spChg chg="add del mod">
          <ac:chgData name="Israfilov, Ruslan" userId="333b6087-0dd7-4054-ae4c-02f41f1879ad" providerId="ADAL" clId="{5114A05F-9365-43FD-9AB6-35197A184D6D}" dt="2021-03-24T15:49:49.908" v="77"/>
          <ac:spMkLst>
            <pc:docMk/>
            <pc:sldMk cId="2622178092" sldId="348"/>
            <ac:spMk id="6" creationId="{5BC04EDF-FB0D-4670-B3A7-C87A58E41A0E}"/>
          </ac:spMkLst>
        </pc:spChg>
        <pc:spChg chg="add del mod">
          <ac:chgData name="Israfilov, Ruslan" userId="333b6087-0dd7-4054-ae4c-02f41f1879ad" providerId="ADAL" clId="{5114A05F-9365-43FD-9AB6-35197A184D6D}" dt="2021-03-24T15:50:07.965" v="88" actId="478"/>
          <ac:spMkLst>
            <pc:docMk/>
            <pc:sldMk cId="2622178092" sldId="348"/>
            <ac:spMk id="7" creationId="{59583F13-D09C-4B02-BA7A-370FCDB1F9BB}"/>
          </ac:spMkLst>
        </pc:spChg>
        <pc:spChg chg="add del mod">
          <ac:chgData name="Israfilov, Ruslan" userId="333b6087-0dd7-4054-ae4c-02f41f1879ad" providerId="ADAL" clId="{5114A05F-9365-43FD-9AB6-35197A184D6D}" dt="2021-03-24T15:50:21.372" v="98"/>
          <ac:spMkLst>
            <pc:docMk/>
            <pc:sldMk cId="2622178092" sldId="348"/>
            <ac:spMk id="8" creationId="{D2736283-80A9-4E58-86F8-C7896AC149A3}"/>
          </ac:spMkLst>
        </pc:spChg>
        <pc:spChg chg="add del mod">
          <ac:chgData name="Israfilov, Ruslan" userId="333b6087-0dd7-4054-ae4c-02f41f1879ad" providerId="ADAL" clId="{5114A05F-9365-43FD-9AB6-35197A184D6D}" dt="2021-03-24T15:55:58.327" v="233" actId="478"/>
          <ac:spMkLst>
            <pc:docMk/>
            <pc:sldMk cId="2622178092" sldId="348"/>
            <ac:spMk id="9" creationId="{E5FE2DA9-EAFA-4FF2-A57F-2C913CE4EA98}"/>
          </ac:spMkLst>
        </pc:spChg>
        <pc:spChg chg="add mod">
          <ac:chgData name="Israfilov, Ruslan" userId="333b6087-0dd7-4054-ae4c-02f41f1879ad" providerId="ADAL" clId="{5114A05F-9365-43FD-9AB6-35197A184D6D}" dt="2021-03-24T16:02:28.004" v="697" actId="1037"/>
          <ac:spMkLst>
            <pc:docMk/>
            <pc:sldMk cId="2622178092" sldId="348"/>
            <ac:spMk id="10" creationId="{2A2CF1E9-3565-4695-A36F-3F27FA864DEF}"/>
          </ac:spMkLst>
        </pc:spChg>
        <pc:spChg chg="add mod">
          <ac:chgData name="Israfilov, Ruslan" userId="333b6087-0dd7-4054-ae4c-02f41f1879ad" providerId="ADAL" clId="{5114A05F-9365-43FD-9AB6-35197A184D6D}" dt="2021-03-24T16:22:21.161" v="1331" actId="1076"/>
          <ac:spMkLst>
            <pc:docMk/>
            <pc:sldMk cId="2622178092" sldId="348"/>
            <ac:spMk id="11" creationId="{65256B0C-7F36-4CC1-B203-D29E238A294D}"/>
          </ac:spMkLst>
        </pc:spChg>
        <pc:spChg chg="add mod">
          <ac:chgData name="Israfilov, Ruslan" userId="333b6087-0dd7-4054-ae4c-02f41f1879ad" providerId="ADAL" clId="{5114A05F-9365-43FD-9AB6-35197A184D6D}" dt="2021-03-24T16:27:54" v="1565" actId="313"/>
          <ac:spMkLst>
            <pc:docMk/>
            <pc:sldMk cId="2622178092" sldId="348"/>
            <ac:spMk id="12" creationId="{1F74179F-E301-46C4-A314-A496C12A0B6D}"/>
          </ac:spMkLst>
        </pc:spChg>
      </pc:sldChg>
      <pc:sldChg chg="del">
        <pc:chgData name="Israfilov, Ruslan" userId="333b6087-0dd7-4054-ae4c-02f41f1879ad" providerId="ADAL" clId="{5114A05F-9365-43FD-9AB6-35197A184D6D}" dt="2021-03-24T16:41:23.342" v="2099" actId="47"/>
        <pc:sldMkLst>
          <pc:docMk/>
          <pc:sldMk cId="2560809786" sldId="349"/>
        </pc:sldMkLst>
      </pc:sldChg>
      <pc:sldChg chg="del">
        <pc:chgData name="Israfilov, Ruslan" userId="333b6087-0dd7-4054-ae4c-02f41f1879ad" providerId="ADAL" clId="{5114A05F-9365-43FD-9AB6-35197A184D6D}" dt="2021-03-24T16:41:23.240" v="2098" actId="47"/>
        <pc:sldMkLst>
          <pc:docMk/>
          <pc:sldMk cId="2563943873" sldId="372"/>
        </pc:sldMkLst>
      </pc:sldChg>
      <pc:sldChg chg="del">
        <pc:chgData name="Israfilov, Ruslan" userId="333b6087-0dd7-4054-ae4c-02f41f1879ad" providerId="ADAL" clId="{5114A05F-9365-43FD-9AB6-35197A184D6D}" dt="2021-03-24T16:41:23.024" v="2097" actId="47"/>
        <pc:sldMkLst>
          <pc:docMk/>
          <pc:sldMk cId="3735326796" sldId="416"/>
        </pc:sldMkLst>
      </pc:sldChg>
      <pc:sldChg chg="addSp delSp modSp add mod">
        <pc:chgData name="Israfilov, Ruslan" userId="333b6087-0dd7-4054-ae4c-02f41f1879ad" providerId="ADAL" clId="{5114A05F-9365-43FD-9AB6-35197A184D6D}" dt="2021-03-24T16:59:26.468" v="2422" actId="20577"/>
        <pc:sldMkLst>
          <pc:docMk/>
          <pc:sldMk cId="3096926864" sldId="417"/>
        </pc:sldMkLst>
        <pc:spChg chg="mod">
          <ac:chgData name="Israfilov, Ruslan" userId="333b6087-0dd7-4054-ae4c-02f41f1879ad" providerId="ADAL" clId="{5114A05F-9365-43FD-9AB6-35197A184D6D}" dt="2021-03-24T16:59:19.155" v="2421" actId="20577"/>
          <ac:spMkLst>
            <pc:docMk/>
            <pc:sldMk cId="3096926864" sldId="417"/>
            <ac:spMk id="2" creationId="{2A037F7B-C7D8-4ABF-BB36-E2F29E71872D}"/>
          </ac:spMkLst>
        </pc:spChg>
        <pc:spChg chg="add mod">
          <ac:chgData name="Israfilov, Ruslan" userId="333b6087-0dd7-4054-ae4c-02f41f1879ad" providerId="ADAL" clId="{5114A05F-9365-43FD-9AB6-35197A184D6D}" dt="2021-03-24T16:59:26.468" v="2422" actId="20577"/>
          <ac:spMkLst>
            <pc:docMk/>
            <pc:sldMk cId="3096926864" sldId="417"/>
            <ac:spMk id="3" creationId="{B5078BC6-92F7-4D7A-8D5B-D9A73A312C1B}"/>
          </ac:spMkLst>
        </pc:spChg>
        <pc:spChg chg="add mod">
          <ac:chgData name="Israfilov, Ruslan" userId="333b6087-0dd7-4054-ae4c-02f41f1879ad" providerId="ADAL" clId="{5114A05F-9365-43FD-9AB6-35197A184D6D}" dt="2021-03-24T16:25:54.145" v="1556" actId="1038"/>
          <ac:spMkLst>
            <pc:docMk/>
            <pc:sldMk cId="3096926864" sldId="417"/>
            <ac:spMk id="4" creationId="{D81A90A3-42B7-4B11-8957-0C0614630120}"/>
          </ac:spMkLst>
        </pc:spChg>
        <pc:spChg chg="del">
          <ac:chgData name="Israfilov, Ruslan" userId="333b6087-0dd7-4054-ae4c-02f41f1879ad" providerId="ADAL" clId="{5114A05F-9365-43FD-9AB6-35197A184D6D}" dt="2021-03-24T16:21:33.497" v="1320" actId="478"/>
          <ac:spMkLst>
            <pc:docMk/>
            <pc:sldMk cId="3096926864" sldId="417"/>
            <ac:spMk id="10" creationId="{2A2CF1E9-3565-4695-A36F-3F27FA864DEF}"/>
          </ac:spMkLst>
        </pc:spChg>
        <pc:spChg chg="del">
          <ac:chgData name="Israfilov, Ruslan" userId="333b6087-0dd7-4054-ae4c-02f41f1879ad" providerId="ADAL" clId="{5114A05F-9365-43FD-9AB6-35197A184D6D}" dt="2021-03-24T16:21:54.535" v="1328" actId="478"/>
          <ac:spMkLst>
            <pc:docMk/>
            <pc:sldMk cId="3096926864" sldId="417"/>
            <ac:spMk id="11" creationId="{65256B0C-7F36-4CC1-B203-D29E238A294D}"/>
          </ac:spMkLst>
        </pc:spChg>
        <pc:spChg chg="del mod">
          <ac:chgData name="Israfilov, Ruslan" userId="333b6087-0dd7-4054-ae4c-02f41f1879ad" providerId="ADAL" clId="{5114A05F-9365-43FD-9AB6-35197A184D6D}" dt="2021-03-24T16:21:31.536" v="1319" actId="478"/>
          <ac:spMkLst>
            <pc:docMk/>
            <pc:sldMk cId="3096926864" sldId="417"/>
            <ac:spMk id="12" creationId="{1F74179F-E301-46C4-A314-A496C12A0B6D}"/>
          </ac:spMkLst>
        </pc:spChg>
      </pc:sldChg>
      <pc:sldChg chg="addSp delSp modSp add del mod">
        <pc:chgData name="Israfilov, Ruslan" userId="333b6087-0dd7-4054-ae4c-02f41f1879ad" providerId="ADAL" clId="{5114A05F-9365-43FD-9AB6-35197A184D6D}" dt="2021-03-24T16:55:07.354" v="2408" actId="20577"/>
        <pc:sldMkLst>
          <pc:docMk/>
          <pc:sldMk cId="1934839881" sldId="418"/>
        </pc:sldMkLst>
        <pc:spChg chg="mod">
          <ac:chgData name="Israfilov, Ruslan" userId="333b6087-0dd7-4054-ae4c-02f41f1879ad" providerId="ADAL" clId="{5114A05F-9365-43FD-9AB6-35197A184D6D}" dt="2021-03-24T16:41:48.581" v="2113" actId="20577"/>
          <ac:spMkLst>
            <pc:docMk/>
            <pc:sldMk cId="1934839881" sldId="418"/>
            <ac:spMk id="2" creationId="{2A037F7B-C7D8-4ABF-BB36-E2F29E71872D}"/>
          </ac:spMkLst>
        </pc:spChg>
        <pc:spChg chg="del">
          <ac:chgData name="Israfilov, Ruslan" userId="333b6087-0dd7-4054-ae4c-02f41f1879ad" providerId="ADAL" clId="{5114A05F-9365-43FD-9AB6-35197A184D6D}" dt="2021-03-24T16:27:24.448" v="1564" actId="478"/>
          <ac:spMkLst>
            <pc:docMk/>
            <pc:sldMk cId="1934839881" sldId="418"/>
            <ac:spMk id="3" creationId="{B5078BC6-92F7-4D7A-8D5B-D9A73A312C1B}"/>
          </ac:spMkLst>
        </pc:spChg>
        <pc:spChg chg="del">
          <ac:chgData name="Israfilov, Ruslan" userId="333b6087-0dd7-4054-ae4c-02f41f1879ad" providerId="ADAL" clId="{5114A05F-9365-43FD-9AB6-35197A184D6D}" dt="2021-03-24T16:30:52.752" v="1596" actId="478"/>
          <ac:spMkLst>
            <pc:docMk/>
            <pc:sldMk cId="1934839881" sldId="418"/>
            <ac:spMk id="4" creationId="{D81A90A3-42B7-4B11-8957-0C0614630120}"/>
          </ac:spMkLst>
        </pc:spChg>
        <pc:spChg chg="add mod">
          <ac:chgData name="Israfilov, Ruslan" userId="333b6087-0dd7-4054-ae4c-02f41f1879ad" providerId="ADAL" clId="{5114A05F-9365-43FD-9AB6-35197A184D6D}" dt="2021-03-24T16:39:08.015" v="2066" actId="1036"/>
          <ac:spMkLst>
            <pc:docMk/>
            <pc:sldMk cId="1934839881" sldId="418"/>
            <ac:spMk id="5" creationId="{4F99A0F5-87FF-486C-96D3-688110290FDA}"/>
          </ac:spMkLst>
        </pc:spChg>
        <pc:spChg chg="add mod">
          <ac:chgData name="Israfilov, Ruslan" userId="333b6087-0dd7-4054-ae4c-02f41f1879ad" providerId="ADAL" clId="{5114A05F-9365-43FD-9AB6-35197A184D6D}" dt="2021-03-24T16:43:40.133" v="2152" actId="20577"/>
          <ac:spMkLst>
            <pc:docMk/>
            <pc:sldMk cId="1934839881" sldId="418"/>
            <ac:spMk id="6" creationId="{86063D7D-0AB1-459E-AEE0-D51837663398}"/>
          </ac:spMkLst>
        </pc:spChg>
        <pc:spChg chg="add mod">
          <ac:chgData name="Israfilov, Ruslan" userId="333b6087-0dd7-4054-ae4c-02f41f1879ad" providerId="ADAL" clId="{5114A05F-9365-43FD-9AB6-35197A184D6D}" dt="2021-03-24T16:39:08.015" v="2066" actId="1036"/>
          <ac:spMkLst>
            <pc:docMk/>
            <pc:sldMk cId="1934839881" sldId="418"/>
            <ac:spMk id="7" creationId="{9BFF3AF4-884A-46D8-9A89-0B7F0731D43D}"/>
          </ac:spMkLst>
        </pc:spChg>
        <pc:spChg chg="add mod">
          <ac:chgData name="Israfilov, Ruslan" userId="333b6087-0dd7-4054-ae4c-02f41f1879ad" providerId="ADAL" clId="{5114A05F-9365-43FD-9AB6-35197A184D6D}" dt="2021-03-24T16:39:22.944" v="2082" actId="20577"/>
          <ac:spMkLst>
            <pc:docMk/>
            <pc:sldMk cId="1934839881" sldId="418"/>
            <ac:spMk id="8" creationId="{16D3DBE8-35AC-4C6F-8F1A-6200455506F1}"/>
          </ac:spMkLst>
        </pc:spChg>
        <pc:spChg chg="add mod">
          <ac:chgData name="Israfilov, Ruslan" userId="333b6087-0dd7-4054-ae4c-02f41f1879ad" providerId="ADAL" clId="{5114A05F-9365-43FD-9AB6-35197A184D6D}" dt="2021-03-24T16:39:08.015" v="2066" actId="1036"/>
          <ac:spMkLst>
            <pc:docMk/>
            <pc:sldMk cId="1934839881" sldId="418"/>
            <ac:spMk id="9" creationId="{1699555A-6297-4D48-9682-D959B24F5CD4}"/>
          </ac:spMkLst>
        </pc:spChg>
        <pc:spChg chg="add mod">
          <ac:chgData name="Israfilov, Ruslan" userId="333b6087-0dd7-4054-ae4c-02f41f1879ad" providerId="ADAL" clId="{5114A05F-9365-43FD-9AB6-35197A184D6D}" dt="2021-03-24T16:39:08.015" v="2066" actId="1036"/>
          <ac:spMkLst>
            <pc:docMk/>
            <pc:sldMk cId="1934839881" sldId="418"/>
            <ac:spMk id="10" creationId="{4A4C92BD-6291-4BF9-ACF6-E3C87A1EACD3}"/>
          </ac:spMkLst>
        </pc:spChg>
        <pc:spChg chg="add mod">
          <ac:chgData name="Israfilov, Ruslan" userId="333b6087-0dd7-4054-ae4c-02f41f1879ad" providerId="ADAL" clId="{5114A05F-9365-43FD-9AB6-35197A184D6D}" dt="2021-03-24T16:39:08.015" v="2066" actId="1036"/>
          <ac:spMkLst>
            <pc:docMk/>
            <pc:sldMk cId="1934839881" sldId="418"/>
            <ac:spMk id="11" creationId="{42AAEB73-5711-4BEF-ADD0-75B5A674EFBA}"/>
          </ac:spMkLst>
        </pc:spChg>
        <pc:spChg chg="add mod">
          <ac:chgData name="Israfilov, Ruslan" userId="333b6087-0dd7-4054-ae4c-02f41f1879ad" providerId="ADAL" clId="{5114A05F-9365-43FD-9AB6-35197A184D6D}" dt="2021-03-24T16:55:07.354" v="2408" actId="20577"/>
          <ac:spMkLst>
            <pc:docMk/>
            <pc:sldMk cId="1934839881" sldId="418"/>
            <ac:spMk id="12" creationId="{34A9F63B-5782-48C2-A642-DE3F8401729B}"/>
          </ac:spMkLst>
        </pc:spChg>
      </pc:sldChg>
      <pc:sldChg chg="addSp delSp modSp add mod">
        <pc:chgData name="Israfilov, Ruslan" userId="333b6087-0dd7-4054-ae4c-02f41f1879ad" providerId="ADAL" clId="{5114A05F-9365-43FD-9AB6-35197A184D6D}" dt="2021-03-24T16:50:29.323" v="2404" actId="20577"/>
        <pc:sldMkLst>
          <pc:docMk/>
          <pc:sldMk cId="4128788062" sldId="419"/>
        </pc:sldMkLst>
        <pc:spChg chg="mod">
          <ac:chgData name="Israfilov, Ruslan" userId="333b6087-0dd7-4054-ae4c-02f41f1879ad" providerId="ADAL" clId="{5114A05F-9365-43FD-9AB6-35197A184D6D}" dt="2021-03-24T16:41:53.135" v="2118" actId="20577"/>
          <ac:spMkLst>
            <pc:docMk/>
            <pc:sldMk cId="4128788062" sldId="419"/>
            <ac:spMk id="2" creationId="{2A037F7B-C7D8-4ABF-BB36-E2F29E71872D}"/>
          </ac:spMkLst>
        </pc:spChg>
        <pc:spChg chg="add mod">
          <ac:chgData name="Israfilov, Ruslan" userId="333b6087-0dd7-4054-ae4c-02f41f1879ad" providerId="ADAL" clId="{5114A05F-9365-43FD-9AB6-35197A184D6D}" dt="2021-03-24T16:49:49.091" v="2393" actId="1035"/>
          <ac:spMkLst>
            <pc:docMk/>
            <pc:sldMk cId="4128788062" sldId="419"/>
            <ac:spMk id="3" creationId="{FB99C158-80A0-4761-9E04-ED3C8224C6EE}"/>
          </ac:spMkLst>
        </pc:spChg>
        <pc:spChg chg="add mod">
          <ac:chgData name="Israfilov, Ruslan" userId="333b6087-0dd7-4054-ae4c-02f41f1879ad" providerId="ADAL" clId="{5114A05F-9365-43FD-9AB6-35197A184D6D}" dt="2021-03-24T16:49:53.631" v="2396" actId="1035"/>
          <ac:spMkLst>
            <pc:docMk/>
            <pc:sldMk cId="4128788062" sldId="419"/>
            <ac:spMk id="4" creationId="{6C810367-1E71-4C91-9247-B7FB5E55F3FB}"/>
          </ac:spMkLst>
        </pc:spChg>
        <pc:spChg chg="mod">
          <ac:chgData name="Israfilov, Ruslan" userId="333b6087-0dd7-4054-ae4c-02f41f1879ad" providerId="ADAL" clId="{5114A05F-9365-43FD-9AB6-35197A184D6D}" dt="2021-03-24T16:49:49.091" v="2393" actId="1035"/>
          <ac:spMkLst>
            <pc:docMk/>
            <pc:sldMk cId="4128788062" sldId="419"/>
            <ac:spMk id="5" creationId="{4F99A0F5-87FF-486C-96D3-688110290FDA}"/>
          </ac:spMkLst>
        </pc:spChg>
        <pc:spChg chg="del mod">
          <ac:chgData name="Israfilov, Ruslan" userId="333b6087-0dd7-4054-ae4c-02f41f1879ad" providerId="ADAL" clId="{5114A05F-9365-43FD-9AB6-35197A184D6D}" dt="2021-03-24T16:45:23.231" v="2154" actId="478"/>
          <ac:spMkLst>
            <pc:docMk/>
            <pc:sldMk cId="4128788062" sldId="419"/>
            <ac:spMk id="6" creationId="{86063D7D-0AB1-459E-AEE0-D51837663398}"/>
          </ac:spMkLst>
        </pc:spChg>
        <pc:spChg chg="del">
          <ac:chgData name="Israfilov, Ruslan" userId="333b6087-0dd7-4054-ae4c-02f41f1879ad" providerId="ADAL" clId="{5114A05F-9365-43FD-9AB6-35197A184D6D}" dt="2021-03-24T16:45:22.151" v="2153" actId="478"/>
          <ac:spMkLst>
            <pc:docMk/>
            <pc:sldMk cId="4128788062" sldId="419"/>
            <ac:spMk id="7" creationId="{9BFF3AF4-884A-46D8-9A89-0B7F0731D43D}"/>
          </ac:spMkLst>
        </pc:spChg>
        <pc:spChg chg="mod">
          <ac:chgData name="Israfilov, Ruslan" userId="333b6087-0dd7-4054-ae4c-02f41f1879ad" providerId="ADAL" clId="{5114A05F-9365-43FD-9AB6-35197A184D6D}" dt="2021-03-24T16:49:53.631" v="2396" actId="1035"/>
          <ac:spMkLst>
            <pc:docMk/>
            <pc:sldMk cId="4128788062" sldId="419"/>
            <ac:spMk id="8" creationId="{16D3DBE8-35AC-4C6F-8F1A-6200455506F1}"/>
          </ac:spMkLst>
        </pc:spChg>
        <pc:spChg chg="del">
          <ac:chgData name="Israfilov, Ruslan" userId="333b6087-0dd7-4054-ae4c-02f41f1879ad" providerId="ADAL" clId="{5114A05F-9365-43FD-9AB6-35197A184D6D}" dt="2021-03-24T16:45:54.175" v="2186" actId="478"/>
          <ac:spMkLst>
            <pc:docMk/>
            <pc:sldMk cId="4128788062" sldId="419"/>
            <ac:spMk id="9" creationId="{1699555A-6297-4D48-9682-D959B24F5CD4}"/>
          </ac:spMkLst>
        </pc:spChg>
        <pc:spChg chg="del">
          <ac:chgData name="Israfilov, Ruslan" userId="333b6087-0dd7-4054-ae4c-02f41f1879ad" providerId="ADAL" clId="{5114A05F-9365-43FD-9AB6-35197A184D6D}" dt="2021-03-24T16:45:52.517" v="2185" actId="478"/>
          <ac:spMkLst>
            <pc:docMk/>
            <pc:sldMk cId="4128788062" sldId="419"/>
            <ac:spMk id="10" creationId="{4A4C92BD-6291-4BF9-ACF6-E3C87A1EACD3}"/>
          </ac:spMkLst>
        </pc:spChg>
        <pc:spChg chg="del">
          <ac:chgData name="Israfilov, Ruslan" userId="333b6087-0dd7-4054-ae4c-02f41f1879ad" providerId="ADAL" clId="{5114A05F-9365-43FD-9AB6-35197A184D6D}" dt="2021-03-24T16:45:50.581" v="2184" actId="478"/>
          <ac:spMkLst>
            <pc:docMk/>
            <pc:sldMk cId="4128788062" sldId="419"/>
            <ac:spMk id="11" creationId="{42AAEB73-5711-4BEF-ADD0-75B5A674EFBA}"/>
          </ac:spMkLst>
        </pc:spChg>
        <pc:spChg chg="mod">
          <ac:chgData name="Israfilov, Ruslan" userId="333b6087-0dd7-4054-ae4c-02f41f1879ad" providerId="ADAL" clId="{5114A05F-9365-43FD-9AB6-35197A184D6D}" dt="2021-03-24T16:50:29.323" v="2404" actId="20577"/>
          <ac:spMkLst>
            <pc:docMk/>
            <pc:sldMk cId="4128788062" sldId="419"/>
            <ac:spMk id="12" creationId="{34A9F63B-5782-48C2-A642-DE3F8401729B}"/>
          </ac:spMkLst>
        </pc:spChg>
      </pc:sldChg>
      <pc:sldMasterChg chg="delSldLayout">
        <pc:chgData name="Israfilov, Ruslan" userId="333b6087-0dd7-4054-ae4c-02f41f1879ad" providerId="ADAL" clId="{5114A05F-9365-43FD-9AB6-35197A184D6D}" dt="2021-03-24T16:41:23.240" v="2098" actId="47"/>
        <pc:sldMasterMkLst>
          <pc:docMk/>
          <pc:sldMasterMk cId="0" sldId="2147483648"/>
        </pc:sldMasterMkLst>
        <pc:sldLayoutChg chg="del">
          <pc:chgData name="Israfilov, Ruslan" userId="333b6087-0dd7-4054-ae4c-02f41f1879ad" providerId="ADAL" clId="{5114A05F-9365-43FD-9AB6-35197A184D6D}" dt="2021-03-24T16:41:23.240" v="2098" actId="47"/>
          <pc:sldLayoutMkLst>
            <pc:docMk/>
            <pc:sldMasterMk cId="0" sldId="2147483648"/>
            <pc:sldLayoutMk cId="2351535363" sldId="214748378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57" y="3264767"/>
            <a:ext cx="8588460" cy="1091827"/>
          </a:xfrm>
        </p:spPr>
        <p:txBody>
          <a:bodyPr/>
          <a:lstStyle/>
          <a:p>
            <a:r>
              <a:rPr lang="en-US" sz="3600" dirty="0"/>
              <a:t>API Review: Deprecation of some DPC++ methods of dal::array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99629" y="4464575"/>
            <a:ext cx="10283651" cy="837097"/>
          </a:xfrm>
        </p:spPr>
        <p:txBody>
          <a:bodyPr>
            <a:normAutofit/>
          </a:bodyPr>
          <a:lstStyle/>
          <a:p>
            <a:r>
              <a:rPr lang="en-US"/>
              <a:t>ww12’21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7F7B-C7D8-4ABF-BB36-E2F29E71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2CF1E9-3565-4695-A36F-3F27FA864DEF}"/>
              </a:ext>
            </a:extLst>
          </p:cNvPr>
          <p:cNvSpPr>
            <a:spLocks/>
          </p:cNvSpPr>
          <p:nvPr/>
        </p:nvSpPr>
        <p:spPr>
          <a:xfrm>
            <a:off x="1012270" y="2220279"/>
            <a:ext cx="5515004" cy="245130"/>
          </a:xfrm>
          <a:prstGeom prst="roundRect">
            <a:avLst/>
          </a:prstGeom>
          <a:noFill/>
          <a:ln w="12700" cap="flat">
            <a:solidFill>
              <a:srgbClr val="FC646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56B0C-7F36-4CC1-B203-D29E238A294D}"/>
              </a:ext>
            </a:extLst>
          </p:cNvPr>
          <p:cNvSpPr txBox="1"/>
          <p:nvPr/>
        </p:nvSpPr>
        <p:spPr>
          <a:xfrm>
            <a:off x="6727971" y="1626931"/>
            <a:ext cx="5033394" cy="3447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indent="-342900" defTabSz="24383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Object of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C6467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array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class holds mutable and immutable pointers. If mutable pointer is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nullptr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b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FC6467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need_mutable_data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is expected to create an internal copy of the data from immutable pointer and make </a:t>
            </a:r>
            <a:r>
              <a:rPr kumimoji="0" lang="en-US" sz="1600" b="0" i="0" u="sng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both mutable and immutable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pointers point to the copy.</a:t>
            </a:r>
            <a:b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indent="-342900" defTabSz="24383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The DPC++ overload of the </a:t>
            </a:r>
            <a:r>
              <a:rPr lang="en-US" sz="1600" dirty="0" err="1">
                <a:solidFill>
                  <a:srgbClr val="FC6467"/>
                </a:solidFill>
                <a:latin typeface="Consolas" panose="020B0609020204030204" pitchFamily="49" charset="0"/>
              </a:rPr>
              <a:t>need_mutable_data</a:t>
            </a:r>
            <a:r>
              <a:rPr lang="en-US" sz="1600" dirty="0">
                <a:solidFill>
                  <a:schemeClr val="tx2"/>
                </a:solidFill>
              </a:rPr>
              <a:t> method requires </a:t>
            </a:r>
            <a:r>
              <a:rPr lang="en-US" sz="1600" dirty="0">
                <a:solidFill>
                  <a:srgbClr val="FC6467"/>
                </a:solidFill>
              </a:rPr>
              <a:t>queue</a:t>
            </a:r>
            <a:r>
              <a:rPr lang="en-US" sz="1600" dirty="0">
                <a:solidFill>
                  <a:schemeClr val="tx2"/>
                </a:solidFill>
              </a:rPr>
              <a:t> to determine the target device for allocation.</a:t>
            </a:r>
          </a:p>
          <a:p>
            <a:pPr marL="342900" indent="-342900" defTabSz="24383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indent="-342900" defTabSz="24383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The problem is that this overload silently changes the type of memory allocation, which is not expected behavior of copy-on-write semantics. 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4179F-E301-46C4-A314-A496C12A0B6D}"/>
              </a:ext>
            </a:extLst>
          </p:cNvPr>
          <p:cNvSpPr/>
          <p:nvPr/>
        </p:nvSpPr>
        <p:spPr>
          <a:xfrm>
            <a:off x="495869" y="1532632"/>
            <a:ext cx="6148771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D73A49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q,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x) 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...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x.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need_mutable_data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(q, 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usm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alloc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::device);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...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b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D73A49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q,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x) 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`x` is allocated on HOST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T a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x[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// &lt;- OK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(q, x);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Allocation is changed to USM-device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This happens implicitly to the caller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Super unexpected behavior!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T b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x[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// &lt;- SEGFAULT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1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7F7B-C7D8-4ABF-BB36-E2F29E71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78BC6-92F7-4D7A-8D5B-D9A73A312C1B}"/>
              </a:ext>
            </a:extLst>
          </p:cNvPr>
          <p:cNvSpPr/>
          <p:nvPr/>
        </p:nvSpPr>
        <p:spPr>
          <a:xfrm>
            <a:off x="571370" y="2034164"/>
            <a:ext cx="7780150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D73A49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q,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x) 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Make explicit copy of the `x` on device using `queue::</a:t>
            </a:r>
            <a:r>
              <a:rPr lang="en-US" sz="1600" dirty="0" err="1">
                <a:solidFill>
                  <a:srgbClr val="6A737D"/>
                </a:solidFill>
                <a:latin typeface="Consolas" panose="020B0609020204030204" pitchFamily="49" charset="0"/>
              </a:rPr>
              <a:t>memcpy</a:t>
            </a: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`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Return array allocated on device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b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D73A49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q,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x) 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`x` is allocated on HOST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T a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x[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// &lt;- OK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x_device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(q, x);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`x` is still accessible on host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If access on device is needed, use `</a:t>
            </a:r>
            <a:r>
              <a:rPr lang="en-US" sz="1600" dirty="0" err="1">
                <a:solidFill>
                  <a:srgbClr val="6A737D"/>
                </a:solidFill>
                <a:latin typeface="Consolas" panose="020B0609020204030204" pitchFamily="49" charset="0"/>
              </a:rPr>
              <a:t>x_device</a:t>
            </a: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`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   // </a:t>
            </a:r>
            <a:r>
              <a:rPr lang="en-US" sz="1600">
                <a:solidFill>
                  <a:srgbClr val="6A737D"/>
                </a:solidFill>
                <a:latin typeface="Consolas" panose="020B0609020204030204" pitchFamily="49" charset="0"/>
              </a:rPr>
              <a:t>Expected behavior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T b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x[</a:t>
            </a:r>
            <a:r>
              <a:rPr lang="en-US" sz="16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6A737D"/>
                </a:solidFill>
                <a:latin typeface="Consolas" panose="020B0609020204030204" pitchFamily="49" charset="0"/>
              </a:rPr>
              <a:t> // &lt;- OK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(a 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 b);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A90A3-42B7-4B11-8957-0C0614630120}"/>
              </a:ext>
            </a:extLst>
          </p:cNvPr>
          <p:cNvSpPr/>
          <p:nvPr/>
        </p:nvSpPr>
        <p:spPr>
          <a:xfrm>
            <a:off x="520570" y="1165363"/>
            <a:ext cx="9519920" cy="647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Allocation type shall not be changed by </a:t>
            </a:r>
            <a:r>
              <a:rPr lang="en-US" sz="2000" dirty="0" err="1">
                <a:solidFill>
                  <a:srgbClr val="FC6467"/>
                </a:solidFill>
              </a:rPr>
              <a:t>need_mutable_data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If memory of specific type is required, it shall be created via explicit copy.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69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7F7B-C7D8-4ABF-BB36-E2F29E71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571500"/>
            <a:ext cx="11010816" cy="593863"/>
          </a:xfrm>
        </p:spPr>
        <p:txBody>
          <a:bodyPr/>
          <a:lstStyle/>
          <a:p>
            <a:r>
              <a:rPr lang="en-US" dirty="0"/>
              <a:t>Changes To API (1 of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9A0F5-87FF-486C-96D3-688110290FDA}"/>
              </a:ext>
            </a:extLst>
          </p:cNvPr>
          <p:cNvSpPr txBox="1"/>
          <p:nvPr/>
        </p:nvSpPr>
        <p:spPr>
          <a:xfrm>
            <a:off x="617699" y="2788741"/>
            <a:ext cx="166872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Current API: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63D7D-0AB1-459E-AEE0-D51837663398}"/>
              </a:ext>
            </a:extLst>
          </p:cNvPr>
          <p:cNvSpPr/>
          <p:nvPr/>
        </p:nvSpPr>
        <p:spPr>
          <a:xfrm>
            <a:off x="540890" y="3305170"/>
            <a:ext cx="3894015" cy="348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F42C1"/>
                </a:solidFill>
                <a:latin typeface="Fira Code Retina" panose="020B0809050000020004" pitchFamily="49" charset="0"/>
              </a:rPr>
              <a:t>array</a:t>
            </a:r>
            <a:r>
              <a:rPr lang="en-US" sz="1800" dirty="0">
                <a:solidFill>
                  <a:srgbClr val="D73A49"/>
                </a:solidFill>
                <a:latin typeface="Fira Code Retina" panose="020B0809050000020004" pitchFamily="49" charset="0"/>
              </a:rPr>
              <a:t>&amp;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800" dirty="0" err="1">
                <a:solidFill>
                  <a:srgbClr val="6F42C1"/>
                </a:solidFill>
                <a:latin typeface="Fira Code Retina" panose="020B0809050000020004" pitchFamily="49" charset="0"/>
              </a:rPr>
              <a:t>need_mutable_data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FF3AF4-884A-46D8-9A89-0B7F0731D43D}"/>
              </a:ext>
            </a:extLst>
          </p:cNvPr>
          <p:cNvSpPr/>
          <p:nvPr/>
        </p:nvSpPr>
        <p:spPr>
          <a:xfrm>
            <a:off x="540890" y="3711953"/>
            <a:ext cx="9365110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F42C1"/>
                </a:solidFill>
                <a:latin typeface="Fira Code Retina" panose="020B0809050000020004" pitchFamily="49" charset="0"/>
              </a:rPr>
              <a:t>array</a:t>
            </a:r>
            <a:r>
              <a:rPr lang="en-US" sz="1800" dirty="0">
                <a:solidFill>
                  <a:srgbClr val="D73A49"/>
                </a:solidFill>
                <a:latin typeface="Fira Code Retina" panose="020B0809050000020004" pitchFamily="49" charset="0"/>
              </a:rPr>
              <a:t>&amp;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800" dirty="0" err="1">
                <a:solidFill>
                  <a:srgbClr val="6F42C1"/>
                </a:solidFill>
                <a:latin typeface="Fira Code Retina" panose="020B0809050000020004" pitchFamily="49" charset="0"/>
              </a:rPr>
              <a:t>need_mutable_data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(</a:t>
            </a:r>
            <a:r>
              <a:rPr lang="en-US" sz="18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sycl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::</a:t>
            </a:r>
            <a:r>
              <a:rPr lang="en-US" sz="1800" dirty="0">
                <a:solidFill>
                  <a:srgbClr val="6F42C1"/>
                </a:solidFill>
                <a:latin typeface="Fira Code Retina" panose="020B0809050000020004" pitchFamily="49" charset="0"/>
              </a:rPr>
              <a:t>queue</a:t>
            </a:r>
            <a:r>
              <a:rPr lang="en-US" sz="1800" dirty="0">
                <a:solidFill>
                  <a:srgbClr val="D73A49"/>
                </a:solidFill>
                <a:latin typeface="Fira Code Retina" panose="020B0809050000020004" pitchFamily="49" charset="0"/>
              </a:rPr>
              <a:t>&amp;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 q, </a:t>
            </a:r>
            <a:r>
              <a:rPr lang="en-US" sz="18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sycl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::</a:t>
            </a:r>
            <a:r>
              <a:rPr lang="en-US" sz="18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usm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::</a:t>
            </a:r>
            <a:r>
              <a:rPr lang="en-US" sz="1800" dirty="0" err="1">
                <a:solidFill>
                  <a:srgbClr val="6F42C1"/>
                </a:solidFill>
                <a:latin typeface="Fira Code Retina" panose="020B0809050000020004" pitchFamily="49" charset="0"/>
              </a:rPr>
              <a:t>alloc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8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alloc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3DBE8-35AC-4C6F-8F1A-6200455506F1}"/>
              </a:ext>
            </a:extLst>
          </p:cNvPr>
          <p:cNvSpPr txBox="1"/>
          <p:nvPr/>
        </p:nvSpPr>
        <p:spPr>
          <a:xfrm>
            <a:off x="617699" y="4473073"/>
            <a:ext cx="261610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Suggested change: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99555A-6297-4D48-9682-D959B24F5CD4}"/>
              </a:ext>
            </a:extLst>
          </p:cNvPr>
          <p:cNvSpPr/>
          <p:nvPr/>
        </p:nvSpPr>
        <p:spPr>
          <a:xfrm>
            <a:off x="571370" y="4949111"/>
            <a:ext cx="3894015" cy="348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F42C1"/>
                </a:solidFill>
                <a:latin typeface="Fira Code Retina" panose="020B0809050000020004" pitchFamily="49" charset="0"/>
              </a:rPr>
              <a:t>array</a:t>
            </a:r>
            <a:r>
              <a:rPr lang="en-US" sz="1800" dirty="0">
                <a:solidFill>
                  <a:srgbClr val="D73A49"/>
                </a:solidFill>
                <a:latin typeface="Fira Code Retina" panose="020B0809050000020004" pitchFamily="49" charset="0"/>
              </a:rPr>
              <a:t>&amp;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800" dirty="0" err="1">
                <a:solidFill>
                  <a:srgbClr val="6F42C1"/>
                </a:solidFill>
                <a:latin typeface="Fira Code Retina" panose="020B0809050000020004" pitchFamily="49" charset="0"/>
              </a:rPr>
              <a:t>need_mutable_data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4C92BD-6291-4BF9-ACF6-E3C87A1EACD3}"/>
              </a:ext>
            </a:extLst>
          </p:cNvPr>
          <p:cNvSpPr/>
          <p:nvPr/>
        </p:nvSpPr>
        <p:spPr>
          <a:xfrm>
            <a:off x="571370" y="5355894"/>
            <a:ext cx="11712070" cy="597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5CC5"/>
                </a:solidFill>
                <a:latin typeface="Fira Code Retina" panose="020B0809050000020004" pitchFamily="49" charset="0"/>
              </a:rPr>
              <a:t>[[deprecated]]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 </a:t>
            </a:r>
            <a:b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</a:br>
            <a:r>
              <a:rPr lang="en-US" sz="1800" dirty="0">
                <a:solidFill>
                  <a:srgbClr val="6F42C1"/>
                </a:solidFill>
                <a:latin typeface="Fira Code Retina" panose="020B0809050000020004" pitchFamily="49" charset="0"/>
              </a:rPr>
              <a:t>array</a:t>
            </a:r>
            <a:r>
              <a:rPr lang="en-US" sz="1800" dirty="0">
                <a:solidFill>
                  <a:srgbClr val="D73A49"/>
                </a:solidFill>
                <a:latin typeface="Fira Code Retina" panose="020B0809050000020004" pitchFamily="49" charset="0"/>
              </a:rPr>
              <a:t>&amp;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800" dirty="0" err="1">
                <a:solidFill>
                  <a:srgbClr val="6F42C1"/>
                </a:solidFill>
                <a:latin typeface="Fira Code Retina" panose="020B0809050000020004" pitchFamily="49" charset="0"/>
              </a:rPr>
              <a:t>need_mutable_data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(</a:t>
            </a:r>
            <a:r>
              <a:rPr lang="en-US" sz="18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sycl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::</a:t>
            </a:r>
            <a:r>
              <a:rPr lang="en-US" sz="1800" dirty="0">
                <a:solidFill>
                  <a:srgbClr val="6F42C1"/>
                </a:solidFill>
                <a:latin typeface="Fira Code Retina" panose="020B0809050000020004" pitchFamily="49" charset="0"/>
              </a:rPr>
              <a:t>queue</a:t>
            </a:r>
            <a:r>
              <a:rPr lang="en-US" sz="1800" dirty="0">
                <a:solidFill>
                  <a:srgbClr val="D73A49"/>
                </a:solidFill>
                <a:latin typeface="Fira Code Retina" panose="020B0809050000020004" pitchFamily="49" charset="0"/>
              </a:rPr>
              <a:t>&amp;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 q, </a:t>
            </a:r>
            <a:r>
              <a:rPr lang="en-US" sz="18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sycl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::</a:t>
            </a:r>
            <a:r>
              <a:rPr lang="en-US" sz="18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usm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::</a:t>
            </a:r>
            <a:r>
              <a:rPr lang="en-US" sz="1800" dirty="0" err="1">
                <a:solidFill>
                  <a:srgbClr val="6F42C1"/>
                </a:solidFill>
                <a:latin typeface="Fira Code Retina" panose="020B0809050000020004" pitchFamily="49" charset="0"/>
              </a:rPr>
              <a:t>alloc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8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alloc</a:t>
            </a:r>
            <a:r>
              <a:rPr lang="en-US" sz="1800" dirty="0">
                <a:solidFill>
                  <a:srgbClr val="24292E"/>
                </a:solidFill>
                <a:latin typeface="Fira Code Retina" panose="020B0809050000020004" pitchFamily="49" charset="0"/>
              </a:rPr>
              <a:t>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AAEB73-5711-4BEF-ADD0-75B5A674EFBA}"/>
              </a:ext>
            </a:extLst>
          </p:cNvPr>
          <p:cNvSpPr>
            <a:spLocks/>
          </p:cNvSpPr>
          <p:nvPr/>
        </p:nvSpPr>
        <p:spPr>
          <a:xfrm>
            <a:off x="581345" y="5352358"/>
            <a:ext cx="9329909" cy="596493"/>
          </a:xfrm>
          <a:prstGeom prst="roundRect">
            <a:avLst>
              <a:gd name="adj" fmla="val 7857"/>
            </a:avLst>
          </a:prstGeom>
          <a:noFill/>
          <a:ln w="12700" cap="flat">
            <a:solidFill>
              <a:srgbClr val="FC646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9F63B-5782-48C2-A642-DE3F8401729B}"/>
              </a:ext>
            </a:extLst>
          </p:cNvPr>
          <p:cNvSpPr txBox="1"/>
          <p:nvPr/>
        </p:nvSpPr>
        <p:spPr>
          <a:xfrm>
            <a:off x="617699" y="1246507"/>
            <a:ext cx="9051818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</a:rPr>
              <a:t>There is no longer use case for the overload with queue:</a:t>
            </a:r>
          </a:p>
          <a:p>
            <a:pPr marL="342900" indent="-342900" defTabSz="24383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If the allocation type is 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not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need to be changed,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version without a queue shall be used.</a:t>
            </a:r>
          </a:p>
          <a:p>
            <a:pPr marL="342900" indent="-342900" defTabSz="243833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If the allocation type is need to be changed, an explicit copy shall be used.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3483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7F7B-C7D8-4ABF-BB36-E2F29E71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571500"/>
            <a:ext cx="11010816" cy="593863"/>
          </a:xfrm>
        </p:spPr>
        <p:txBody>
          <a:bodyPr/>
          <a:lstStyle/>
          <a:p>
            <a:r>
              <a:rPr lang="en-US" dirty="0"/>
              <a:t>Changes To API (2 of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9A0F5-87FF-486C-96D3-688110290FDA}"/>
              </a:ext>
            </a:extLst>
          </p:cNvPr>
          <p:cNvSpPr txBox="1"/>
          <p:nvPr/>
        </p:nvSpPr>
        <p:spPr>
          <a:xfrm>
            <a:off x="617699" y="2084552"/>
            <a:ext cx="166872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Current API: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3DBE8-35AC-4C6F-8F1A-6200455506F1}"/>
              </a:ext>
            </a:extLst>
          </p:cNvPr>
          <p:cNvSpPr txBox="1"/>
          <p:nvPr/>
        </p:nvSpPr>
        <p:spPr>
          <a:xfrm>
            <a:off x="617699" y="3506127"/>
            <a:ext cx="261610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Suggested change: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9F63B-5782-48C2-A642-DE3F8401729B}"/>
              </a:ext>
            </a:extLst>
          </p:cNvPr>
          <p:cNvSpPr txBox="1"/>
          <p:nvPr/>
        </p:nvSpPr>
        <p:spPr>
          <a:xfrm>
            <a:off x="617698" y="1246507"/>
            <a:ext cx="9861115" cy="615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</a:rPr>
              <a:t>To be able to detect pointer types and perform copy inside </a:t>
            </a:r>
            <a:r>
              <a:rPr lang="en-US" sz="2000" dirty="0" err="1">
                <a:solidFill>
                  <a:srgbClr val="FC6467"/>
                </a:solidFill>
              </a:rPr>
              <a:t>need_mutable_data</a:t>
            </a:r>
            <a:r>
              <a:rPr lang="en-US" sz="2000" dirty="0">
                <a:solidFill>
                  <a:schemeClr val="tx2"/>
                </a:solidFill>
              </a:rPr>
              <a:t> we need to track a queue to the device/context where the pointer is allocated.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99C158-80A0-4761-9E04-ED3C8224C6EE}"/>
              </a:ext>
            </a:extLst>
          </p:cNvPr>
          <p:cNvSpPr/>
          <p:nvPr/>
        </p:nvSpPr>
        <p:spPr>
          <a:xfrm>
            <a:off x="571370" y="2472644"/>
            <a:ext cx="8345213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static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Fira Code Retina" panose="020B0809050000020004" pitchFamily="49" charset="0"/>
              </a:rPr>
              <a:t>wrap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(T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*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pointer,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           std::</a:t>
            </a:r>
            <a:r>
              <a:rPr lang="en-US" sz="1600" dirty="0" err="1">
                <a:solidFill>
                  <a:srgbClr val="D73A49"/>
                </a:solidFill>
                <a:latin typeface="Fira Code Retina" panose="020B0809050000020004" pitchFamily="49" charset="0"/>
              </a:rPr>
              <a:t>size_t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count,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           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std::vector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&lt;</a:t>
            </a:r>
            <a:r>
              <a:rPr lang="en-US" sz="16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::event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&gt;&amp;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dependencies);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10367-1E71-4C91-9247-B7FB5E55F3FB}"/>
              </a:ext>
            </a:extLst>
          </p:cNvPr>
          <p:cNvSpPr/>
          <p:nvPr/>
        </p:nvSpPr>
        <p:spPr>
          <a:xfrm>
            <a:off x="502320" y="3932036"/>
            <a:ext cx="1111831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5CC5"/>
                </a:solidFill>
                <a:latin typeface="Fira Code Retina" panose="020B0809050000020004" pitchFamily="49" charset="0"/>
              </a:rPr>
              <a:t>[[deprecated]]</a:t>
            </a:r>
            <a:endParaRPr lang="en-US" sz="1600" dirty="0">
              <a:solidFill>
                <a:srgbClr val="24292E"/>
              </a:solidFill>
              <a:latin typeface="Fira Code Retina" panose="020B080905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static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Fira Code Retina" panose="020B0809050000020004" pitchFamily="49" charset="0"/>
              </a:rPr>
              <a:t>wrap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(T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*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pointer,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           std::</a:t>
            </a:r>
            <a:r>
              <a:rPr lang="en-US" sz="1600" dirty="0" err="1">
                <a:solidFill>
                  <a:srgbClr val="D73A49"/>
                </a:solidFill>
                <a:latin typeface="Fira Code Retina" panose="020B0809050000020004" pitchFamily="49" charset="0"/>
              </a:rPr>
              <a:t>size_t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count,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           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std::vector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&lt;</a:t>
            </a:r>
            <a:r>
              <a:rPr lang="en-US" sz="16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::event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&gt;&amp;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dependencies);</a:t>
            </a:r>
          </a:p>
          <a:p>
            <a:pPr>
              <a:spcBef>
                <a:spcPts val="0"/>
              </a:spcBef>
            </a:pPr>
            <a:b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</a:b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static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600" dirty="0">
                <a:solidFill>
                  <a:srgbClr val="6F42C1"/>
                </a:solidFill>
                <a:latin typeface="Fira Code Retina" panose="020B0809050000020004" pitchFamily="49" charset="0"/>
              </a:rPr>
              <a:t>wrap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(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</a:t>
            </a:r>
            <a:r>
              <a:rPr lang="en-US" sz="16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::queue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&amp;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q,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           T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*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pointer,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           std::</a:t>
            </a:r>
            <a:r>
              <a:rPr lang="en-US" sz="1600" dirty="0" err="1">
                <a:solidFill>
                  <a:srgbClr val="D73A49"/>
                </a:solidFill>
                <a:latin typeface="Fira Code Retina" panose="020B0809050000020004" pitchFamily="49" charset="0"/>
              </a:rPr>
              <a:t>size_t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count,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           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const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std::vector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&lt;</a:t>
            </a:r>
            <a:r>
              <a:rPr lang="en-US" sz="1600" dirty="0" err="1">
                <a:solidFill>
                  <a:srgbClr val="24292E"/>
                </a:solidFill>
                <a:latin typeface="Fira Code Retina" panose="020B0809050000020004" pitchFamily="49" charset="0"/>
              </a:rPr>
              <a:t>sycl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::event</a:t>
            </a:r>
            <a:r>
              <a:rPr lang="en-US" sz="1600" dirty="0">
                <a:solidFill>
                  <a:srgbClr val="D73A49"/>
                </a:solidFill>
                <a:latin typeface="Fira Code Retina" panose="020B0809050000020004" pitchFamily="49" charset="0"/>
              </a:rPr>
              <a:t>&gt;&amp;</a:t>
            </a:r>
            <a:r>
              <a:rPr lang="en-US" sz="1600" dirty="0">
                <a:solidFill>
                  <a:srgbClr val="24292E"/>
                </a:solidFill>
                <a:latin typeface="Fira Code Retina" panose="020B0809050000020004" pitchFamily="49" charset="0"/>
              </a:rPr>
              <a:t> dependencies);</a:t>
            </a:r>
          </a:p>
        </p:txBody>
      </p:sp>
    </p:spTree>
    <p:extLst>
      <p:ext uri="{BB962C8B-B14F-4D97-AF65-F5344CB8AC3E}">
        <p14:creationId xmlns:p14="http://schemas.microsoft.com/office/powerpoint/2010/main" val="412878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0A2CCC8BB374E8F97E320734A8550" ma:contentTypeVersion="12" ma:contentTypeDescription="Create a new document." ma:contentTypeScope="" ma:versionID="569467a7968d42aacfe389e8a6f48b54">
  <xsd:schema xmlns:xsd="http://www.w3.org/2001/XMLSchema" xmlns:xs="http://www.w3.org/2001/XMLSchema" xmlns:p="http://schemas.microsoft.com/office/2006/metadata/properties" xmlns:ns2="29d23b80-1314-4141-a7d6-30c9c59cc8b6" xmlns:ns3="0fe66319-9cb6-4191-a21a-199fa91d2478" targetNamespace="http://schemas.microsoft.com/office/2006/metadata/properties" ma:root="true" ma:fieldsID="a5232337c4b425d3eaa3635eb2c95c27" ns2:_="" ns3:_="">
    <xsd:import namespace="29d23b80-1314-4141-a7d6-30c9c59cc8b6"/>
    <xsd:import namespace="0fe66319-9cb6-4191-a21a-199fa91d24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23b80-1314-4141-a7d6-30c9c59cc8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66319-9cb6-4191-a21a-199fa91d247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2F507D-0E47-4C1C-BE4A-57FEA0691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23b80-1314-4141-a7d6-30c9c59cc8b6"/>
    <ds:schemaRef ds:uri="0fe66319-9cb6-4191-a21a-199fa91d24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F83AFF-DED5-44DB-AF93-9B1E6487DF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875834-5F06-44F3-AF00-E289C7A19F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5581</TotalTime>
  <Words>834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Consolas</vt:lpstr>
      <vt:lpstr>Fira Code Retina</vt:lpstr>
      <vt:lpstr>Helvetica</vt:lpstr>
      <vt:lpstr>Helvetica Neue</vt:lpstr>
      <vt:lpstr>Helvetica Neue Medium</vt:lpstr>
      <vt:lpstr>Intel Clear</vt:lpstr>
      <vt:lpstr>Intel Clear Light</vt:lpstr>
      <vt:lpstr>Wingdings</vt:lpstr>
      <vt:lpstr>21_BasicWhite</vt:lpstr>
      <vt:lpstr>API Review: Deprecation of some DPC++ methods of dal::array </vt:lpstr>
      <vt:lpstr>Problem Statement</vt:lpstr>
      <vt:lpstr>Suggested Solution</vt:lpstr>
      <vt:lpstr>Changes To API (1 of 2)</vt:lpstr>
      <vt:lpstr>Changes To API (2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Killeen, Kristine</dc:creator>
  <cp:keywords>CTPClassification=CTP_NT</cp:keywords>
  <cp:lastModifiedBy>Smirnov, Michael</cp:lastModifiedBy>
  <cp:revision>183</cp:revision>
  <dcterms:modified xsi:type="dcterms:W3CDTF">2021-04-12T09:01:39Z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0x0101006930A2CCC8BB374E8F97E320734A8550</vt:lpwstr>
  </property>
  <property fmtid="{D5CDD505-2E9C-101B-9397-08002B2CF9AE}" pid="9" name="MSIP_Label_9aa06179-68b3-4e2b-b09b-a2424735516b_Enabled">
    <vt:lpwstr>True</vt:lpwstr>
  </property>
  <property fmtid="{D5CDD505-2E9C-101B-9397-08002B2CF9AE}" pid="10" name="MSIP_Label_9aa06179-68b3-4e2b-b09b-a2424735516b_SiteId">
    <vt:lpwstr>46c98d88-e344-4ed4-8496-4ed7712e255d</vt:lpwstr>
  </property>
  <property fmtid="{D5CDD505-2E9C-101B-9397-08002B2CF9AE}" pid="11" name="MSIP_Label_9aa06179-68b3-4e2b-b09b-a2424735516b_Owner">
    <vt:lpwstr>ruslan.israfilov@intel.com</vt:lpwstr>
  </property>
  <property fmtid="{D5CDD505-2E9C-101B-9397-08002B2CF9AE}" pid="12" name="MSIP_Label_9aa06179-68b3-4e2b-b09b-a2424735516b_SetDate">
    <vt:lpwstr>2021-02-09T13:06:59.5153116Z</vt:lpwstr>
  </property>
  <property fmtid="{D5CDD505-2E9C-101B-9397-08002B2CF9AE}" pid="13" name="MSIP_Label_9aa06179-68b3-4e2b-b09b-a2424735516b_Name">
    <vt:lpwstr>Intel Confidential</vt:lpwstr>
  </property>
  <property fmtid="{D5CDD505-2E9C-101B-9397-08002B2CF9AE}" pid="14" name="MSIP_Label_9aa06179-68b3-4e2b-b09b-a2424735516b_Application">
    <vt:lpwstr>Microsoft Azure Information Protection</vt:lpwstr>
  </property>
  <property fmtid="{D5CDD505-2E9C-101B-9397-08002B2CF9AE}" pid="15" name="MSIP_Label_9aa06179-68b3-4e2b-b09b-a2424735516b_ActionId">
    <vt:lpwstr>21651025-9cdc-41c4-8525-111934814094</vt:lpwstr>
  </property>
  <property fmtid="{D5CDD505-2E9C-101B-9397-08002B2CF9AE}" pid="16" name="MSIP_Label_9aa06179-68b3-4e2b-b09b-a2424735516b_Extended_MSFT_Method">
    <vt:lpwstr>Manual</vt:lpwstr>
  </property>
  <property fmtid="{D5CDD505-2E9C-101B-9397-08002B2CF9AE}" pid="17" name="Sensitivity">
    <vt:lpwstr>Intel Confidential</vt:lpwstr>
  </property>
</Properties>
</file>