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26" d="100"/>
          <a:sy n="26" d="100"/>
        </p:scale>
        <p:origin x="1338" y="120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Vendor Management</a:t>
            </a:r>
          </a:p>
          <a:p>
            <a:r>
              <a:rPr lang="en-US" sz="2800" dirty="0">
                <a:latin typeface="Arial"/>
                <a:cs typeface="Arial"/>
              </a:rPr>
              <a:t>Identify the current solution and its downsides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25624" y="8500930"/>
            <a:ext cx="8457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ServiceNow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Introduction for ServiceNow,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Development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Say some good shit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95038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Header</a:t>
            </a:r>
          </a:p>
          <a:p>
            <a:r>
              <a:rPr lang="en-US" sz="28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9331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Technology</a:t>
            </a:r>
          </a:p>
          <a:p>
            <a:r>
              <a:rPr lang="en-US" sz="2800" dirty="0">
                <a:ln>
                  <a:noFill/>
                  <a:prstDash val="dot"/>
                </a:ln>
                <a:latin typeface="Arial"/>
                <a:cs typeface="Arial"/>
              </a:rPr>
              <a:t>List of technology used in the project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60033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629447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321999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[Vendor Management Application for ServiceNow]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[Paul Nguyen], [Michael Tran], [Yuchen Tian]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[Robert Dahlberg, PhD]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[Bravium Consulting Inc.]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Nic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Skirpan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]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35901" y="6044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[301]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82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Floorsweeper</cp:lastModifiedBy>
  <cp:revision>9</cp:revision>
  <dcterms:created xsi:type="dcterms:W3CDTF">2018-02-06T18:12:23Z</dcterms:created>
  <dcterms:modified xsi:type="dcterms:W3CDTF">2018-03-09T19:19:43Z</dcterms:modified>
</cp:coreProperties>
</file>