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FFF6"/>
    <a:srgbClr val="00CFB8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0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8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0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8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6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C14-DEE3-409F-BE89-58D5CC8F4D5A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6A70-EC41-4751-B5DC-223505D24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8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7223C4-39F8-4C4C-B380-CA75F03B5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85428"/>
              </p:ext>
            </p:extLst>
          </p:nvPr>
        </p:nvGraphicFramePr>
        <p:xfrm>
          <a:off x="1524000" y="1397000"/>
          <a:ext cx="6455343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429">
                  <a:extLst>
                    <a:ext uri="{9D8B030D-6E8A-4147-A177-3AD203B41FA5}">
                      <a16:colId xmlns:a16="http://schemas.microsoft.com/office/drawing/2014/main" val="3798526410"/>
                    </a:ext>
                  </a:extLst>
                </a:gridCol>
                <a:gridCol w="2228783">
                  <a:extLst>
                    <a:ext uri="{9D8B030D-6E8A-4147-A177-3AD203B41FA5}">
                      <a16:colId xmlns:a16="http://schemas.microsoft.com/office/drawing/2014/main" val="2658888640"/>
                    </a:ext>
                  </a:extLst>
                </a:gridCol>
                <a:gridCol w="2322131">
                  <a:extLst>
                    <a:ext uri="{9D8B030D-6E8A-4147-A177-3AD203B41FA5}">
                      <a16:colId xmlns:a16="http://schemas.microsoft.com/office/drawing/2014/main" val="36295824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C3C3C"/>
                          </a:solidFill>
                        </a:rPr>
                        <a:t>Table 1: Vendor Contact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 Name*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2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1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Phone*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Company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9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Address*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4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 POCs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7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93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7ADCB9-63F9-4B7F-823A-33AB1AE9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39046"/>
              </p:ext>
            </p:extLst>
          </p:nvPr>
        </p:nvGraphicFramePr>
        <p:xfrm>
          <a:off x="1524000" y="1397000"/>
          <a:ext cx="6718299" cy="40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433">
                  <a:extLst>
                    <a:ext uri="{9D8B030D-6E8A-4147-A177-3AD203B41FA5}">
                      <a16:colId xmlns:a16="http://schemas.microsoft.com/office/drawing/2014/main" val="3798526410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2658888640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36295824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C3C3C"/>
                          </a:solidFill>
                        </a:rPr>
                        <a:t>Table 2: POC Management (Sub Form) / Create New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7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Phone*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2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1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1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Address*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User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4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7223C4-39F8-4C4C-B380-CA75F03B5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77370"/>
              </p:ext>
            </p:extLst>
          </p:nvPr>
        </p:nvGraphicFramePr>
        <p:xfrm>
          <a:off x="1524000" y="1397000"/>
          <a:ext cx="6096000" cy="410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8526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8888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95824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C3C3C"/>
                          </a:solidFill>
                        </a:rPr>
                        <a:t>Table 3: Company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52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DUNS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9-digit numeric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7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2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1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See Table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NAICS 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– need 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Asides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Table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4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Vehicles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Table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4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0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7ADCB9-63F9-4B7F-823A-33AB1AE9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64585"/>
              </p:ext>
            </p:extLst>
          </p:nvPr>
        </p:nvGraphicFramePr>
        <p:xfrm>
          <a:off x="1524000" y="434473"/>
          <a:ext cx="6096000" cy="602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8526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8888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95824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C3C3C"/>
                          </a:solidFill>
                        </a:rPr>
                        <a:t>Table 4: Experience (Sub Form)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7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Free text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2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Last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1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1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Numeric/OOTB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4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 Schedule 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 Schedule 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be after the 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51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Work Performed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3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7223C4-39F8-4C4C-B380-CA75F03B5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82678"/>
              </p:ext>
            </p:extLst>
          </p:nvPr>
        </p:nvGraphicFramePr>
        <p:xfrm>
          <a:off x="636871" y="1242060"/>
          <a:ext cx="7870257" cy="506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815">
                  <a:extLst>
                    <a:ext uri="{9D8B030D-6E8A-4147-A177-3AD203B41FA5}">
                      <a16:colId xmlns:a16="http://schemas.microsoft.com/office/drawing/2014/main" val="3798526410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2658888640"/>
                    </a:ext>
                  </a:extLst>
                </a:gridCol>
                <a:gridCol w="4503019">
                  <a:extLst>
                    <a:ext uri="{9D8B030D-6E8A-4147-A177-3AD203B41FA5}">
                      <a16:colId xmlns:a16="http://schemas.microsoft.com/office/drawing/2014/main" val="36295824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C3C3C"/>
                          </a:solidFill>
                        </a:rPr>
                        <a:t>Table 5: Set Asides (Sub form)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Aside(s)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Choice/Check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Small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Small Disadvantaged Business (SDB)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SBA Certified 8(a) Small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SBA Certified HUBZone Small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Woman Owned Small Business (WOSB)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Economically Disadvantaged Woman Owned Small Business (EDWOSB)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Veteran Owned Small Business (VOSB)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Service Disabled Veteran Owned Small Business (SDVOSB)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Alaskan Native Indian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Historically Black College/University or Minority Institution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Large Business (including non-profit)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7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7223C4-39F8-4C4C-B380-CA75F03B5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20123"/>
              </p:ext>
            </p:extLst>
          </p:nvPr>
        </p:nvGraphicFramePr>
        <p:xfrm>
          <a:off x="636871" y="1242060"/>
          <a:ext cx="7870257" cy="543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815">
                  <a:extLst>
                    <a:ext uri="{9D8B030D-6E8A-4147-A177-3AD203B41FA5}">
                      <a16:colId xmlns:a16="http://schemas.microsoft.com/office/drawing/2014/main" val="3798526410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2658888640"/>
                    </a:ext>
                  </a:extLst>
                </a:gridCol>
                <a:gridCol w="4503019">
                  <a:extLst>
                    <a:ext uri="{9D8B030D-6E8A-4147-A177-3AD203B41FA5}">
                      <a16:colId xmlns:a16="http://schemas.microsoft.com/office/drawing/2014/main" val="36295824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C3C3C"/>
                          </a:solidFill>
                        </a:rPr>
                        <a:t>Table 6: Contract Vehicles (Sub form)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Field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CFB8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Vehicle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7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Contract 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be after the 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GSA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GWAC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IDIQ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8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Awarding 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prefer choice, but the list is long. Open to debate.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0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Holder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Prime Contractor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Sub Contractor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5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3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7350</TotalTime>
  <Words>399</Words>
  <Application>Microsoft Office PowerPoint</Application>
  <PresentationFormat>On-screen Show (4:3)</PresentationFormat>
  <Paragraphs>141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Nuessle</dc:creator>
  <cp:lastModifiedBy>Floorsweeper</cp:lastModifiedBy>
  <cp:revision>18</cp:revision>
  <dcterms:created xsi:type="dcterms:W3CDTF">2017-09-29T17:32:44Z</dcterms:created>
  <dcterms:modified xsi:type="dcterms:W3CDTF">2018-02-23T18:46:15Z</dcterms:modified>
</cp:coreProperties>
</file>