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09" r:id="rId3"/>
    <p:sldId id="510" r:id="rId4"/>
    <p:sldId id="511" r:id="rId5"/>
    <p:sldId id="512" r:id="rId6"/>
    <p:sldId id="514" r:id="rId7"/>
    <p:sldId id="515" r:id="rId8"/>
    <p:sldId id="516" r:id="rId9"/>
    <p:sldId id="517" r:id="rId10"/>
    <p:sldId id="518" r:id="rId11"/>
    <p:sldId id="5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46C81-EE54-43BE-B69B-3855270572F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61F6-9E58-4491-9610-64DC3B35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DCD4-82C7-4067-9081-0332C661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CD683-1743-4E37-B2D7-422B9D206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C803-18CD-40F8-8BFF-3C985CD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3118-E817-4E2E-BB34-CCCED81E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81C5-ED2C-479A-B371-210D117F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9576-323B-4AC0-B3A4-56E1FCA3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671CA-7DA0-4352-8C97-874C5250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719C-0C7C-4164-B0B0-BEB67FC5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E787-D65A-482D-9442-EBDCC664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D2FF-CE74-4838-A4F3-EB559AF9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38E96-0B21-4C1F-8E13-EF231CF7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E3B4-94E0-4086-BAF9-9FEC0F96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CF00-227E-4F21-A7B1-DF9D0C1B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DD1D-E70B-4AB8-9D27-BA2F6843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5741-F9EC-4781-8363-D73FAB02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0BC2-4C23-4E11-B3F9-8BABA306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F7BE-EA5A-4302-A496-24D74B30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DEE8-D88C-49B3-A162-83A3F09B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B96E-DB9D-4816-A9F1-1C3A1FAC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567A-3627-4482-8D37-1830DDA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9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B86B-9CBF-40A5-B6C1-9D0FBFA0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9FC7D-EF95-4CDC-96CE-77B00119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7ACB-DA76-429F-B185-CFDFB424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62D2-269B-4429-A3FF-D5E49719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728A-42C0-4432-B214-49981055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64C-8176-42B5-8F88-51FBF1E4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D3E9-B77B-42EE-B349-A4A1916B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8FC94-55D2-48DD-919C-451C6A4C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80C1-2B17-4D99-9B14-B75193EF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8B38-1F76-47CC-8D10-6E9F555E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59AD-E6E8-43DD-AB65-A41948AC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6D27-622F-47C4-8F93-C47EB4F2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D75DB-8D21-4D70-B656-63007F4C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FBC5-B138-4B82-AA95-7FAC85404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9A876-C902-4F05-ADFC-FD06ACCF8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FA401-752A-4252-A08A-D4B4C2F8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42A55-FF30-42FE-94B1-7C487BF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C30B-1808-48CA-93E5-C737D16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7F3D4-4D58-4CB7-9404-62488B70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08D1-3551-408F-A6D3-C1F645A2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FDC8F-3008-4752-9EAA-254BB7E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4725-790E-4EC0-8484-90ECCC3C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507F7-B9D7-43AA-BF1D-73CF5A42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36C1F-3618-4A46-919D-3A45523B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BE78C-F29E-48C0-BC4F-D5992FE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762C5-1DBE-49A7-9633-6D19555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07BB-AFC7-4B26-B95A-D2699128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970F-C905-49FC-9D55-F4A56FE3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41C3-7DAE-44C4-94B7-0A9076FB0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F869-0097-4DB4-BB41-A26BE551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886F1-1734-4002-B2F1-F1C36F7E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9541-CE42-4474-A436-7E596460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EE46-3385-4FD8-A4C2-FB457748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F35DB-717A-4929-8B51-A8C5EE1AF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C767-9B93-4F92-AE5C-D9999F42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19DF-4E0F-4F9A-9569-8CD09585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E470-7B89-4E17-BECB-9547A8E6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3C382-2B39-4900-8B0E-0BD1BC6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DEB70-419F-4071-9498-9843B33B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C728-330D-4ECE-AE18-DF05F07A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A904-E70F-4F20-B6F1-B8F9E692D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DD6E-AF06-4BA8-AE62-8E7DCB7A8971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B3E8-AA3B-4655-BA67-812D0B4A3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9403-9E6A-4DA7-BB23-2A5BC608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7DED-13ED-4894-9614-EE3DD12E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D71D-81B0-4543-8015-5F5A1061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Apptainer</a:t>
            </a:r>
            <a:r>
              <a:rPr lang="en-US" dirty="0"/>
              <a:t> on Hoffman2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5B41-589D-4EC6-9C2E-794E685B6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 to Docker, but not the same</a:t>
            </a:r>
          </a:p>
        </p:txBody>
      </p:sp>
    </p:spTree>
    <p:extLst>
      <p:ext uri="{BB962C8B-B14F-4D97-AF65-F5344CB8AC3E}">
        <p14:creationId xmlns:p14="http://schemas.microsoft.com/office/powerpoint/2010/main" val="29298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Checking our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5702-A57C-BA7B-F165-300B31D5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893"/>
            <a:ext cx="12192000" cy="54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0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EF61-475E-A21D-6155-95C878D0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5788-A0B2-3F07-3FB1-373FACE0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/>
              <a:t>exit</a:t>
            </a:r>
            <a:r>
              <a:rPr lang="en-US" dirty="0"/>
              <a:t> will get you out of the </a:t>
            </a:r>
            <a:r>
              <a:rPr lang="en-US" dirty="0" err="1"/>
              <a:t>Apptainer</a:t>
            </a:r>
            <a:r>
              <a:rPr lang="en-US" dirty="0"/>
              <a:t> environment</a:t>
            </a:r>
          </a:p>
          <a:p>
            <a:endParaRPr lang="en-US" dirty="0"/>
          </a:p>
          <a:p>
            <a:r>
              <a:rPr lang="en-US" dirty="0"/>
              <a:t>You should be back in your scratch folder</a:t>
            </a:r>
          </a:p>
          <a:p>
            <a:endParaRPr lang="en-US" dirty="0"/>
          </a:p>
          <a:p>
            <a:r>
              <a:rPr lang="en-US" dirty="0"/>
              <a:t>You can go into the folder containing the read data and see that everything we created in the </a:t>
            </a:r>
            <a:r>
              <a:rPr lang="en-US" dirty="0" err="1"/>
              <a:t>Apptainer</a:t>
            </a:r>
            <a:r>
              <a:rPr lang="en-US" dirty="0"/>
              <a:t> environment is still present in the </a:t>
            </a:r>
            <a:r>
              <a:rPr lang="en-US"/>
              <a:t>host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7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C68-02D4-4F4C-94F7-018BD948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3285-C43B-47C9-BCE0-630ABED8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97"/>
            <a:ext cx="10739034" cy="4332665"/>
          </a:xfrm>
        </p:spPr>
        <p:txBody>
          <a:bodyPr/>
          <a:lstStyle/>
          <a:p>
            <a:r>
              <a:rPr lang="en-US" dirty="0"/>
              <a:t>Login to the cluster</a:t>
            </a:r>
          </a:p>
          <a:p>
            <a:r>
              <a:rPr lang="en-US" dirty="0" err="1">
                <a:latin typeface="Courier"/>
              </a:rPr>
              <a:t>qrsh</a:t>
            </a:r>
            <a:r>
              <a:rPr lang="en-US" dirty="0">
                <a:latin typeface="Courier"/>
              </a:rPr>
              <a:t>  -l  </a:t>
            </a:r>
            <a:r>
              <a:rPr lang="en-US" dirty="0" err="1">
                <a:latin typeface="Courier"/>
              </a:rPr>
              <a:t>h_rt</a:t>
            </a:r>
            <a:r>
              <a:rPr lang="en-US" dirty="0">
                <a:latin typeface="Courier"/>
              </a:rPr>
              <a:t>=3:00:00,h_data=4G  -pe  shared  2</a:t>
            </a:r>
          </a:p>
          <a:p>
            <a:pPr lvl="1"/>
            <a:r>
              <a:rPr lang="en-US" dirty="0"/>
              <a:t>Wait a minute or two for this</a:t>
            </a:r>
          </a:p>
          <a:p>
            <a:r>
              <a:rPr lang="en-US" dirty="0">
                <a:latin typeface="Courier"/>
              </a:rPr>
              <a:t>cp  /u/scratch/m/</a:t>
            </a:r>
            <a:r>
              <a:rPr lang="en-US" dirty="0" err="1">
                <a:latin typeface="Courier"/>
              </a:rPr>
              <a:t>mweinste</a:t>
            </a:r>
            <a:r>
              <a:rPr lang="en-US" dirty="0">
                <a:latin typeface="Courier"/>
              </a:rPr>
              <a:t>/ws2.tar.gz  $SCRATCH</a:t>
            </a:r>
          </a:p>
          <a:p>
            <a:r>
              <a:rPr lang="en-US" dirty="0">
                <a:latin typeface="Courier"/>
              </a:rPr>
              <a:t>cd  $SCRATCH</a:t>
            </a:r>
          </a:p>
          <a:p>
            <a:r>
              <a:rPr lang="en-US" dirty="0">
                <a:latin typeface="Courier"/>
              </a:rPr>
              <a:t>tar  –</a:t>
            </a:r>
            <a:r>
              <a:rPr lang="en-US" dirty="0" err="1">
                <a:latin typeface="Courier"/>
              </a:rPr>
              <a:t>xvf</a:t>
            </a:r>
            <a:r>
              <a:rPr lang="en-US" dirty="0">
                <a:latin typeface="Courier"/>
              </a:rPr>
              <a:t>  ws2.tar.gz</a:t>
            </a:r>
          </a:p>
          <a:p>
            <a:pPr lvl="1"/>
            <a:r>
              <a:rPr lang="en-US" dirty="0"/>
              <a:t>Bunch of text flies across the screen</a:t>
            </a:r>
          </a:p>
        </p:txBody>
      </p:sp>
    </p:spTree>
    <p:extLst>
      <p:ext uri="{BB962C8B-B14F-4D97-AF65-F5344CB8AC3E}">
        <p14:creationId xmlns:p14="http://schemas.microsoft.com/office/powerpoint/2010/main" val="195673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65BF-9198-EF8A-A75D-43538E12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11" y="21719"/>
            <a:ext cx="10515600" cy="908180"/>
          </a:xfrm>
        </p:spPr>
        <p:txBody>
          <a:bodyPr/>
          <a:lstStyle/>
          <a:p>
            <a:r>
              <a:rPr lang="en-US" dirty="0"/>
              <a:t>Prepare to run our BWA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37550-847F-5059-C912-FD211C0A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4" y="1027906"/>
            <a:ext cx="11208212" cy="58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1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Confirming a working BWA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0341-193A-F2AF-2453-D1D32D9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38" y="1061237"/>
            <a:ext cx="8717700" cy="57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Getting a shell in our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135BE-1138-CC3C-86A0-ACDD44B5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146075"/>
            <a:ext cx="11888859" cy="2210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C65799-836F-530C-2624-1FCE0219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3510365"/>
            <a:ext cx="11888859" cy="2666598"/>
          </a:xfrm>
        </p:spPr>
        <p:txBody>
          <a:bodyPr/>
          <a:lstStyle/>
          <a:p>
            <a:r>
              <a:rPr lang="en-US" dirty="0"/>
              <a:t>Note that we did not have to explicitly mount our current working directory into the container</a:t>
            </a:r>
          </a:p>
          <a:p>
            <a:pPr lvl="1"/>
            <a:r>
              <a:rPr lang="en-US" dirty="0"/>
              <a:t>It also mounted in our home folder, which can be accessed using the  </a:t>
            </a:r>
            <a:r>
              <a:rPr lang="en-US" b="1" dirty="0"/>
              <a:t>~</a:t>
            </a:r>
            <a:r>
              <a:rPr lang="en-US" dirty="0"/>
              <a:t>  shortcut</a:t>
            </a:r>
          </a:p>
        </p:txBody>
      </p:sp>
    </p:spTree>
    <p:extLst>
      <p:ext uri="{BB962C8B-B14F-4D97-AF65-F5344CB8AC3E}">
        <p14:creationId xmlns:p14="http://schemas.microsoft.com/office/powerpoint/2010/main" val="205563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Going over the file structure of 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902A2-01A5-B68F-3A29-F67469B7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451"/>
            <a:ext cx="12192000" cy="3463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CD9E2-2E7C-10CB-9140-05B7A673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t="75467" b="16690"/>
          <a:stretch/>
        </p:blipFill>
        <p:spPr>
          <a:xfrm>
            <a:off x="3041964" y="4562946"/>
            <a:ext cx="9026306" cy="3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Indexing our reference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3227A-E502-B289-5C62-CC58DD69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991893"/>
            <a:ext cx="10955279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Starting our BWA alignment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F663-74D8-8784-051F-23E3155B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893"/>
            <a:ext cx="12192000" cy="50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6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9142-0EC0-69EC-E44C-482498DB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3"/>
            <a:ext cx="10515600" cy="967730"/>
          </a:xfrm>
        </p:spPr>
        <p:txBody>
          <a:bodyPr/>
          <a:lstStyle/>
          <a:p>
            <a:r>
              <a:rPr lang="en-US" dirty="0"/>
              <a:t>Completing our BWA alignment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420D4-4A88-D46F-2B3D-E5240E25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1114102"/>
            <a:ext cx="1105054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Getting Started with Apptainer on Hoffman2</vt:lpstr>
      <vt:lpstr>Setting Up</vt:lpstr>
      <vt:lpstr>Prepare to run our BWA container</vt:lpstr>
      <vt:lpstr>Confirming a working BWA</vt:lpstr>
      <vt:lpstr>Getting a shell in our container</vt:lpstr>
      <vt:lpstr>Going over the file structure of our data</vt:lpstr>
      <vt:lpstr>Indexing our reference genome</vt:lpstr>
      <vt:lpstr>Starting our BWA alignment</vt:lpstr>
      <vt:lpstr>Completing our BWA alignment</vt:lpstr>
      <vt:lpstr>Checking our output</vt:lpstr>
      <vt:lpstr>Finishing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2 Align</dc:title>
  <dc:creator>Michael Weinstein</dc:creator>
  <cp:lastModifiedBy>Michael Weinstein</cp:lastModifiedBy>
  <cp:revision>6</cp:revision>
  <dcterms:created xsi:type="dcterms:W3CDTF">2020-06-23T05:09:37Z</dcterms:created>
  <dcterms:modified xsi:type="dcterms:W3CDTF">2024-05-16T05:09:51Z</dcterms:modified>
</cp:coreProperties>
</file>