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7"/>
  </p:notesMasterIdLst>
  <p:sldIdLst>
    <p:sldId id="278" r:id="rId2"/>
    <p:sldId id="296" r:id="rId3"/>
    <p:sldId id="280" r:id="rId4"/>
    <p:sldId id="281" r:id="rId5"/>
    <p:sldId id="302" r:id="rId6"/>
    <p:sldId id="330" r:id="rId7"/>
    <p:sldId id="331" r:id="rId8"/>
    <p:sldId id="332" r:id="rId9"/>
    <p:sldId id="333" r:id="rId10"/>
    <p:sldId id="334" r:id="rId11"/>
    <p:sldId id="335" r:id="rId12"/>
    <p:sldId id="312" r:id="rId13"/>
    <p:sldId id="336" r:id="rId14"/>
    <p:sldId id="313" r:id="rId15"/>
    <p:sldId id="293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09" autoAdjust="0"/>
  </p:normalViewPr>
  <p:slideViewPr>
    <p:cSldViewPr snapToGrid="0" snapToObjects="1">
      <p:cViewPr varScale="1">
        <p:scale>
          <a:sx n="115" d="100"/>
          <a:sy n="115" d="100"/>
        </p:scale>
        <p:origin x="438" y="63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Git, </a:t>
            </a:r>
            <a:r>
              <a:rPr lang="en-US" dirty="0" err="1"/>
              <a:t>Github</a:t>
            </a:r>
            <a:r>
              <a:rPr lang="en-US" dirty="0"/>
              <a:t>, and Docker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5CBB001-1538-4A0A-90C2-AD39678EF1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8825" y="2103438"/>
            <a:ext cx="10671175" cy="4297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abdata.net/results/39" TargetMode="Externa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Git, </a:t>
            </a:r>
            <a:r>
              <a:rPr lang="en-US" dirty="0" err="1"/>
              <a:t>github</a:t>
            </a:r>
            <a:r>
              <a:rPr lang="en-US" dirty="0"/>
              <a:t>, and 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1118616"/>
          </a:xfrm>
        </p:spPr>
        <p:txBody>
          <a:bodyPr/>
          <a:lstStyle/>
          <a:p>
            <a:r>
              <a:rPr lang="en-US" dirty="0"/>
              <a:t>Developing Portable, Tracible, Reproducible Bioinformatic Pipelines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90E5F-B4C0-48A8-8394-00038C5D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operations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F4CA3-9201-424A-91DB-478F052C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Git, Github, and Docker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FF54C-E206-4293-B1CF-854938AD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73DD1-A685-4785-B22C-69BCE6A168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CRUD paradigm… all the things you can do with data</a:t>
            </a:r>
          </a:p>
          <a:p>
            <a:pPr lvl="1"/>
            <a:r>
              <a:rPr lang="en-US" dirty="0"/>
              <a:t>Create: Store a new entry</a:t>
            </a:r>
          </a:p>
          <a:p>
            <a:pPr lvl="1"/>
            <a:r>
              <a:rPr lang="en-US" dirty="0"/>
              <a:t>Read: Return the value(s) associated with an identifiable entry</a:t>
            </a:r>
          </a:p>
          <a:p>
            <a:pPr lvl="1"/>
            <a:r>
              <a:rPr lang="en-US" dirty="0"/>
              <a:t>Update: Change the value(s) associated with an identifiable entry</a:t>
            </a:r>
          </a:p>
          <a:p>
            <a:pPr lvl="1"/>
            <a:r>
              <a:rPr lang="en-US" dirty="0"/>
              <a:t>Delete: Remove an entry</a:t>
            </a:r>
          </a:p>
          <a:p>
            <a:r>
              <a:rPr lang="en-US" dirty="0"/>
              <a:t>Compare to HTTP request verbs</a:t>
            </a:r>
          </a:p>
          <a:p>
            <a:pPr lvl="1"/>
            <a:r>
              <a:rPr lang="en-US" dirty="0"/>
              <a:t>Get: Similar to read. HTTP request has no body for data</a:t>
            </a:r>
          </a:p>
          <a:p>
            <a:pPr lvl="1"/>
            <a:r>
              <a:rPr lang="en-US" dirty="0"/>
              <a:t>Post: Similar to create. Post can have a body</a:t>
            </a:r>
          </a:p>
          <a:p>
            <a:pPr lvl="1"/>
            <a:r>
              <a:rPr lang="en-US" dirty="0"/>
              <a:t>Put: </a:t>
            </a:r>
            <a:r>
              <a:rPr lang="en-US" dirty="0" err="1"/>
              <a:t>Simialr</a:t>
            </a:r>
            <a:r>
              <a:rPr lang="en-US" dirty="0"/>
              <a:t> to update</a:t>
            </a:r>
          </a:p>
          <a:p>
            <a:pPr lvl="1"/>
            <a:r>
              <a:rPr lang="en-US" dirty="0"/>
              <a:t>Delete: Self-explanatory</a:t>
            </a:r>
          </a:p>
          <a:p>
            <a:r>
              <a:rPr lang="en-US" dirty="0"/>
              <a:t>Developer gets to decide how the verbs are interpreted</a:t>
            </a:r>
          </a:p>
        </p:txBody>
      </p:sp>
    </p:spTree>
    <p:extLst>
      <p:ext uri="{BB962C8B-B14F-4D97-AF65-F5344CB8AC3E}">
        <p14:creationId xmlns:p14="http://schemas.microsoft.com/office/powerpoint/2010/main" val="2112729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15965-6336-4602-BFF9-072458DF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Python Decorator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EB5048-8FF0-4633-8CCA-9797FF32D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Git, Github, and Docker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79285-41BB-4231-81EE-B6E11EC2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1FDC79-5357-4597-89C1-5F7D5BD308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Python decorator always starts with an “@” symbol and modifies the function or object below it</a:t>
            </a:r>
          </a:p>
          <a:p>
            <a:r>
              <a:rPr lang="en-US" dirty="0"/>
              <a:t>Calls another function on the immediate output of the modified function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39D0FA5-3219-4B5D-85BC-2B076D410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27" y="4183502"/>
            <a:ext cx="10952017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@app.get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"/rps"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response_class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=fastapi.responses.HTMLResponse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sendRPSPlayPage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request: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fastapi.Request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templates.TemplateResponse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"play.html"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{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"request"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:request,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"id"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"rps"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"game"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"Rock, Paper, Scissors"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"throws"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list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RPSWINS.keys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F01"/>
                </a:solidFill>
                <a:effectLst/>
                <a:latin typeface="JetBrains Mono"/>
              </a:rPr>
              <a:t>()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})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</a:b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943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75ED84-4523-44D8-B2BD-14716BEA3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coding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395C88-4A3D-46A5-B384-39B3DB239A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Rock, Paper, Scissors, Lizard, Spock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16798-83AB-495D-9883-E93D547CD04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457200"/>
            <a:ext cx="3200400" cy="274638"/>
          </a:xfrm>
        </p:spPr>
        <p:txBody>
          <a:bodyPr/>
          <a:lstStyle/>
          <a:p>
            <a:r>
              <a:rPr lang="en-US"/>
              <a:t>Git, Github, and Docker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1AABB-8B78-4874-989A-B593C75610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04575" y="457200"/>
            <a:ext cx="987425" cy="274638"/>
          </a:xfrm>
        </p:spPr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991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6B6C0-5671-48BC-8BBF-C65136242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ruleset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A06BB-B20B-44E7-ACC7-F4272078A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Git, Github, and Docker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3347A-DBEC-41FA-B6A2-4A4C6A773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pic>
        <p:nvPicPr>
          <p:cNvPr id="5124" name="Picture 4" descr="rock-paper-scissors-lizard-Spock - Wiktionary">
            <a:extLst>
              <a:ext uri="{FF2B5EF4-FFF2-40B4-BE49-F238E27FC236}">
                <a16:creationId xmlns:a16="http://schemas.microsoft.com/office/drawing/2014/main" id="{18D5A598-439C-4E21-8FF6-63CF82239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297" y="1774768"/>
            <a:ext cx="5989406" cy="546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050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A91FF4-E7B4-4642-96D4-9841180D6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RPS program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CF193A-7EDD-407A-B1D1-EBEF031E41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will the new rules affect our code?</a:t>
            </a:r>
          </a:p>
          <a:p>
            <a:pPr lvl="1"/>
            <a:r>
              <a:rPr lang="en-US" dirty="0"/>
              <a:t>It is possible that the rules are generalized enough that adding new ones does not affect anything but the source data</a:t>
            </a:r>
          </a:p>
          <a:p>
            <a:r>
              <a:rPr lang="en-US" dirty="0"/>
              <a:t>How can we run this through a browser?</a:t>
            </a:r>
          </a:p>
          <a:p>
            <a:pPr lvl="1"/>
            <a:r>
              <a:rPr lang="en-US" dirty="0"/>
              <a:t>How do we get the player’s throw?</a:t>
            </a:r>
          </a:p>
          <a:p>
            <a:pPr lvl="1"/>
            <a:r>
              <a:rPr lang="en-US" dirty="0"/>
              <a:t>How do we get the computer’s throw?</a:t>
            </a:r>
          </a:p>
          <a:p>
            <a:pPr lvl="1"/>
            <a:r>
              <a:rPr lang="en-US" dirty="0"/>
              <a:t>What do we need in our environment?</a:t>
            </a:r>
          </a:p>
        </p:txBody>
      </p:sp>
    </p:spTree>
    <p:extLst>
      <p:ext uri="{BB962C8B-B14F-4D97-AF65-F5344CB8AC3E}">
        <p14:creationId xmlns:p14="http://schemas.microsoft.com/office/powerpoint/2010/main" val="2812736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Please contact me with any questions you </a:t>
            </a:r>
            <a:r>
              <a:rPr lang="en-US"/>
              <a:t>may have.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774192"/>
            <a:ext cx="5693664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 Day 3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1603248"/>
            <a:ext cx="5693664" cy="3924808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How The Internet Works… Sort Of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Review Specs For Our RPSLS Project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Design Our Project And Split Into Teams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Make Updates To Our Requirements And Container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Project Packages And Functions As Teams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Review Results And Set Version 2.0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Talk About Other Potential Extensions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88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has become a standard interface for requesting data from an online resource.  Using REST interfaces and similar APIs online can make obtaining data significantly easier than many other methods.</a:t>
            </a:r>
          </a:p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Git, </a:t>
            </a:r>
            <a:r>
              <a:rPr lang="en-US" dirty="0" err="1"/>
              <a:t>Github</a:t>
            </a:r>
            <a:r>
              <a:rPr lang="en-US" dirty="0"/>
              <a:t>, and Docker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rial Black" panose="020B0604020202020204" pitchFamily="34" charset="0"/>
                <a:cs typeface="Arial Black" panose="020B0604020202020204" pitchFamily="34" charset="0"/>
              </a:rPr>
              <a:t>The HTTP Request</a:t>
            </a:r>
            <a:endParaRPr lang="en-US" sz="40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51480" y="5122672"/>
            <a:ext cx="6400800" cy="808736"/>
          </a:xfrm>
        </p:spPr>
        <p:txBody>
          <a:bodyPr/>
          <a:lstStyle/>
          <a:p>
            <a:pPr algn="ctr"/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Probably the most common type of request sent over the Internet</a:t>
            </a:r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A4C20B-7AD7-4ABF-85FC-7A83AA0A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Git, Github, and Docker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335F3-1802-4A57-B1A4-59C3FF868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7679DF03-43AA-4A73-A380-FF210D30E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</p:spPr>
        <p:txBody>
          <a:bodyPr>
            <a:normAutofit/>
          </a:bodyPr>
          <a:lstStyle/>
          <a:p>
            <a:r>
              <a:rPr lang="en-US" dirty="0"/>
              <a:t>Some commands have 2 parts</a:t>
            </a:r>
          </a:p>
        </p:txBody>
      </p:sp>
      <p:pic>
        <p:nvPicPr>
          <p:cNvPr id="1026" name="Picture 2" descr="Difference Between GET and POST">
            <a:extLst>
              <a:ext uri="{FF2B5EF4-FFF2-40B4-BE49-F238E27FC236}">
                <a16:creationId xmlns:a16="http://schemas.microsoft.com/office/drawing/2014/main" id="{BEEAE7E3-431D-486E-AE80-C93F1FE84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76" y="2367395"/>
            <a:ext cx="76200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2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2B8DE-D9E1-44B6-8007-242A14372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have 3 parts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8BDA68-AFFE-4959-9AE8-0A29D5AB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Git, Github, and Docker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16EDC-110F-474D-A0DF-0C709FF1C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pic>
        <p:nvPicPr>
          <p:cNvPr id="2050" name="Picture 2" descr="Difference Between GET and POST">
            <a:extLst>
              <a:ext uri="{FF2B5EF4-FFF2-40B4-BE49-F238E27FC236}">
                <a16:creationId xmlns:a16="http://schemas.microsoft.com/office/drawing/2014/main" id="{D9361D2B-345D-4569-9117-DF69D5353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66925"/>
            <a:ext cx="762000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194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58B93-7D3D-4292-956B-9E1CFA83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 good response will have 3 parts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925DE-8F07-4E83-BAD7-A9F22EE70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Git, Github, and Docker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EEF5E-4CB2-464C-88DA-28A5AC1C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BF58A49-836A-4401-9979-8E77E3220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998" y="2163215"/>
            <a:ext cx="8130956" cy="460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450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D6B36-7BAA-4456-9214-06698C5F7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Re</a:t>
            </a:r>
            <a:r>
              <a:rPr lang="en-US" sz="3600" dirty="0"/>
              <a:t>presentational </a:t>
            </a:r>
            <a:r>
              <a:rPr lang="en-US" sz="3600" dirty="0">
                <a:solidFill>
                  <a:srgbClr val="FF0000"/>
                </a:solidFill>
              </a:rPr>
              <a:t>S</a:t>
            </a:r>
            <a:r>
              <a:rPr lang="en-US" sz="3600" dirty="0"/>
              <a:t>tate </a:t>
            </a:r>
            <a:r>
              <a:rPr lang="en-US" sz="3600" dirty="0">
                <a:solidFill>
                  <a:srgbClr val="FF0000"/>
                </a:solidFill>
              </a:rPr>
              <a:t>T</a:t>
            </a:r>
            <a:r>
              <a:rPr lang="en-US" sz="3600" dirty="0"/>
              <a:t>ransfer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0351A9-3A39-4CD2-A938-4404374E6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Git, Github, and Docker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43FF9-CC91-4E1E-8CCE-76255A790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DB954-19FA-4FAB-8474-815FFB43B8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Designed to work over networks (even local or internal ones)</a:t>
            </a:r>
          </a:p>
          <a:p>
            <a:r>
              <a:rPr lang="en-US" dirty="0"/>
              <a:t>Follows the typical networking paradigm of client/server</a:t>
            </a:r>
          </a:p>
          <a:p>
            <a:pPr lvl="1"/>
            <a:r>
              <a:rPr lang="en-US" dirty="0"/>
              <a:t>Not a strict protocol, more of a concept</a:t>
            </a:r>
          </a:p>
          <a:p>
            <a:r>
              <a:rPr lang="en-US" dirty="0"/>
              <a:t>Uses HTTP request/response architecture to request and receive data with URL/URI to identify and provide a path to the endpoint</a:t>
            </a:r>
          </a:p>
        </p:txBody>
      </p:sp>
    </p:spTree>
    <p:extLst>
      <p:ext uri="{BB962C8B-B14F-4D97-AF65-F5344CB8AC3E}">
        <p14:creationId xmlns:p14="http://schemas.microsoft.com/office/powerpoint/2010/main" val="3576786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42D06-69A7-4325-97C0-84C82954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EB6F23-F9B8-4FAF-9358-E771FFEEC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Git, Github, and Docker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2EFB4-F3A1-4A6A-8884-FA9DB085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A40CC-ED84-4CCA-8AC7-09BBB9AC1B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REST system should be as stateless as possible</a:t>
            </a:r>
          </a:p>
          <a:p>
            <a:pPr lvl="1"/>
            <a:r>
              <a:rPr lang="en-US" dirty="0"/>
              <a:t>It should not remember and use a client’s previous requests when generating a response to a new one</a:t>
            </a:r>
          </a:p>
          <a:p>
            <a:r>
              <a:rPr lang="en-US" dirty="0"/>
              <a:t>Client makes a request</a:t>
            </a:r>
          </a:p>
          <a:p>
            <a:pPr lvl="1"/>
            <a:r>
              <a:rPr lang="en-US" dirty="0">
                <a:hlinkClick r:id="rId2"/>
              </a:rPr>
              <a:t>http://labdata.net/results/39</a:t>
            </a:r>
            <a:endParaRPr lang="en-US" dirty="0"/>
          </a:p>
          <a:p>
            <a:pPr lvl="1"/>
            <a:r>
              <a:rPr lang="en-US" dirty="0"/>
              <a:t>results/39 may be the endpoint, but most likely the code is looking for the results portion as the endpoint and the 39 is treated more like a numerical sample key</a:t>
            </a:r>
          </a:p>
          <a:p>
            <a:r>
              <a:rPr lang="en-US" dirty="0"/>
              <a:t>Server responds by taking appropriate action when a request for a result number arrives.</a:t>
            </a:r>
          </a:p>
          <a:p>
            <a:pPr lvl="1"/>
            <a:r>
              <a:rPr lang="en-US" dirty="0"/>
              <a:t>Data will frequently be returned in XML or JSON formats these days</a:t>
            </a:r>
          </a:p>
        </p:txBody>
      </p:sp>
    </p:spTree>
    <p:extLst>
      <p:ext uri="{BB962C8B-B14F-4D97-AF65-F5344CB8AC3E}">
        <p14:creationId xmlns:p14="http://schemas.microsoft.com/office/powerpoint/2010/main" val="1766110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{02D152F8-9AEF-4867-A86B-530F2AB0F6E7}tf78438558_win32</Template>
  <TotalTime>1696</TotalTime>
  <Words>645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JetBrains Mono</vt:lpstr>
      <vt:lpstr>Sabon Next LT</vt:lpstr>
      <vt:lpstr>Office Theme</vt:lpstr>
      <vt:lpstr>Git, github, and Docker</vt:lpstr>
      <vt:lpstr>AGENDA Day 3</vt:lpstr>
      <vt:lpstr>Introduction</vt:lpstr>
      <vt:lpstr>The HTTP Request</vt:lpstr>
      <vt:lpstr>Some commands have 2 parts</vt:lpstr>
      <vt:lpstr>Some have 3 parts</vt:lpstr>
      <vt:lpstr>A good response will have 3 parts</vt:lpstr>
      <vt:lpstr>Representational State Transfer</vt:lpstr>
      <vt:lpstr>How it works</vt:lpstr>
      <vt:lpstr>Basic data operations</vt:lpstr>
      <vt:lpstr>The Python Decorator</vt:lpstr>
      <vt:lpstr>Today’s coding</vt:lpstr>
      <vt:lpstr>The new ruleset</vt:lpstr>
      <vt:lpstr>Making the RPS program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Git, github, and Docker</dc:title>
  <dc:subject/>
  <dc:creator>Michael Weinstein, T-GN</dc:creator>
  <cp:lastModifiedBy>Michael Weinstein, T-GN</cp:lastModifiedBy>
  <cp:revision>3</cp:revision>
  <dcterms:created xsi:type="dcterms:W3CDTF">2022-11-08T04:52:11Z</dcterms:created>
  <dcterms:modified xsi:type="dcterms:W3CDTF">2022-11-10T08:05:46Z</dcterms:modified>
</cp:coreProperties>
</file>