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Helvetica Neue"/>
      <p:regular r:id="rId28"/>
      <p:bold r:id="rId29"/>
      <p:italic r:id="rId30"/>
      <p:boldItalic r:id="rId31"/>
    </p:embeddedFont>
    <p:embeddedFont>
      <p:font typeface="Helvetica Neue Light"/>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6A6AB6-912A-4B53-9A58-474A742DBFC7}">
  <a:tblStyle styleId="{216A6AB6-912A-4B53-9A58-474A742DBFC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AB85CB9-B287-449E-A1B5-1EB990E677D0}" styleName="Table_1">
    <a:wholeTbl>
      <a:tcTxStyle>
        <a:font>
          <a:latin typeface="Arial"/>
          <a:ea typeface="Arial"/>
          <a:cs typeface="Arial"/>
        </a:font>
        <a:schemeClr val="tx1"/>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HelveticaNeue-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HelveticaNeue-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5.xml"/><Relationship Id="rId33" Type="http://schemas.openxmlformats.org/officeDocument/2006/relationships/font" Target="fonts/HelveticaNeueLight-bold.fntdata"/><Relationship Id="rId10" Type="http://schemas.openxmlformats.org/officeDocument/2006/relationships/slide" Target="slides/slide4.xml"/><Relationship Id="rId32" Type="http://schemas.openxmlformats.org/officeDocument/2006/relationships/font" Target="fonts/HelveticaNeueLight-regular.fntdata"/><Relationship Id="rId13" Type="http://schemas.openxmlformats.org/officeDocument/2006/relationships/slide" Target="slides/slide7.xml"/><Relationship Id="rId35" Type="http://schemas.openxmlformats.org/officeDocument/2006/relationships/font" Target="fonts/HelveticaNeueLight-boldItalic.fntdata"/><Relationship Id="rId12" Type="http://schemas.openxmlformats.org/officeDocument/2006/relationships/slide" Target="slides/slide6.xml"/><Relationship Id="rId34" Type="http://schemas.openxmlformats.org/officeDocument/2006/relationships/font" Target="fonts/HelveticaNeueLight-italic.fntdata"/><Relationship Id="rId15" Type="http://schemas.openxmlformats.org/officeDocument/2006/relationships/slide" Target="slides/slide9.xml"/><Relationship Id="rId37" Type="http://schemas.openxmlformats.org/officeDocument/2006/relationships/font" Target="fonts/OpenSans-bold.fntdata"/><Relationship Id="rId14" Type="http://schemas.openxmlformats.org/officeDocument/2006/relationships/slide" Target="slides/slide8.xml"/><Relationship Id="rId36" Type="http://schemas.openxmlformats.org/officeDocument/2006/relationships/font" Target="fonts/OpenSans-regular.fntdata"/><Relationship Id="rId17" Type="http://schemas.openxmlformats.org/officeDocument/2006/relationships/slide" Target="slides/slide11.xml"/><Relationship Id="rId39" Type="http://schemas.openxmlformats.org/officeDocument/2006/relationships/font" Target="fonts/OpenSans-boldItalic.fntdata"/><Relationship Id="rId16" Type="http://schemas.openxmlformats.org/officeDocument/2006/relationships/slide" Target="slides/slide10.xml"/><Relationship Id="rId38" Type="http://schemas.openxmlformats.org/officeDocument/2006/relationships/font" Target="fonts/Open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drive/folders/0ADdoyzFWITUKUk9PVA?ths=true"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ppetlabs.zendesk.com/agent/tickets/35972" TargetMode="External"/><Relationship Id="rId3" Type="http://schemas.openxmlformats.org/officeDocument/2006/relationships/hyperlink" Target="https://tickets.puppetlabs.com/browse/CODEMGMT-1222" TargetMode="External"/><Relationship Id="rId4" Type="http://schemas.openxmlformats.org/officeDocument/2006/relationships/hyperlink" Target="https://puppetlabsmeetings.webex.com/puppetlabsmeetings/ldr.php?RCID=e7da8ba2c4d3fdc6d55a64d94e0e21b5" TargetMode="External"/><Relationship Id="rId5" Type="http://schemas.openxmlformats.org/officeDocument/2006/relationships/hyperlink" Target="https://puppetlabsmeetings.webex.com/puppetlabsmeetings/ldr.php?RCID=da02e8138ea02630f913ed4e0516a422"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ppetlabs.zendesk.com/agent/tickets/37030" TargetMode="External"/><Relationship Id="rId3" Type="http://schemas.openxmlformats.org/officeDocument/2006/relationships/hyperlink" Target="https://puppet.com/docs/pe/2017.3/orchestrator_api_commands_endpoint.html#reference-6045"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ppetlabsmeetings.webex.com/puppetlabsmeetings/ldr.php?RCID=08bb79936f1cb03e88aa4146167bb32f"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0617c0ab2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g80617c0ab2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rtl="0" algn="l">
              <a:spcBef>
                <a:spcPts val="0"/>
              </a:spcBef>
              <a:spcAft>
                <a:spcPts val="0"/>
              </a:spcAft>
              <a:buNone/>
            </a:pPr>
            <a:r>
              <a:rPr b="1" lang="en-US">
                <a:solidFill>
                  <a:srgbClr val="FF0000"/>
                </a:solidFill>
              </a:rPr>
              <a:t>Please </a:t>
            </a:r>
            <a:r>
              <a:rPr b="1" lang="en-US" u="sng">
                <a:solidFill>
                  <a:srgbClr val="FF0000"/>
                </a:solidFill>
              </a:rPr>
              <a:t>make a COPY of this deck</a:t>
            </a:r>
            <a:r>
              <a:rPr b="1" lang="en-US">
                <a:solidFill>
                  <a:srgbClr val="FF0000"/>
                </a:solidFill>
              </a:rPr>
              <a:t> before customizing it to your customer!</a:t>
            </a:r>
            <a:endParaRPr b="1">
              <a:solidFill>
                <a:srgbClr val="0000FF"/>
              </a:solidFill>
            </a:endParaRPr>
          </a:p>
          <a:p>
            <a:pPr indent="0" lvl="0" marL="0" rtl="0" algn="l">
              <a:spcBef>
                <a:spcPts val="0"/>
              </a:spcBef>
              <a:spcAft>
                <a:spcPts val="0"/>
              </a:spcAft>
              <a:buClr>
                <a:schemeClr val="dk1"/>
              </a:buClr>
              <a:buSzPts val="1100"/>
              <a:buFont typeface="Arial"/>
              <a:buNone/>
            </a:pPr>
            <a:r>
              <a:rPr b="1" lang="en-US">
                <a:solidFill>
                  <a:srgbClr val="0000FF"/>
                </a:solidFill>
              </a:rPr>
              <a:t>Notes to the Presenter:</a:t>
            </a:r>
            <a:endParaRPr b="1">
              <a:solidFill>
                <a:srgbClr val="0000FF"/>
              </a:solidFill>
            </a:endParaRPr>
          </a:p>
          <a:p>
            <a:pPr indent="-298450" lvl="0" marL="457200" rtl="0" algn="l">
              <a:spcBef>
                <a:spcPts val="0"/>
              </a:spcBef>
              <a:spcAft>
                <a:spcPts val="0"/>
              </a:spcAft>
              <a:buClr>
                <a:srgbClr val="0000FF"/>
              </a:buClr>
              <a:buSzPts val="1100"/>
              <a:buChar char="●"/>
            </a:pPr>
            <a:r>
              <a:rPr lang="en-US">
                <a:solidFill>
                  <a:srgbClr val="0000FF"/>
                </a:solidFill>
              </a:rPr>
              <a:t>Most slides include a script as a guide to allow a consistent delivery to our customers.</a:t>
            </a:r>
            <a:endParaRPr>
              <a:solidFill>
                <a:srgbClr val="0000FF"/>
              </a:solidFill>
            </a:endParaRPr>
          </a:p>
          <a:p>
            <a:pPr indent="0" lvl="0" marL="0" rtl="0" algn="l">
              <a:spcBef>
                <a:spcPts val="0"/>
              </a:spcBef>
              <a:spcAft>
                <a:spcPts val="0"/>
              </a:spcAft>
              <a:buNone/>
            </a:pPr>
            <a:r>
              <a:t/>
            </a:r>
            <a:endParaRPr b="1">
              <a:solidFill>
                <a:srgbClr val="FF0000"/>
              </a:solidFill>
            </a:endParaRPr>
          </a:p>
          <a:p>
            <a:pPr indent="0" lvl="0" marL="0" rtl="0" algn="l">
              <a:spcBef>
                <a:spcPts val="0"/>
              </a:spcBef>
              <a:spcAft>
                <a:spcPts val="0"/>
              </a:spcAft>
              <a:buClr>
                <a:schemeClr val="dk1"/>
              </a:buClr>
              <a:buSzPts val="1100"/>
              <a:buFont typeface="Arial"/>
              <a:buNone/>
            </a:pPr>
            <a:r>
              <a:t/>
            </a:r>
            <a:endParaRPr u="sng"/>
          </a:p>
          <a:p>
            <a:pPr indent="0" lvl="0" marL="0" rtl="0" algn="l">
              <a:spcBef>
                <a:spcPts val="0"/>
              </a:spcBef>
              <a:spcAft>
                <a:spcPts val="0"/>
              </a:spcAft>
              <a:buClr>
                <a:schemeClr val="dk1"/>
              </a:buClr>
              <a:buSzPts val="1100"/>
              <a:buFont typeface="Arial"/>
              <a:buNone/>
            </a:pPr>
            <a:r>
              <a:rPr lang="en-US" u="sng"/>
              <a:t>Notes </a:t>
            </a:r>
            <a:endParaRPr u="sng"/>
          </a:p>
          <a:p>
            <a:pPr indent="-298450" lvl="0" marL="457200" rtl="0" algn="l">
              <a:spcBef>
                <a:spcPts val="0"/>
              </a:spcBef>
              <a:spcAft>
                <a:spcPts val="0"/>
              </a:spcAft>
              <a:buSzPts val="1100"/>
              <a:buChar char="●"/>
            </a:pPr>
            <a:r>
              <a:rPr lang="en-US"/>
              <a:t>Presented to customer: &lt;YYYY-MM-DD&gt;</a:t>
            </a:r>
            <a:endParaRPr/>
          </a:p>
          <a:p>
            <a:pPr indent="-298450" lvl="0" marL="457200" rtl="0" algn="l">
              <a:spcBef>
                <a:spcPts val="0"/>
              </a:spcBef>
              <a:spcAft>
                <a:spcPts val="0"/>
              </a:spcAft>
              <a:buSzPts val="1100"/>
              <a:buChar char="●"/>
            </a:pPr>
            <a:r>
              <a:rPr lang="en-US"/>
              <a:t>Shared deck for revision and comments: &lt;YYYY-MM-DD&gt;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u="sng"/>
              <a:t>Next Steps</a:t>
            </a:r>
            <a:endParaRPr u="sng"/>
          </a:p>
          <a:p>
            <a:pPr indent="-298450" lvl="0" marL="457200" rtl="0" algn="l">
              <a:spcBef>
                <a:spcPts val="0"/>
              </a:spcBef>
              <a:spcAft>
                <a:spcPts val="0"/>
              </a:spcAft>
              <a:buSzPts val="1100"/>
              <a:buChar char="●"/>
            </a:pPr>
            <a:r>
              <a:rPr lang="en-US"/>
              <a:t>&lt;</a:t>
            </a:r>
            <a:r>
              <a:rPr b="1" lang="en-US"/>
              <a:t>Example: </a:t>
            </a:r>
            <a:r>
              <a:rPr lang="en-US"/>
              <a:t>Continue conversation next week or once they had a chance to review and revise the deck&gt;</a:t>
            </a:r>
            <a:endParaRPr/>
          </a:p>
          <a:p>
            <a:pPr indent="0" lvl="0" marL="0" rtl="0" algn="l">
              <a:spcBef>
                <a:spcPts val="0"/>
              </a:spcBef>
              <a:spcAft>
                <a:spcPts val="0"/>
              </a:spcAft>
              <a:buClr>
                <a:schemeClr val="dk1"/>
              </a:buClr>
              <a:buSzPts val="1100"/>
              <a:buFont typeface="Arial"/>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267" name="Google Shape;267;g80617c0ab2_0_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u="sng"/>
              <a:t>Engagement Timeline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timeline above is suggested and needs to be reviewed, discussed, and sanctioned by the customer.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9" name="Google Shape;369;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u="sng"/>
              <a:t>Risks &amp; Impact Analysis</a:t>
            </a:r>
            <a:endParaRPr b="1" u="sng"/>
          </a:p>
          <a:p>
            <a:pPr indent="0" lvl="0" marL="0" rtl="0" algn="l">
              <a:spcBef>
                <a:spcPts val="0"/>
              </a:spcBef>
              <a:spcAft>
                <a:spcPts val="0"/>
              </a:spcAft>
              <a:buClr>
                <a:schemeClr val="dk1"/>
              </a:buClr>
              <a:buSzPts val="1100"/>
              <a:buFont typeface="Arial"/>
              <a:buNone/>
            </a:pPr>
            <a:r>
              <a:t/>
            </a:r>
            <a:endParaRPr b="1" u="sng"/>
          </a:p>
          <a:p>
            <a:pPr indent="0" lvl="0" marL="0" rtl="0" algn="l">
              <a:spcBef>
                <a:spcPts val="0"/>
              </a:spcBef>
              <a:spcAft>
                <a:spcPts val="0"/>
              </a:spcAft>
              <a:buNone/>
            </a:pPr>
            <a:r>
              <a:rPr lang="en-US"/>
              <a:t>This s</a:t>
            </a:r>
            <a:r>
              <a:rPr lang="en-US"/>
              <a:t>lide is self explanatory, but we need your help to </a:t>
            </a:r>
            <a:r>
              <a:rPr b="1" lang="en-US"/>
              <a:t>identify other risks</a:t>
            </a:r>
            <a:r>
              <a:rPr lang="en-US"/>
              <a:t> and how to mitigate them.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1" name="Google Shape;401;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u="sng"/>
              <a:t>Quarterly Plan</a:t>
            </a:r>
            <a:endParaRPr b="1" u="sng"/>
          </a:p>
        </p:txBody>
      </p:sp>
      <p:sp>
        <p:nvSpPr>
          <p:cNvPr id="409" name="Google Shape;409;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u="sng"/>
              <a:t>Puppet Values Delivered</a:t>
            </a:r>
            <a:endParaRPr b="1" u="sng"/>
          </a:p>
          <a:p>
            <a:pPr indent="0" lvl="0" marL="0" rtl="0" algn="l">
              <a:spcBef>
                <a:spcPts val="0"/>
              </a:spcBef>
              <a:spcAft>
                <a:spcPts val="0"/>
              </a:spcAft>
              <a:buNone/>
            </a:pPr>
            <a:r>
              <a:t/>
            </a:r>
            <a:endParaRPr b="1" u="sng"/>
          </a:p>
          <a:p>
            <a:pPr indent="0" lvl="0" marL="0" rtl="0" algn="l">
              <a:spcBef>
                <a:spcPts val="0"/>
              </a:spcBef>
              <a:spcAft>
                <a:spcPts val="0"/>
              </a:spcAft>
              <a:buNone/>
            </a:pPr>
            <a:r>
              <a:t/>
            </a:r>
            <a:endParaRPr/>
          </a:p>
        </p:txBody>
      </p:sp>
      <p:sp>
        <p:nvSpPr>
          <p:cNvPr id="417" name="Google Shape;417;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u="sng"/>
              <a:t>Engagement Team</a:t>
            </a:r>
            <a:endParaRPr b="1" u="sng"/>
          </a:p>
          <a:p>
            <a:pPr indent="0" lvl="0" marL="0" rtl="0" algn="l">
              <a:spcBef>
                <a:spcPts val="0"/>
              </a:spcBef>
              <a:spcAft>
                <a:spcPts val="0"/>
              </a:spcAft>
              <a:buNone/>
            </a:pPr>
            <a:r>
              <a:t/>
            </a:r>
            <a:endParaRPr/>
          </a:p>
          <a:p>
            <a:pPr indent="0" lvl="0" marL="0" rtl="0" algn="l">
              <a:spcBef>
                <a:spcPts val="0"/>
              </a:spcBef>
              <a:spcAft>
                <a:spcPts val="0"/>
              </a:spcAft>
              <a:buNone/>
            </a:pPr>
            <a:r>
              <a:rPr lang="en-US"/>
              <a:t>Do we need to revise the members listed on the XOM side?</a:t>
            </a:r>
            <a:endParaRPr/>
          </a:p>
        </p:txBody>
      </p:sp>
      <p:sp>
        <p:nvSpPr>
          <p:cNvPr id="425" name="Google Shape;425;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10: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u="sng"/>
              <a:t>Communications Plan</a:t>
            </a:r>
            <a:endParaRPr b="1" u="sng"/>
          </a:p>
          <a:p>
            <a:pPr indent="0" lvl="0" marL="0" rtl="0" algn="l">
              <a:spcBef>
                <a:spcPts val="0"/>
              </a:spcBef>
              <a:spcAft>
                <a:spcPts val="0"/>
              </a:spcAft>
              <a:buNone/>
            </a:pPr>
            <a:r>
              <a:t/>
            </a:r>
            <a:endParaRPr/>
          </a:p>
        </p:txBody>
      </p:sp>
      <p:sp>
        <p:nvSpPr>
          <p:cNvPr id="433" name="Google Shape;433;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78d129288b_0_19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 name="Google Shape;441;g78d129288b_0_19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400">
                <a:solidFill>
                  <a:srgbClr val="000000"/>
                </a:solidFill>
              </a:rPr>
              <a:t>Any questions?</a:t>
            </a:r>
            <a:br>
              <a:rPr lang="en-US" sz="1400">
                <a:solidFill>
                  <a:srgbClr val="000000"/>
                </a:solidFill>
              </a:rPr>
            </a:br>
            <a:r>
              <a:rPr lang="en-US" sz="1400">
                <a:solidFill>
                  <a:srgbClr val="000000"/>
                </a:solidFill>
              </a:rPr>
              <a:t>What is the initial impression of this CSP?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Remember: </a:t>
            </a:r>
            <a:endParaRPr sz="1400">
              <a:solidFill>
                <a:srgbClr val="000000"/>
              </a:solidFill>
            </a:endParaRPr>
          </a:p>
          <a:p>
            <a:pPr indent="-317500" lvl="0" marL="457200" rtl="0" algn="l">
              <a:spcBef>
                <a:spcPts val="0"/>
              </a:spcBef>
              <a:spcAft>
                <a:spcPts val="0"/>
              </a:spcAft>
              <a:buClr>
                <a:srgbClr val="000000"/>
              </a:buClr>
              <a:buSzPts val="1400"/>
              <a:buChar char="●"/>
            </a:pPr>
            <a:r>
              <a:rPr lang="en-US" sz="1400">
                <a:solidFill>
                  <a:srgbClr val="000000"/>
                </a:solidFill>
              </a:rPr>
              <a:t>Prioritize Customer Strategic Objectives (slide 3)</a:t>
            </a:r>
            <a:endParaRPr sz="1400">
              <a:solidFill>
                <a:srgbClr val="000000"/>
              </a:solidFill>
            </a:endParaRPr>
          </a:p>
          <a:p>
            <a:pPr indent="-317500" lvl="0" marL="457200" rtl="0" algn="l">
              <a:spcBef>
                <a:spcPts val="0"/>
              </a:spcBef>
              <a:spcAft>
                <a:spcPts val="0"/>
              </a:spcAft>
              <a:buClr>
                <a:srgbClr val="000000"/>
              </a:buClr>
              <a:buSzPts val="1400"/>
              <a:buChar char="●"/>
            </a:pPr>
            <a:r>
              <a:rPr lang="en-US" sz="1400">
                <a:solidFill>
                  <a:srgbClr val="000000"/>
                </a:solidFill>
              </a:rPr>
              <a:t>Review/confirm </a:t>
            </a:r>
            <a:r>
              <a:rPr b="1" lang="en-US" sz="1400">
                <a:solidFill>
                  <a:srgbClr val="000000"/>
                </a:solidFill>
              </a:rPr>
              <a:t>Goals, Success Metrics, Action Items &amp; Dates</a:t>
            </a:r>
            <a:r>
              <a:rPr lang="en-US" sz="1400">
                <a:solidFill>
                  <a:srgbClr val="000000"/>
                </a:solidFill>
              </a:rPr>
              <a:t> (slides 4 - 7)</a:t>
            </a:r>
            <a:endParaRPr sz="1400">
              <a:solidFill>
                <a:srgbClr val="000000"/>
              </a:solidFill>
            </a:endParaRPr>
          </a:p>
          <a:p>
            <a:pPr indent="-317500" lvl="0" marL="457200" rtl="0" algn="l">
              <a:spcBef>
                <a:spcPts val="0"/>
              </a:spcBef>
              <a:spcAft>
                <a:spcPts val="0"/>
              </a:spcAft>
              <a:buClr>
                <a:srgbClr val="000000"/>
              </a:buClr>
              <a:buSzPts val="1400"/>
              <a:buChar char="●"/>
            </a:pPr>
            <a:r>
              <a:rPr lang="en-US" sz="1400">
                <a:solidFill>
                  <a:srgbClr val="000000"/>
                </a:solidFill>
              </a:rPr>
              <a:t>Review Risks &amp; Impact Analysis (slide 9)</a:t>
            </a:r>
            <a:endParaRPr sz="1400">
              <a:solidFill>
                <a:srgbClr val="000000"/>
              </a:solidFill>
            </a:endParaRPr>
          </a:p>
          <a:p>
            <a:pPr indent="0" lvl="0" marL="0" rtl="0" algn="l">
              <a:spcBef>
                <a:spcPts val="0"/>
              </a:spcBef>
              <a:spcAft>
                <a:spcPts val="0"/>
              </a:spcAft>
              <a:buNone/>
            </a:pPr>
            <a:r>
              <a:t/>
            </a:r>
            <a:endParaRPr b="1" sz="1400">
              <a:solidFill>
                <a:srgbClr val="000000"/>
              </a:solidFill>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442" name="Google Shape;442;g78d129288b_0_19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5b195f6273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447" name="Google Shape;447;g5b195f627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7d0393170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000" u="sng">
                <a:solidFill>
                  <a:srgbClr val="000000"/>
                </a:solidFill>
                <a:highlight>
                  <a:schemeClr val="lt1"/>
                </a:highlight>
              </a:rPr>
              <a:t>What is the TAM Customer Success Plan?</a:t>
            </a:r>
            <a:endParaRPr b="1" sz="1000" u="sng">
              <a:solidFill>
                <a:srgbClr val="000000"/>
              </a:solidFill>
              <a:highlight>
                <a:schemeClr val="lt1"/>
              </a:highlight>
            </a:endParaRPr>
          </a:p>
          <a:p>
            <a:pPr indent="0" lvl="0" marL="0" rtl="0" algn="l">
              <a:lnSpc>
                <a:spcPct val="115000"/>
              </a:lnSpc>
              <a:spcBef>
                <a:spcPts val="0"/>
              </a:spcBef>
              <a:spcAft>
                <a:spcPts val="0"/>
              </a:spcAft>
              <a:buNone/>
            </a:pPr>
            <a:r>
              <a:rPr lang="en-US" sz="1000">
                <a:solidFill>
                  <a:srgbClr val="000000"/>
                </a:solidFill>
              </a:rPr>
              <a:t> </a:t>
            </a:r>
            <a:endParaRPr sz="1000">
              <a:solidFill>
                <a:srgbClr val="000000"/>
              </a:solidFill>
            </a:endParaRPr>
          </a:p>
          <a:p>
            <a:pPr indent="-292100" lvl="0" marL="457200" rtl="0" algn="l">
              <a:lnSpc>
                <a:spcPct val="115000"/>
              </a:lnSpc>
              <a:spcBef>
                <a:spcPts val="0"/>
              </a:spcBef>
              <a:spcAft>
                <a:spcPts val="0"/>
              </a:spcAft>
              <a:buClr>
                <a:srgbClr val="000000"/>
              </a:buClr>
              <a:buSzPts val="1000"/>
              <a:buAutoNum type="arabicPeriod"/>
            </a:pPr>
            <a:r>
              <a:rPr lang="en-US" sz="1000">
                <a:solidFill>
                  <a:srgbClr val="000000"/>
                </a:solidFill>
                <a:highlight>
                  <a:schemeClr val="lt1"/>
                </a:highlight>
              </a:rPr>
              <a:t>This is a </a:t>
            </a:r>
            <a:r>
              <a:rPr lang="en-US" sz="1000" u="sng">
                <a:solidFill>
                  <a:srgbClr val="000000"/>
                </a:solidFill>
                <a:highlight>
                  <a:schemeClr val="lt1"/>
                </a:highlight>
              </a:rPr>
              <a:t>collaborative effort from both sides THD and Puppet</a:t>
            </a:r>
            <a:r>
              <a:rPr lang="en-US" sz="1000">
                <a:solidFill>
                  <a:srgbClr val="000000"/>
                </a:solidFill>
                <a:highlight>
                  <a:schemeClr val="lt1"/>
                </a:highlight>
              </a:rPr>
              <a:t> to </a:t>
            </a:r>
            <a:r>
              <a:rPr b="1" lang="en-US" sz="1000">
                <a:solidFill>
                  <a:srgbClr val="000000"/>
                </a:solidFill>
                <a:highlight>
                  <a:schemeClr val="lt1"/>
                </a:highlight>
              </a:rPr>
              <a:t>map out a long term view of a success strategy</a:t>
            </a:r>
            <a:r>
              <a:rPr lang="en-US" sz="1000">
                <a:solidFill>
                  <a:srgbClr val="000000"/>
                </a:solidFill>
                <a:highlight>
                  <a:schemeClr val="lt1"/>
                </a:highlight>
              </a:rPr>
              <a:t> that</a:t>
            </a:r>
            <a:r>
              <a:rPr b="1" lang="en-US" sz="1000">
                <a:solidFill>
                  <a:srgbClr val="000000"/>
                </a:solidFill>
                <a:highlight>
                  <a:schemeClr val="lt1"/>
                </a:highlight>
              </a:rPr>
              <a:t> we help manage and fulfill through services and product</a:t>
            </a:r>
            <a:r>
              <a:rPr lang="en-US" sz="1000">
                <a:solidFill>
                  <a:srgbClr val="000000"/>
                </a:solidFill>
                <a:highlight>
                  <a:schemeClr val="lt1"/>
                </a:highlight>
              </a:rPr>
              <a:t>. </a:t>
            </a:r>
            <a:br>
              <a:rPr lang="en-US" sz="1000">
                <a:solidFill>
                  <a:srgbClr val="000000"/>
                </a:solidFill>
                <a:highlight>
                  <a:schemeClr val="lt1"/>
                </a:highlight>
              </a:rPr>
            </a:br>
            <a:r>
              <a:rPr lang="en-US" sz="1000">
                <a:solidFill>
                  <a:srgbClr val="000000"/>
                </a:solidFill>
                <a:highlight>
                  <a:schemeClr val="lt1"/>
                </a:highlight>
              </a:rPr>
              <a:t>We will </a:t>
            </a:r>
            <a:r>
              <a:rPr b="1" lang="en-US" sz="1000">
                <a:solidFill>
                  <a:srgbClr val="000000"/>
                </a:solidFill>
                <a:highlight>
                  <a:schemeClr val="lt1"/>
                </a:highlight>
              </a:rPr>
              <a:t>hold each other accountable</a:t>
            </a:r>
            <a:r>
              <a:rPr lang="en-US" sz="1000">
                <a:solidFill>
                  <a:srgbClr val="000000"/>
                </a:solidFill>
                <a:highlight>
                  <a:schemeClr val="lt1"/>
                </a:highlight>
              </a:rPr>
              <a:t> to ensure that we </a:t>
            </a:r>
            <a:r>
              <a:rPr b="1" lang="en-US" sz="1000">
                <a:solidFill>
                  <a:srgbClr val="000000"/>
                </a:solidFill>
                <a:highlight>
                  <a:schemeClr val="lt1"/>
                </a:highlight>
              </a:rPr>
              <a:t>meet your desired business outcomes</a:t>
            </a:r>
            <a:r>
              <a:rPr lang="en-US" sz="1000">
                <a:solidFill>
                  <a:srgbClr val="000000"/>
                </a:solidFill>
                <a:highlight>
                  <a:schemeClr val="lt1"/>
                </a:highlight>
              </a:rPr>
              <a:t> so that </a:t>
            </a:r>
            <a:r>
              <a:rPr b="1" lang="en-US" sz="1000">
                <a:solidFill>
                  <a:srgbClr val="000000"/>
                </a:solidFill>
                <a:highlight>
                  <a:schemeClr val="lt1"/>
                </a:highlight>
              </a:rPr>
              <a:t>you</a:t>
            </a:r>
            <a:r>
              <a:rPr lang="en-US" sz="1000">
                <a:solidFill>
                  <a:srgbClr val="000000"/>
                </a:solidFill>
                <a:highlight>
                  <a:schemeClr val="lt1"/>
                </a:highlight>
              </a:rPr>
              <a:t> get the most out of your investment.</a:t>
            </a:r>
            <a:endParaRPr sz="1000">
              <a:solidFill>
                <a:srgbClr val="000000"/>
              </a:solidFill>
              <a:highlight>
                <a:schemeClr val="lt1"/>
              </a:highlight>
            </a:endParaRPr>
          </a:p>
          <a:p>
            <a:pPr indent="0" lvl="0" marL="457200" rtl="0" algn="l">
              <a:lnSpc>
                <a:spcPct val="115000"/>
              </a:lnSpc>
              <a:spcBef>
                <a:spcPts val="0"/>
              </a:spcBef>
              <a:spcAft>
                <a:spcPts val="0"/>
              </a:spcAft>
              <a:buNone/>
            </a:pPr>
            <a:r>
              <a:t/>
            </a:r>
            <a:endParaRPr sz="1000">
              <a:solidFill>
                <a:srgbClr val="000000"/>
              </a:solidFill>
            </a:endParaRPr>
          </a:p>
          <a:p>
            <a:pPr indent="-292100" lvl="0" marL="457200" rtl="0" algn="l">
              <a:lnSpc>
                <a:spcPct val="115000"/>
              </a:lnSpc>
              <a:spcBef>
                <a:spcPts val="0"/>
              </a:spcBef>
              <a:spcAft>
                <a:spcPts val="0"/>
              </a:spcAft>
              <a:buClr>
                <a:srgbClr val="000000"/>
              </a:buClr>
              <a:buSzPts val="1000"/>
              <a:buAutoNum type="arabicPeriod"/>
            </a:pPr>
            <a:r>
              <a:rPr lang="en-US" sz="1000">
                <a:solidFill>
                  <a:srgbClr val="000000"/>
                </a:solidFill>
                <a:highlight>
                  <a:schemeClr val="lt1"/>
                </a:highlight>
              </a:rPr>
              <a:t>What is our CSP? </a:t>
            </a:r>
            <a:br>
              <a:rPr lang="en-US" sz="1000">
                <a:solidFill>
                  <a:srgbClr val="000000"/>
                </a:solidFill>
                <a:highlight>
                  <a:schemeClr val="lt1"/>
                </a:highlight>
              </a:rPr>
            </a:br>
            <a:r>
              <a:rPr lang="en-US" sz="1000">
                <a:solidFill>
                  <a:srgbClr val="000000"/>
                </a:solidFill>
                <a:highlight>
                  <a:schemeClr val="lt1"/>
                </a:highlight>
              </a:rPr>
              <a:t>It is designed to help </a:t>
            </a:r>
            <a:r>
              <a:rPr b="1" lang="en-US" sz="1000">
                <a:solidFill>
                  <a:srgbClr val="000000"/>
                </a:solidFill>
                <a:highlight>
                  <a:schemeClr val="lt1"/>
                </a:highlight>
              </a:rPr>
              <a:t>define desired business outcomes, set goals, and determine success metrics</a:t>
            </a:r>
            <a:r>
              <a:rPr lang="en-US" sz="1000">
                <a:solidFill>
                  <a:srgbClr val="000000"/>
                </a:solidFill>
                <a:highlight>
                  <a:schemeClr val="lt1"/>
                </a:highlight>
              </a:rPr>
              <a:t> over the duration of our TAM engagement.</a:t>
            </a:r>
            <a:endParaRPr sz="1000">
              <a:solidFill>
                <a:srgbClr val="000000"/>
              </a:solidFill>
              <a:highlight>
                <a:schemeClr val="lt1"/>
              </a:highlight>
            </a:endParaRPr>
          </a:p>
          <a:p>
            <a:pPr indent="-292100" lvl="1" marL="914400" rtl="0" algn="l">
              <a:lnSpc>
                <a:spcPct val="115000"/>
              </a:lnSpc>
              <a:spcBef>
                <a:spcPts val="0"/>
              </a:spcBef>
              <a:spcAft>
                <a:spcPts val="0"/>
              </a:spcAft>
              <a:buClr>
                <a:srgbClr val="000000"/>
              </a:buClr>
              <a:buSzPts val="1000"/>
              <a:buAutoNum type="alphaLcPeriod"/>
            </a:pPr>
            <a:r>
              <a:rPr lang="en-US" sz="1000">
                <a:solidFill>
                  <a:srgbClr val="000000"/>
                </a:solidFill>
                <a:highlight>
                  <a:schemeClr val="lt1"/>
                </a:highlight>
              </a:rPr>
              <a:t>Some success metrics are based on what we have seen being successful at other (large enterprise) customers, (like Walmart). However, we need your help to review them to ensure that they are appropriate for your culture and (enterprise) environment and get your input and ideas to put other goals and success metrics in place where it makes sense.</a:t>
            </a:r>
            <a:endParaRPr sz="1000">
              <a:solidFill>
                <a:srgbClr val="000000"/>
              </a:solidFill>
              <a:highlight>
                <a:schemeClr val="lt1"/>
              </a:highlight>
            </a:endParaRPr>
          </a:p>
          <a:p>
            <a:pPr indent="0" lvl="0" marL="457200" rtl="0" algn="l">
              <a:lnSpc>
                <a:spcPct val="115000"/>
              </a:lnSpc>
              <a:spcBef>
                <a:spcPts val="0"/>
              </a:spcBef>
              <a:spcAft>
                <a:spcPts val="0"/>
              </a:spcAft>
              <a:buNone/>
            </a:pPr>
            <a:r>
              <a:rPr lang="en-US" sz="1000">
                <a:solidFill>
                  <a:srgbClr val="000000"/>
                </a:solidFill>
              </a:rPr>
              <a:t> </a:t>
            </a:r>
            <a:endParaRPr sz="1000">
              <a:solidFill>
                <a:srgbClr val="000000"/>
              </a:solidFill>
            </a:endParaRPr>
          </a:p>
          <a:p>
            <a:pPr indent="-292100" lvl="0" marL="457200" rtl="0" algn="l">
              <a:lnSpc>
                <a:spcPct val="115000"/>
              </a:lnSpc>
              <a:spcBef>
                <a:spcPts val="0"/>
              </a:spcBef>
              <a:spcAft>
                <a:spcPts val="0"/>
              </a:spcAft>
              <a:buClr>
                <a:srgbClr val="000000"/>
              </a:buClr>
              <a:buSzPts val="1000"/>
              <a:buAutoNum type="arabicPeriod"/>
            </a:pPr>
            <a:r>
              <a:rPr lang="en-US" sz="1000">
                <a:highlight>
                  <a:schemeClr val="lt1"/>
                </a:highlight>
              </a:rPr>
              <a:t>Part of our TAM program is </a:t>
            </a:r>
            <a:r>
              <a:rPr b="1" lang="en-US" sz="1000">
                <a:highlight>
                  <a:schemeClr val="lt1"/>
                </a:highlight>
              </a:rPr>
              <a:t>our commitment</a:t>
            </a:r>
            <a:r>
              <a:rPr lang="en-US" sz="1000">
                <a:highlight>
                  <a:schemeClr val="lt1"/>
                </a:highlight>
              </a:rPr>
              <a:t> to you </a:t>
            </a:r>
            <a:r>
              <a:rPr b="1" lang="en-US" sz="1000">
                <a:highlight>
                  <a:schemeClr val="lt1"/>
                </a:highlight>
              </a:rPr>
              <a:t>to provide strategic value to your teams</a:t>
            </a:r>
            <a:r>
              <a:rPr lang="en-US" sz="1000">
                <a:highlight>
                  <a:schemeClr val="lt1"/>
                </a:highlight>
              </a:rPr>
              <a:t> by analyzing these hurdles and find opportunities </a:t>
            </a:r>
            <a:r>
              <a:rPr b="1" lang="en-US" sz="1000">
                <a:highlight>
                  <a:schemeClr val="lt1"/>
                </a:highlight>
              </a:rPr>
              <a:t>to overcome them together.</a:t>
            </a:r>
            <a:endParaRPr sz="1000">
              <a:solidFill>
                <a:srgbClr val="000000"/>
              </a:solidFill>
              <a:highlight>
                <a:schemeClr val="lt1"/>
              </a:highlight>
            </a:endParaRPr>
          </a:p>
          <a:p>
            <a:pPr indent="0" lvl="0" marL="457200" rtl="0" algn="l">
              <a:lnSpc>
                <a:spcPct val="115000"/>
              </a:lnSpc>
              <a:spcBef>
                <a:spcPts val="0"/>
              </a:spcBef>
              <a:spcAft>
                <a:spcPts val="0"/>
              </a:spcAft>
              <a:buNone/>
            </a:pPr>
            <a:r>
              <a:rPr lang="en-US" sz="1000">
                <a:solidFill>
                  <a:srgbClr val="000000"/>
                </a:solidFill>
              </a:rPr>
              <a:t> </a:t>
            </a:r>
            <a:endParaRPr sz="1000">
              <a:solidFill>
                <a:srgbClr val="000000"/>
              </a:solidFill>
            </a:endParaRPr>
          </a:p>
          <a:p>
            <a:pPr indent="-292100" lvl="0" marL="457200" rtl="0" algn="l">
              <a:lnSpc>
                <a:spcPct val="115000"/>
              </a:lnSpc>
              <a:spcBef>
                <a:spcPts val="0"/>
              </a:spcBef>
              <a:spcAft>
                <a:spcPts val="0"/>
              </a:spcAft>
              <a:buClr>
                <a:srgbClr val="000000"/>
              </a:buClr>
              <a:buSzPts val="1000"/>
              <a:buAutoNum type="arabicPeriod"/>
            </a:pPr>
            <a:r>
              <a:rPr lang="en-US" sz="1000">
                <a:solidFill>
                  <a:srgbClr val="000000"/>
                </a:solidFill>
                <a:highlight>
                  <a:schemeClr val="lt1"/>
                </a:highlight>
              </a:rPr>
              <a:t>To summarize, the </a:t>
            </a:r>
            <a:r>
              <a:rPr lang="en-US" sz="1000">
                <a:highlight>
                  <a:schemeClr val="lt1"/>
                </a:highlight>
              </a:rPr>
              <a:t>CSP is </a:t>
            </a:r>
            <a:r>
              <a:rPr b="1" lang="en-US" sz="1000">
                <a:highlight>
                  <a:schemeClr val="lt1"/>
                </a:highlight>
              </a:rPr>
              <a:t>TAILORED to your business needs</a:t>
            </a:r>
            <a:r>
              <a:rPr lang="en-US" sz="1000">
                <a:highlight>
                  <a:schemeClr val="lt1"/>
                </a:highlight>
              </a:rPr>
              <a:t> to </a:t>
            </a:r>
            <a:r>
              <a:rPr b="1" lang="en-US" sz="1000">
                <a:highlight>
                  <a:schemeClr val="lt1"/>
                </a:highlight>
              </a:rPr>
              <a:t>map out a long term view of success</a:t>
            </a:r>
            <a:r>
              <a:rPr lang="en-US" sz="1000">
                <a:highlight>
                  <a:schemeClr val="lt1"/>
                </a:highlight>
              </a:rPr>
              <a:t> and </a:t>
            </a:r>
            <a:r>
              <a:rPr b="1" lang="en-US" sz="1000">
                <a:highlight>
                  <a:schemeClr val="lt1"/>
                </a:highlight>
              </a:rPr>
              <a:t>meet your goals and desired outcomes.</a:t>
            </a:r>
            <a:endParaRPr sz="1000">
              <a:solidFill>
                <a:srgbClr val="000000"/>
              </a:solidFill>
              <a:highlight>
                <a:schemeClr val="lt1"/>
              </a:highlight>
            </a:endParaRPr>
          </a:p>
          <a:p>
            <a:pPr indent="0" lvl="0" marL="457200" rtl="0" algn="l">
              <a:lnSpc>
                <a:spcPct val="115000"/>
              </a:lnSpc>
              <a:spcBef>
                <a:spcPts val="0"/>
              </a:spcBef>
              <a:spcAft>
                <a:spcPts val="0"/>
              </a:spcAft>
              <a:buNone/>
            </a:pPr>
            <a:r>
              <a:rPr lang="en-US" sz="1000">
                <a:solidFill>
                  <a:srgbClr val="000000"/>
                </a:solidFill>
              </a:rPr>
              <a:t> </a:t>
            </a:r>
            <a:endParaRPr sz="1000">
              <a:solidFill>
                <a:srgbClr val="000000"/>
              </a:solidFill>
            </a:endParaRPr>
          </a:p>
          <a:p>
            <a:pPr indent="-292100" lvl="0" marL="457200" rtl="0" algn="l">
              <a:lnSpc>
                <a:spcPct val="115000"/>
              </a:lnSpc>
              <a:spcBef>
                <a:spcPts val="0"/>
              </a:spcBef>
              <a:spcAft>
                <a:spcPts val="0"/>
              </a:spcAft>
              <a:buClr>
                <a:srgbClr val="000000"/>
              </a:buClr>
              <a:buSzPts val="1000"/>
              <a:buAutoNum type="arabicPeriod"/>
            </a:pPr>
            <a:r>
              <a:rPr lang="en-US" sz="1000">
                <a:solidFill>
                  <a:srgbClr val="000000"/>
                </a:solidFill>
                <a:highlight>
                  <a:schemeClr val="lt1"/>
                </a:highlight>
              </a:rPr>
              <a:t>Last but not least, please note that this is NOT the final version, but the beginning of our discussion to customize this CSP to make your business more successful over the next several months.</a:t>
            </a:r>
            <a:endParaRPr sz="1000">
              <a:highlight>
                <a:schemeClr val="lt1"/>
              </a:highlight>
            </a:endParaRPr>
          </a:p>
          <a:p>
            <a:pPr indent="0" lvl="0" marL="0" rtl="0" algn="l">
              <a:lnSpc>
                <a:spcPct val="115000"/>
              </a:lnSpc>
              <a:spcBef>
                <a:spcPts val="0"/>
              </a:spcBef>
              <a:spcAft>
                <a:spcPts val="0"/>
              </a:spcAft>
              <a:buNone/>
            </a:pPr>
            <a:r>
              <a:t/>
            </a:r>
            <a:endParaRPr b="1" sz="1000">
              <a:highlight>
                <a:schemeClr val="lt1"/>
              </a:highlight>
              <a:latin typeface="Arial"/>
              <a:ea typeface="Arial"/>
              <a:cs typeface="Arial"/>
              <a:sym typeface="Arial"/>
            </a:endParaRPr>
          </a:p>
          <a:p>
            <a:pPr indent="0" lvl="0" marL="0" rtl="0" algn="l">
              <a:lnSpc>
                <a:spcPct val="115000"/>
              </a:lnSpc>
              <a:spcBef>
                <a:spcPts val="0"/>
              </a:spcBef>
              <a:spcAft>
                <a:spcPts val="0"/>
              </a:spcAft>
              <a:buNone/>
            </a:pPr>
            <a:r>
              <a:t/>
            </a:r>
            <a:endParaRPr b="1" sz="1000">
              <a:highlight>
                <a:schemeClr val="lt1"/>
              </a:highlight>
              <a:latin typeface="Arial"/>
              <a:ea typeface="Arial"/>
              <a:cs typeface="Arial"/>
              <a:sym typeface="Arial"/>
            </a:endParaRPr>
          </a:p>
          <a:p>
            <a:pPr indent="0" lvl="0" marL="0" rtl="0" algn="l">
              <a:lnSpc>
                <a:spcPct val="115000"/>
              </a:lnSpc>
              <a:spcBef>
                <a:spcPts val="0"/>
              </a:spcBef>
              <a:spcAft>
                <a:spcPts val="0"/>
              </a:spcAft>
              <a:buNone/>
            </a:pPr>
            <a:br>
              <a:rPr lang="en-US" sz="1000">
                <a:highlight>
                  <a:schemeClr val="lt1"/>
                </a:highlight>
                <a:latin typeface="Arial"/>
                <a:ea typeface="Arial"/>
                <a:cs typeface="Arial"/>
                <a:sym typeface="Arial"/>
              </a:rPr>
            </a:br>
            <a:endParaRPr/>
          </a:p>
          <a:p>
            <a:pPr indent="0" lvl="0" marL="0" rtl="0" algn="l">
              <a:spcBef>
                <a:spcPts val="0"/>
              </a:spcBef>
              <a:spcAft>
                <a:spcPts val="0"/>
              </a:spcAft>
              <a:buNone/>
            </a:pPr>
            <a:r>
              <a:t/>
            </a:r>
            <a:endParaRPr/>
          </a:p>
        </p:txBody>
      </p:sp>
      <p:sp>
        <p:nvSpPr>
          <p:cNvPr id="278" name="Google Shape;278;g7d0393170d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78d129288b_0_2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8d129288b_0_2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reference material for deck: Puppet evergreen use cases and key workflows. Note how these map to business objectives and goals. More detail here: </a:t>
            </a:r>
            <a:r>
              <a:rPr lang="en-US" sz="1100" u="sng">
                <a:solidFill>
                  <a:schemeClr val="hlink"/>
                </a:solidFill>
                <a:latin typeface="Arial"/>
                <a:ea typeface="Arial"/>
                <a:cs typeface="Arial"/>
                <a:sym typeface="Arial"/>
                <a:hlinkClick r:id="rId2"/>
              </a:rPr>
              <a:t>https://drive.google.com/drive/folders/0ADdoyzFWITUKUk9PVA?ths=true</a:t>
            </a:r>
            <a:endParaRPr b="1">
              <a:solidFill>
                <a:srgbClr val="FF5C36"/>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78d129288b_0_1118: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g78d129288b_0_1118:notes"/>
          <p:cNvSpPr txBox="1"/>
          <p:nvPr>
            <p:ph idx="1" type="body"/>
          </p:nvPr>
        </p:nvSpPr>
        <p:spPr>
          <a:xfrm>
            <a:off x="701040" y="4415791"/>
            <a:ext cx="5608200" cy="4183500"/>
          </a:xfrm>
          <a:prstGeom prst="rect">
            <a:avLst/>
          </a:prstGeom>
          <a:noFill/>
          <a:ln>
            <a:noFill/>
          </a:ln>
        </p:spPr>
        <p:txBody>
          <a:bodyPr anchorCtr="0" anchor="t" bIns="93150" lIns="93150" spcFirstLastPara="1" rIns="93150" wrap="square" tIns="93150">
            <a:noAutofit/>
          </a:bodyPr>
          <a:lstStyle/>
          <a:p>
            <a:pPr indent="0" lvl="0" marL="0" rtl="0" algn="l">
              <a:lnSpc>
                <a:spcPct val="115000"/>
              </a:lnSpc>
              <a:spcBef>
                <a:spcPts val="0"/>
              </a:spcBef>
              <a:spcAft>
                <a:spcPts val="0"/>
              </a:spcAft>
              <a:buNone/>
            </a:pPr>
            <a:r>
              <a:rPr b="1" lang="en-US" u="sng">
                <a:solidFill>
                  <a:srgbClr val="000000"/>
                </a:solidFill>
                <a:latin typeface="Calibri"/>
                <a:ea typeface="Calibri"/>
                <a:cs typeface="Calibri"/>
                <a:sym typeface="Calibri"/>
              </a:rPr>
              <a:t>Customer Strategic Objectives</a:t>
            </a:r>
            <a:endParaRPr b="1" u="sng">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lang="en-US">
                <a:solidFill>
                  <a:srgbClr val="000000"/>
                </a:solidFill>
                <a:latin typeface="Calibri"/>
                <a:ea typeface="Calibri"/>
                <a:cs typeface="Calibri"/>
                <a:sym typeface="Calibri"/>
              </a:rPr>
              <a:t>This list of Strategic Objectives represent some of the pain points we heard through our past discussions and they are in no particular order -- and we will have a chance prioritize them together in a little bit. </a:t>
            </a:r>
            <a:endParaRPr>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lang="en-US">
                <a:solidFill>
                  <a:srgbClr val="000000"/>
                </a:solidFill>
                <a:latin typeface="Calibri"/>
                <a:ea typeface="Calibri"/>
                <a:cs typeface="Calibri"/>
                <a:sym typeface="Calibri"/>
              </a:rPr>
              <a:t>Yes, some of the objectives seem to belong together, but for the purpose of this exercise it is better to keep them separate, allowing us to track the status more easily.</a:t>
            </a:r>
            <a:endParaRPr>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lang="en-US">
                <a:solidFill>
                  <a:srgbClr val="000000"/>
                </a:solidFill>
                <a:latin typeface="Calibri"/>
                <a:ea typeface="Calibri"/>
                <a:cs typeface="Calibri"/>
                <a:sym typeface="Calibri"/>
              </a:rPr>
              <a:t>For today, I picked the</a:t>
            </a:r>
            <a:r>
              <a:rPr lang="en-US" u="sng">
                <a:solidFill>
                  <a:srgbClr val="000000"/>
                </a:solidFill>
                <a:latin typeface="Calibri"/>
                <a:ea typeface="Calibri"/>
                <a:cs typeface="Calibri"/>
                <a:sym typeface="Calibri"/>
              </a:rPr>
              <a:t> first three strategic objectives</a:t>
            </a:r>
            <a:r>
              <a:rPr lang="en-US">
                <a:solidFill>
                  <a:srgbClr val="000000"/>
                </a:solidFill>
                <a:latin typeface="Calibri"/>
                <a:ea typeface="Calibri"/>
                <a:cs typeface="Calibri"/>
                <a:sym typeface="Calibri"/>
              </a:rPr>
              <a:t> to show you what the </a:t>
            </a:r>
            <a:r>
              <a:rPr b="1" lang="en-US">
                <a:solidFill>
                  <a:srgbClr val="000000"/>
                </a:solidFill>
                <a:latin typeface="Calibri"/>
                <a:ea typeface="Calibri"/>
                <a:cs typeface="Calibri"/>
                <a:sym typeface="Calibri"/>
              </a:rPr>
              <a:t>Customer Success Alignment</a:t>
            </a:r>
            <a:r>
              <a:rPr lang="en-US">
                <a:solidFill>
                  <a:srgbClr val="000000"/>
                </a:solidFill>
                <a:latin typeface="Calibri"/>
                <a:ea typeface="Calibri"/>
                <a:cs typeface="Calibri"/>
                <a:sym typeface="Calibri"/>
              </a:rPr>
              <a:t> and </a:t>
            </a:r>
            <a:r>
              <a:rPr b="1" lang="en-US">
                <a:solidFill>
                  <a:srgbClr val="000000"/>
                </a:solidFill>
                <a:latin typeface="Calibri"/>
                <a:ea typeface="Calibri"/>
                <a:cs typeface="Calibri"/>
                <a:sym typeface="Calibri"/>
              </a:rPr>
              <a:t>other pieces of the CSP look like.</a:t>
            </a:r>
            <a:r>
              <a:rPr lang="en-US">
                <a:solidFill>
                  <a:srgbClr val="000000"/>
                </a:solidFill>
                <a:latin typeface="Calibri"/>
                <a:ea typeface="Calibri"/>
                <a:cs typeface="Calibri"/>
                <a:sym typeface="Calibri"/>
              </a:rPr>
              <a:t> </a:t>
            </a:r>
            <a:endParaRPr>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lang="en-US">
                <a:solidFill>
                  <a:srgbClr val="000000"/>
                </a:solidFill>
                <a:latin typeface="Calibri"/>
                <a:ea typeface="Calibri"/>
                <a:cs typeface="Calibri"/>
                <a:sym typeface="Calibri"/>
              </a:rPr>
              <a:t>If we determine that this is the right approach and finalized the priority of strategic objectives, then we will flesh out our other strategic objectives as well.</a:t>
            </a:r>
            <a:endParaRPr/>
          </a:p>
        </p:txBody>
      </p:sp>
      <p:sp>
        <p:nvSpPr>
          <p:cNvPr id="292" name="Google Shape;292;g78d129288b_0_1118:notes"/>
          <p:cNvSpPr txBox="1"/>
          <p:nvPr>
            <p:ph idx="12" type="sldNum"/>
          </p:nvPr>
        </p:nvSpPr>
        <p:spPr>
          <a:xfrm>
            <a:off x="3970938" y="8829967"/>
            <a:ext cx="3037800" cy="464700"/>
          </a:xfrm>
          <a:prstGeom prst="rect">
            <a:avLst/>
          </a:prstGeom>
          <a:noFill/>
          <a:ln>
            <a:noFill/>
          </a:ln>
        </p:spPr>
        <p:txBody>
          <a:bodyPr anchorCtr="0" anchor="b" bIns="46550" lIns="93150" spcFirstLastPara="1" rIns="93150" wrap="square" tIns="4655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78d129288b_0_1402: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g78d129288b_0_1402:notes"/>
          <p:cNvSpPr txBox="1"/>
          <p:nvPr>
            <p:ph idx="1" type="body"/>
          </p:nvPr>
        </p:nvSpPr>
        <p:spPr>
          <a:xfrm>
            <a:off x="701040" y="4415791"/>
            <a:ext cx="5608200" cy="4183500"/>
          </a:xfrm>
          <a:prstGeom prst="rect">
            <a:avLst/>
          </a:prstGeom>
          <a:noFill/>
          <a:ln>
            <a:noFill/>
          </a:ln>
        </p:spPr>
        <p:txBody>
          <a:bodyPr anchorCtr="0" anchor="t" bIns="93150" lIns="93150" spcFirstLastPara="1" rIns="93150" wrap="square" tIns="93150">
            <a:noAutofit/>
          </a:bodyPr>
          <a:lstStyle/>
          <a:p>
            <a:pPr indent="0" lvl="0" marL="0" rtl="0" algn="l">
              <a:spcBef>
                <a:spcPts val="0"/>
              </a:spcBef>
              <a:spcAft>
                <a:spcPts val="0"/>
              </a:spcAft>
              <a:buNone/>
            </a:pPr>
            <a:r>
              <a:rPr b="1" lang="en-US" u="sng">
                <a:solidFill>
                  <a:srgbClr val="000000"/>
                </a:solidFill>
              </a:rPr>
              <a:t>Customer Success Alignment</a:t>
            </a:r>
            <a:endParaRPr b="1" u="sng">
              <a:solidFill>
                <a:srgbClr val="000000"/>
              </a:solidFill>
            </a:endParaRPr>
          </a:p>
          <a:p>
            <a:pPr indent="0" lvl="0" marL="0" rtl="0" algn="l">
              <a:spcBef>
                <a:spcPts val="0"/>
              </a:spcBef>
              <a:spcAft>
                <a:spcPts val="0"/>
              </a:spcAft>
              <a:buNone/>
            </a:pPr>
            <a:r>
              <a:t/>
            </a:r>
            <a:endParaRPr b="1" u="sng">
              <a:solidFill>
                <a:srgbClr val="000000"/>
              </a:solidFill>
            </a:endParaRPr>
          </a:p>
          <a:p>
            <a:pPr indent="0" lvl="0" marL="0" rtl="0" algn="l">
              <a:spcBef>
                <a:spcPts val="0"/>
              </a:spcBef>
              <a:spcAft>
                <a:spcPts val="0"/>
              </a:spcAft>
              <a:buNone/>
            </a:pPr>
            <a:r>
              <a:rPr lang="en-US">
                <a:solidFill>
                  <a:srgbClr val="000000"/>
                </a:solidFill>
              </a:rPr>
              <a:t>Each identified </a:t>
            </a:r>
            <a:r>
              <a:rPr b="1" lang="en-US">
                <a:solidFill>
                  <a:srgbClr val="000000"/>
                </a:solidFill>
              </a:rPr>
              <a:t>Strategic Objective</a:t>
            </a:r>
            <a:r>
              <a:rPr lang="en-US">
                <a:solidFill>
                  <a:srgbClr val="000000"/>
                </a:solidFill>
              </a:rPr>
              <a:t> becomes a </a:t>
            </a:r>
            <a:r>
              <a:rPr b="1" lang="en-US">
                <a:solidFill>
                  <a:srgbClr val="000000"/>
                </a:solidFill>
              </a:rPr>
              <a:t>Desired Business Outcome</a:t>
            </a:r>
            <a:r>
              <a:rPr lang="en-US">
                <a:solidFill>
                  <a:srgbClr val="000000"/>
                </a:solidFill>
              </a:rPr>
              <a:t> that translates into </a:t>
            </a:r>
            <a:r>
              <a:rPr b="1" lang="en-US">
                <a:solidFill>
                  <a:srgbClr val="000000"/>
                </a:solidFill>
              </a:rPr>
              <a:t>goals</a:t>
            </a:r>
            <a:r>
              <a:rPr lang="en-US">
                <a:solidFill>
                  <a:srgbClr val="000000"/>
                </a:solidFill>
              </a:rPr>
              <a:t>.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US">
                <a:solidFill>
                  <a:srgbClr val="000000"/>
                </a:solidFill>
              </a:rPr>
              <a:t>Then, we define </a:t>
            </a:r>
            <a:r>
              <a:rPr b="1" lang="en-US">
                <a:solidFill>
                  <a:srgbClr val="000000"/>
                </a:solidFill>
              </a:rPr>
              <a:t>Success Metrics</a:t>
            </a:r>
            <a:r>
              <a:rPr lang="en-US">
                <a:solidFill>
                  <a:srgbClr val="000000"/>
                </a:solidFill>
              </a:rPr>
              <a:t> to ensure we can clearly measure </a:t>
            </a:r>
            <a:r>
              <a:rPr b="1" lang="en-US">
                <a:solidFill>
                  <a:srgbClr val="000000"/>
                </a:solidFill>
              </a:rPr>
              <a:t>when we have met each </a:t>
            </a:r>
            <a:r>
              <a:rPr b="1" lang="en-US" u="sng">
                <a:solidFill>
                  <a:srgbClr val="000000"/>
                </a:solidFill>
              </a:rPr>
              <a:t>Desired Business Outcome</a:t>
            </a:r>
            <a:r>
              <a:rPr b="1" lang="en-US">
                <a:solidFill>
                  <a:srgbClr val="000000"/>
                </a:solidFill>
              </a:rPr>
              <a:t>.</a:t>
            </a:r>
            <a:endParaRPr b="1">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US">
                <a:solidFill>
                  <a:srgbClr val="000000"/>
                </a:solidFill>
              </a:rPr>
              <a:t>As a reminder, these </a:t>
            </a:r>
            <a:r>
              <a:rPr b="1" lang="en-US">
                <a:solidFill>
                  <a:srgbClr val="000000"/>
                </a:solidFill>
              </a:rPr>
              <a:t>Success Metrics</a:t>
            </a:r>
            <a:r>
              <a:rPr lang="en-US">
                <a:solidFill>
                  <a:srgbClr val="000000"/>
                </a:solidFill>
              </a:rPr>
              <a:t> are the result of our research and experience with other customers where we believe that they will help your teams as well.</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US">
                <a:solidFill>
                  <a:srgbClr val="000000"/>
                </a:solidFill>
                <a:highlight>
                  <a:schemeClr val="lt1"/>
                </a:highlight>
              </a:rPr>
              <a:t>We need your help to review them to ensure that they are appropriate for your culture and environment and get your input and ideas </a:t>
            </a:r>
            <a:r>
              <a:rPr b="1" lang="en-US">
                <a:solidFill>
                  <a:srgbClr val="000000"/>
                </a:solidFill>
                <a:highlight>
                  <a:schemeClr val="lt1"/>
                </a:highlight>
              </a:rPr>
              <a:t>to</a:t>
            </a:r>
            <a:r>
              <a:rPr lang="en-US">
                <a:solidFill>
                  <a:srgbClr val="000000"/>
                </a:solidFill>
                <a:highlight>
                  <a:schemeClr val="lt1"/>
                </a:highlight>
              </a:rPr>
              <a:t> </a:t>
            </a:r>
            <a:r>
              <a:rPr b="1" lang="en-US">
                <a:solidFill>
                  <a:srgbClr val="000000"/>
                </a:solidFill>
                <a:highlight>
                  <a:schemeClr val="lt1"/>
                </a:highlight>
              </a:rPr>
              <a:t>replace and/or add</a:t>
            </a:r>
            <a:r>
              <a:rPr lang="en-US">
                <a:solidFill>
                  <a:srgbClr val="000000"/>
                </a:solidFill>
                <a:highlight>
                  <a:schemeClr val="lt1"/>
                </a:highlight>
              </a:rPr>
              <a:t> more goals and success metrics where it makes sense.</a:t>
            </a:r>
            <a:endParaRPr>
              <a:solidFill>
                <a:srgbClr val="000000"/>
              </a:solidFill>
              <a:highlight>
                <a:schemeClr val="lt1"/>
              </a:highlight>
            </a:endParaRPr>
          </a:p>
          <a:p>
            <a:pPr indent="0" lvl="0" marL="0" rtl="0" algn="l">
              <a:spcBef>
                <a:spcPts val="0"/>
              </a:spcBef>
              <a:spcAft>
                <a:spcPts val="0"/>
              </a:spcAft>
              <a:buNone/>
            </a:pPr>
            <a:r>
              <a:t/>
            </a:r>
            <a:endParaRPr>
              <a:solidFill>
                <a:srgbClr val="000000"/>
              </a:solidFill>
              <a:highlight>
                <a:schemeClr val="lt1"/>
              </a:highlight>
            </a:endParaRPr>
          </a:p>
        </p:txBody>
      </p:sp>
      <p:sp>
        <p:nvSpPr>
          <p:cNvPr id="301" name="Google Shape;301;g78d129288b_0_1402:notes"/>
          <p:cNvSpPr txBox="1"/>
          <p:nvPr>
            <p:ph idx="12" type="sldNum"/>
          </p:nvPr>
        </p:nvSpPr>
        <p:spPr>
          <a:xfrm>
            <a:off x="3970938" y="8829967"/>
            <a:ext cx="3037800" cy="464700"/>
          </a:xfrm>
          <a:prstGeom prst="rect">
            <a:avLst/>
          </a:prstGeom>
          <a:noFill/>
          <a:ln>
            <a:noFill/>
          </a:ln>
        </p:spPr>
        <p:txBody>
          <a:bodyPr anchorCtr="0" anchor="b" bIns="46550" lIns="93150" spcFirstLastPara="1" rIns="93150" wrap="square" tIns="4655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u="sng"/>
              <a:t>Desired Business Outcome #1</a:t>
            </a:r>
            <a:endParaRPr b="1" u="sng"/>
          </a:p>
          <a:p>
            <a:pPr indent="0" lvl="0" marL="0" rtl="0" algn="l">
              <a:spcBef>
                <a:spcPts val="0"/>
              </a:spcBef>
              <a:spcAft>
                <a:spcPts val="0"/>
              </a:spcAft>
              <a:buNone/>
            </a:pPr>
            <a:r>
              <a:t/>
            </a:r>
            <a:endParaRPr b="1" u="sng"/>
          </a:p>
          <a:p>
            <a:pPr indent="0" lvl="0" marL="0" rtl="0" algn="l">
              <a:spcBef>
                <a:spcPts val="0"/>
              </a:spcBef>
              <a:spcAft>
                <a:spcPts val="0"/>
              </a:spcAft>
              <a:buNone/>
            </a:pPr>
            <a:r>
              <a:rPr lang="en-US"/>
              <a:t>Now, let’s look at the </a:t>
            </a:r>
            <a:r>
              <a:rPr b="1" lang="en-US"/>
              <a:t>Goals </a:t>
            </a:r>
            <a:r>
              <a:rPr lang="en-US"/>
              <a:t>for each</a:t>
            </a:r>
            <a:r>
              <a:rPr lang="en-US"/>
              <a:t> </a:t>
            </a:r>
            <a:r>
              <a:rPr b="1" lang="en-US"/>
              <a:t>Desired Outcome </a:t>
            </a:r>
            <a:r>
              <a:rPr lang="en-US"/>
              <a:t>and how we can accomplish each goal by </a:t>
            </a:r>
            <a:r>
              <a:rPr b="1" lang="en-US"/>
              <a:t>assigning Action Items</a:t>
            </a:r>
            <a:r>
              <a:rPr lang="en-US"/>
              <a:t> and setting </a:t>
            </a:r>
            <a:r>
              <a:rPr b="1" lang="en-US"/>
              <a:t>Dates</a:t>
            </a:r>
            <a:r>
              <a:rPr lang="en-US"/>
              <a:t> (Milestones).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is where we will hold each other accountable to ensure we are meeting the goals for each </a:t>
            </a:r>
            <a:r>
              <a:rPr b="1" lang="en-US"/>
              <a:t>Desired Business Outcome.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US"/>
              <a:t>We need to review the Action Items and Dates to agree they are realistic and manageable.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7" name="Google Shape;337;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54e5ff451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u="sng"/>
              <a:t>Desired Business Outcome #2</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US"/>
              <a:t>Resources: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sz="1200">
                <a:solidFill>
                  <a:srgbClr val="000000"/>
                </a:solidFill>
              </a:rPr>
              <a:t>Charlie opened on behalf of THD after discussion:</a:t>
            </a:r>
            <a:endParaRPr sz="1200">
              <a:solidFill>
                <a:srgbClr val="000000"/>
              </a:solidFill>
            </a:endParaRPr>
          </a:p>
          <a:p>
            <a:pPr indent="-304800" lvl="0" marL="457200" rtl="0" algn="l">
              <a:spcBef>
                <a:spcPts val="0"/>
              </a:spcBef>
              <a:spcAft>
                <a:spcPts val="0"/>
              </a:spcAft>
              <a:buSzPts val="1200"/>
              <a:buChar char="●"/>
            </a:pPr>
            <a:r>
              <a:rPr lang="en-US" sz="1200" u="sng">
                <a:solidFill>
                  <a:srgbClr val="1155CC"/>
                </a:solidFill>
                <a:hlinkClick r:id="rId2">
                  <a:extLst>
                    <a:ext uri="{A12FA001-AC4F-418D-AE19-62706E023703}">
                      <ahyp:hlinkClr val="tx"/>
                    </a:ext>
                  </a:extLst>
                </a:hlinkClick>
              </a:rPr>
              <a:t>35972 - Code Manager performance issues</a:t>
            </a:r>
            <a:endParaRPr/>
          </a:p>
          <a:p>
            <a:pPr indent="-304800" lvl="0" marL="457200" rtl="0" algn="l">
              <a:spcBef>
                <a:spcPts val="0"/>
              </a:spcBef>
              <a:spcAft>
                <a:spcPts val="0"/>
              </a:spcAft>
              <a:buSzPts val="1200"/>
              <a:buChar char="●"/>
            </a:pPr>
            <a:r>
              <a:rPr lang="en-US" sz="1000" u="sng">
                <a:solidFill>
                  <a:srgbClr val="1155CC"/>
                </a:solidFill>
                <a:hlinkClick r:id="rId3">
                  <a:extLst>
                    <a:ext uri="{A12FA001-AC4F-418D-AE19-62706E023703}">
                      <ahyp:hlinkClr val="tx"/>
                    </a:ext>
                  </a:extLst>
                </a:hlinkClick>
              </a:rPr>
              <a:t>CODEMGMT-1222 Allow Deploying Only a List of Modules Across Environments</a:t>
            </a:r>
            <a:r>
              <a:rPr b="1" lang="en-US">
                <a:solidFill>
                  <a:srgbClr val="000000"/>
                </a:solidFill>
              </a:rPr>
              <a:t> </a:t>
            </a:r>
            <a:r>
              <a:rPr lang="en-US">
                <a:solidFill>
                  <a:srgbClr val="000000"/>
                </a:solidFill>
              </a:rPr>
              <a:t>→ fixed in </a:t>
            </a:r>
            <a:r>
              <a:rPr b="1" lang="en-US">
                <a:solidFill>
                  <a:srgbClr val="000000"/>
                </a:solidFill>
              </a:rPr>
              <a:t>PE 2019.4</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US" sz="1200" u="sng">
                <a:solidFill>
                  <a:srgbClr val="000000"/>
                </a:solidFill>
              </a:rPr>
              <a:t>BJN Recordings</a:t>
            </a:r>
            <a:br>
              <a:rPr lang="en-US" sz="1200">
                <a:solidFill>
                  <a:srgbClr val="000000"/>
                </a:solidFill>
              </a:rPr>
            </a:br>
            <a:br>
              <a:rPr lang="en-US" sz="1200">
                <a:solidFill>
                  <a:srgbClr val="000000"/>
                </a:solidFill>
              </a:rPr>
            </a:br>
            <a:r>
              <a:rPr b="1" lang="en-US" sz="1300">
                <a:solidFill>
                  <a:srgbClr val="172B4D"/>
                </a:solidFill>
              </a:rPr>
              <a:t>2019-10-17 Puppet / The Home Depot - Weekly TAM Sync-20191017: Code Manager Issue</a:t>
            </a:r>
            <a:endParaRPr b="1" sz="1300">
              <a:solidFill>
                <a:srgbClr val="172B4D"/>
              </a:solidFill>
            </a:endParaRPr>
          </a:p>
          <a:p>
            <a:pPr indent="0" lvl="0" marL="0" rtl="0" algn="l">
              <a:spcBef>
                <a:spcPts val="800"/>
              </a:spcBef>
              <a:spcAft>
                <a:spcPts val="0"/>
              </a:spcAft>
              <a:buNone/>
            </a:pPr>
            <a:r>
              <a:rPr b="1" lang="en-US" sz="1300">
                <a:solidFill>
                  <a:srgbClr val="172B4D"/>
                </a:solidFill>
              </a:rPr>
              <a:t>Description: </a:t>
            </a:r>
            <a:r>
              <a:rPr lang="en-US" sz="1300">
                <a:solidFill>
                  <a:srgbClr val="172B4D"/>
                </a:solidFill>
              </a:rPr>
              <a:t>Charlie Sharpsteen discussed with Patrick Mayes THD's Code Manager issue.</a:t>
            </a:r>
            <a:endParaRPr sz="1300">
              <a:solidFill>
                <a:srgbClr val="172B4D"/>
              </a:solidFill>
            </a:endParaRPr>
          </a:p>
          <a:p>
            <a:pPr indent="0" lvl="0" marL="0" rtl="0" algn="l">
              <a:spcBef>
                <a:spcPts val="800"/>
              </a:spcBef>
              <a:spcAft>
                <a:spcPts val="0"/>
              </a:spcAft>
              <a:buNone/>
            </a:pPr>
            <a:r>
              <a:rPr lang="en-US" sz="1300">
                <a:solidFill>
                  <a:srgbClr val="333333"/>
                </a:solidFill>
              </a:rPr>
              <a:t>Streaming recording link: </a:t>
            </a:r>
            <a:r>
              <a:rPr lang="en-US" sz="1300">
                <a:solidFill>
                  <a:srgbClr val="0052CC"/>
                </a:solidFill>
                <a:uFill>
                  <a:noFill/>
                </a:uFill>
                <a:hlinkClick r:id="rId4">
                  <a:extLst>
                    <a:ext uri="{A12FA001-AC4F-418D-AE19-62706E023703}">
                      <ahyp:hlinkClr val="tx"/>
                    </a:ext>
                  </a:extLst>
                </a:hlinkClick>
              </a:rPr>
              <a:t>https://puppetlabsmeetings.webex.com/puppetlabsmeetings/ldr.php?RCID=e7da8ba2c4d3fdc6d55a64d94e0e21b5</a:t>
            </a:r>
            <a:endParaRPr sz="1300">
              <a:solidFill>
                <a:srgbClr val="0052CC"/>
              </a:solidFill>
            </a:endParaRPr>
          </a:p>
          <a:p>
            <a:pPr indent="0" lvl="0" marL="0" rtl="0" algn="l">
              <a:spcBef>
                <a:spcPts val="800"/>
              </a:spcBef>
              <a:spcAft>
                <a:spcPts val="0"/>
              </a:spcAft>
              <a:buNone/>
            </a:pPr>
            <a:r>
              <a:rPr lang="en-US" sz="1300">
                <a:solidFill>
                  <a:srgbClr val="172B4D"/>
                </a:solidFill>
              </a:rPr>
              <a:t>October 17, 2019, 12:09 pm Chicago Time</a:t>
            </a:r>
            <a:endParaRPr sz="1300">
              <a:solidFill>
                <a:srgbClr val="172B4D"/>
              </a:solidFill>
            </a:endParaRPr>
          </a:p>
          <a:p>
            <a:pPr indent="0" lvl="0" marL="0" rtl="0" algn="l">
              <a:spcBef>
                <a:spcPts val="800"/>
              </a:spcBef>
              <a:spcAft>
                <a:spcPts val="0"/>
              </a:spcAft>
              <a:buNone/>
            </a:pPr>
            <a:r>
              <a:rPr lang="en-US" sz="1300">
                <a:solidFill>
                  <a:srgbClr val="172B4D"/>
                </a:solidFill>
              </a:rPr>
              <a:t>Duration: 39 min</a:t>
            </a:r>
            <a:endParaRPr sz="1300">
              <a:solidFill>
                <a:srgbClr val="172B4D"/>
              </a:solidFill>
            </a:endParaRPr>
          </a:p>
          <a:p>
            <a:pPr indent="0" lvl="0" marL="0" rtl="0" algn="l">
              <a:spcBef>
                <a:spcPts val="800"/>
              </a:spcBef>
              <a:spcAft>
                <a:spcPts val="0"/>
              </a:spcAft>
              <a:buNone/>
            </a:pPr>
            <a:r>
              <a:rPr lang="en-US" sz="1300">
                <a:solidFill>
                  <a:srgbClr val="172B4D"/>
                </a:solidFill>
              </a:rPr>
              <a:t>Recording password: bPMpRPw3</a:t>
            </a:r>
            <a:br>
              <a:rPr lang="en-US" sz="1200">
                <a:solidFill>
                  <a:srgbClr val="000000"/>
                </a:solidFill>
              </a:rPr>
            </a:br>
            <a:r>
              <a:rPr lang="en-US" sz="1200">
                <a:solidFill>
                  <a:srgbClr val="000000"/>
                </a:solidFill>
              </a:rPr>
              <a:t>----------------</a:t>
            </a:r>
            <a:br>
              <a:rPr lang="en-US" sz="1200">
                <a:solidFill>
                  <a:srgbClr val="000000"/>
                </a:solidFill>
              </a:rPr>
            </a:br>
            <a:endParaRPr sz="1200">
              <a:solidFill>
                <a:srgbClr val="000000"/>
              </a:solidFill>
            </a:endParaRPr>
          </a:p>
          <a:p>
            <a:pPr indent="0" lvl="0" marL="1371600" rtl="0" algn="l">
              <a:spcBef>
                <a:spcPts val="0"/>
              </a:spcBef>
              <a:spcAft>
                <a:spcPts val="0"/>
              </a:spcAft>
              <a:buNone/>
            </a:pPr>
            <a:r>
              <a:rPr b="1" lang="en-US" sz="1200">
                <a:solidFill>
                  <a:srgbClr val="000000"/>
                </a:solidFill>
              </a:rPr>
              <a:t>2020-01-16 Puppet / The Home Depot - Weekly TAM Sync: THD Demo: POC Virtual Puppet File System</a:t>
            </a:r>
            <a:endParaRPr b="1" sz="1200">
              <a:solidFill>
                <a:srgbClr val="000000"/>
              </a:solidFill>
            </a:endParaRPr>
          </a:p>
          <a:p>
            <a:pPr indent="0" lvl="0" marL="0" rtl="0" algn="l">
              <a:spcBef>
                <a:spcPts val="800"/>
              </a:spcBef>
              <a:spcAft>
                <a:spcPts val="0"/>
              </a:spcAft>
              <a:buNone/>
            </a:pPr>
            <a:r>
              <a:rPr lang="en-US" sz="1200">
                <a:solidFill>
                  <a:srgbClr val="000000"/>
                </a:solidFill>
              </a:rPr>
              <a:t>Create time: 1/16/20 12:16 pm</a:t>
            </a:r>
            <a:endParaRPr sz="1200">
              <a:solidFill>
                <a:srgbClr val="000000"/>
              </a:solidFill>
            </a:endParaRPr>
          </a:p>
          <a:p>
            <a:pPr indent="0" lvl="0" marL="0" rtl="0" algn="l">
              <a:spcBef>
                <a:spcPts val="800"/>
              </a:spcBef>
              <a:spcAft>
                <a:spcPts val="0"/>
              </a:spcAft>
              <a:buNone/>
            </a:pPr>
            <a:r>
              <a:rPr lang="en-US" sz="1200">
                <a:solidFill>
                  <a:srgbClr val="000000"/>
                </a:solidFill>
              </a:rPr>
              <a:t>Duration: 12 minutes</a:t>
            </a:r>
            <a:endParaRPr sz="1200">
              <a:solidFill>
                <a:srgbClr val="000000"/>
              </a:solidFill>
            </a:endParaRPr>
          </a:p>
          <a:p>
            <a:pPr indent="0" lvl="0" marL="0" rtl="0" algn="l">
              <a:spcBef>
                <a:spcPts val="800"/>
              </a:spcBef>
              <a:spcAft>
                <a:spcPts val="0"/>
              </a:spcAft>
              <a:buNone/>
            </a:pPr>
            <a:r>
              <a:rPr b="1" lang="en-US" sz="1200">
                <a:solidFill>
                  <a:srgbClr val="000000"/>
                </a:solidFill>
              </a:rPr>
              <a:t>Description:</a:t>
            </a:r>
            <a:r>
              <a:rPr lang="en-US" sz="1200">
                <a:solidFill>
                  <a:srgbClr val="000000"/>
                </a:solidFill>
              </a:rPr>
              <a:t> Russell Miller, Systems Engineer at THD, created this POC to share a different approach to Code Manager. This POC demonstrates a way to inject modules directly via an API to reduce dependencies on the actual file system itself. The idea is to make Puppet think differently of how to do deployments.</a:t>
            </a:r>
            <a:endParaRPr sz="1200">
              <a:solidFill>
                <a:srgbClr val="000000"/>
              </a:solidFill>
            </a:endParaRPr>
          </a:p>
          <a:p>
            <a:pPr indent="0" lvl="0" marL="0" rtl="0" algn="l">
              <a:spcBef>
                <a:spcPts val="800"/>
              </a:spcBef>
              <a:spcAft>
                <a:spcPts val="0"/>
              </a:spcAft>
              <a:buNone/>
            </a:pPr>
            <a:r>
              <a:rPr lang="en-US" sz="1200" u="sng">
                <a:solidFill>
                  <a:srgbClr val="000000"/>
                </a:solidFill>
              </a:rPr>
              <a:t>Note:</a:t>
            </a:r>
            <a:r>
              <a:rPr lang="en-US" sz="1200">
                <a:solidFill>
                  <a:srgbClr val="000000"/>
                </a:solidFill>
              </a:rPr>
              <a:t> This POC is focusing on functionality and not cache/speed optimization.</a:t>
            </a:r>
            <a:endParaRPr sz="1200">
              <a:solidFill>
                <a:srgbClr val="000000"/>
              </a:solidFill>
            </a:endParaRPr>
          </a:p>
          <a:p>
            <a:pPr indent="0" lvl="0" marL="0" rtl="0" algn="l">
              <a:spcBef>
                <a:spcPts val="800"/>
              </a:spcBef>
              <a:spcAft>
                <a:spcPts val="0"/>
              </a:spcAft>
              <a:buNone/>
            </a:pPr>
            <a:r>
              <a:rPr lang="en-US" sz="1200">
                <a:solidFill>
                  <a:srgbClr val="000000"/>
                </a:solidFill>
              </a:rPr>
              <a:t>Streaming recording link: </a:t>
            </a:r>
            <a:r>
              <a:rPr lang="en-US" sz="1200">
                <a:solidFill>
                  <a:srgbClr val="0052CC"/>
                </a:solidFill>
                <a:uFill>
                  <a:noFill/>
                </a:uFill>
                <a:hlinkClick r:id="rId5">
                  <a:extLst>
                    <a:ext uri="{A12FA001-AC4F-418D-AE19-62706E023703}">
                      <ahyp:hlinkClr val="tx"/>
                    </a:ext>
                  </a:extLst>
                </a:hlinkClick>
              </a:rPr>
              <a:t>https://puppetlabsmeetings.webex.com/puppetlabsmeetings/ldr.php?RCID=da02e8138ea02630f913ed4e0516a422</a:t>
            </a:r>
            <a:endParaRPr sz="1200">
              <a:solidFill>
                <a:srgbClr val="0052CC"/>
              </a:solidFill>
            </a:endParaRPr>
          </a:p>
          <a:p>
            <a:pPr indent="0" lvl="0" marL="0" rtl="0" algn="l">
              <a:spcBef>
                <a:spcPts val="800"/>
              </a:spcBef>
              <a:spcAft>
                <a:spcPts val="0"/>
              </a:spcAft>
              <a:buNone/>
            </a:pPr>
            <a:r>
              <a:t/>
            </a:r>
            <a:endParaRPr sz="1200">
              <a:solidFill>
                <a:srgbClr val="000000"/>
              </a:solidFill>
            </a:endParaRPr>
          </a:p>
        </p:txBody>
      </p:sp>
      <p:sp>
        <p:nvSpPr>
          <p:cNvPr id="345" name="Google Shape;345;g54e5ff451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54e5ff4513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u="sng"/>
              <a:t>Desired Business Outcome #3</a:t>
            </a:r>
            <a:endParaRPr b="1" u="sng"/>
          </a:p>
          <a:p>
            <a:pPr indent="0" lvl="0" marL="0" rtl="0" algn="l">
              <a:spcBef>
                <a:spcPts val="0"/>
              </a:spcBef>
              <a:spcAft>
                <a:spcPts val="0"/>
              </a:spcAft>
              <a:buNone/>
            </a:pPr>
            <a:r>
              <a:t/>
            </a:r>
            <a:endParaRPr b="1" u="sng"/>
          </a:p>
          <a:p>
            <a:pPr indent="0" lvl="0" marL="0" rtl="0" algn="l">
              <a:spcBef>
                <a:spcPts val="0"/>
              </a:spcBef>
              <a:spcAft>
                <a:spcPts val="0"/>
              </a:spcAft>
              <a:buNone/>
            </a:pPr>
            <a:r>
              <a:rPr lang="en-US" sz="1200">
                <a:solidFill>
                  <a:srgbClr val="000000"/>
                </a:solidFill>
              </a:rPr>
              <a:t>Status: </a:t>
            </a:r>
            <a:br>
              <a:rPr lang="en-US" sz="1200">
                <a:solidFill>
                  <a:srgbClr val="000000"/>
                </a:solidFill>
              </a:rPr>
            </a:br>
            <a:r>
              <a:rPr lang="en-US" sz="1200">
                <a:solidFill>
                  <a:srgbClr val="000000"/>
                </a:solidFill>
              </a:rPr>
              <a:t>Orchestrator Job is queuing up too many jobs (worked with Charlie and still an issue after his recommendations</a:t>
            </a:r>
            <a:endParaRPr sz="1200">
              <a:solidFill>
                <a:srgbClr val="000000"/>
              </a:solidFill>
            </a:endParaRPr>
          </a:p>
          <a:p>
            <a:pPr indent="-304800" lvl="1" marL="914400" rtl="0" algn="l">
              <a:spcBef>
                <a:spcPts val="0"/>
              </a:spcBef>
              <a:spcAft>
                <a:spcPts val="0"/>
              </a:spcAft>
              <a:buClr>
                <a:srgbClr val="000000"/>
              </a:buClr>
              <a:buSzPts val="1200"/>
              <a:buAutoNum type="alphaLcPeriod"/>
            </a:pPr>
            <a:r>
              <a:rPr lang="en-US" sz="1200" u="sng">
                <a:solidFill>
                  <a:srgbClr val="1155CC"/>
                </a:solidFill>
                <a:hlinkClick r:id="rId2">
                  <a:extLst>
                    <a:ext uri="{A12FA001-AC4F-418D-AE19-62706E023703}">
                      <ahyp:hlinkClr val="tx"/>
                    </a:ext>
                  </a:extLst>
                </a:hlinkClick>
              </a:rPr>
              <a:t>37030 - Orchestrator job is queuing up too many jobs</a:t>
            </a:r>
            <a:endParaRPr sz="1050">
              <a:solidFill>
                <a:srgbClr val="2F394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rPr lang="en-US">
                <a:solidFill>
                  <a:srgbClr val="2F3941"/>
                </a:solidFill>
                <a:highlight>
                  <a:srgbClr val="FFFFFF"/>
                </a:highlight>
                <a:latin typeface="Roboto"/>
                <a:ea typeface="Roboto"/>
                <a:cs typeface="Roboto"/>
                <a:sym typeface="Roboto"/>
              </a:rPr>
              <a:t>→ </a:t>
            </a:r>
            <a:r>
              <a:rPr b="1" lang="en-US">
                <a:solidFill>
                  <a:srgbClr val="2F3941"/>
                </a:solidFill>
                <a:highlight>
                  <a:srgbClr val="FFFFFF"/>
                </a:highlight>
                <a:latin typeface="Roboto"/>
                <a:ea typeface="Roboto"/>
                <a:cs typeface="Roboto"/>
                <a:sym typeface="Roboto"/>
              </a:rPr>
              <a:t>Deployment workflows are moving from MCO to PE Orchestrator</a:t>
            </a:r>
            <a:endParaRPr b="1" u="sng"/>
          </a:p>
          <a:p>
            <a:pPr indent="0" lvl="0" marL="0" rtl="0" algn="l">
              <a:spcBef>
                <a:spcPts val="0"/>
              </a:spcBef>
              <a:spcAft>
                <a:spcPts val="0"/>
              </a:spcAft>
              <a:buNone/>
            </a:pPr>
            <a:r>
              <a:t/>
            </a:r>
            <a:endParaRPr b="1" u="sng"/>
          </a:p>
          <a:p>
            <a:pPr indent="0" lvl="0" marL="0" rtl="0" algn="l">
              <a:lnSpc>
                <a:spcPct val="142857"/>
              </a:lnSpc>
              <a:spcBef>
                <a:spcPts val="0"/>
              </a:spcBef>
              <a:spcAft>
                <a:spcPts val="0"/>
              </a:spcAft>
              <a:buNone/>
            </a:pPr>
            <a:r>
              <a:rPr lang="en-US" sz="1050">
                <a:solidFill>
                  <a:srgbClr val="2F3941"/>
                </a:solidFill>
                <a:latin typeface="Roboto"/>
                <a:ea typeface="Roboto"/>
                <a:cs typeface="Roboto"/>
                <a:sym typeface="Roboto"/>
              </a:rPr>
              <a:t>Currently, the workflows are posting a series of jobs to the </a:t>
            </a:r>
            <a:r>
              <a:rPr lang="en-US" sz="900">
                <a:solidFill>
                  <a:srgbClr val="2F3941"/>
                </a:solidFill>
                <a:highlight>
                  <a:srgbClr val="F8F9F9"/>
                </a:highlight>
                <a:latin typeface="Courier New"/>
                <a:ea typeface="Courier New"/>
                <a:cs typeface="Courier New"/>
                <a:sym typeface="Courier New"/>
              </a:rPr>
              <a:t>/command/task</a:t>
            </a:r>
            <a:r>
              <a:rPr lang="en-US" sz="1050">
                <a:solidFill>
                  <a:srgbClr val="2F3941"/>
                </a:solidFill>
                <a:latin typeface="Roboto"/>
                <a:ea typeface="Roboto"/>
                <a:cs typeface="Roboto"/>
                <a:sym typeface="Roboto"/>
              </a:rPr>
              <a:t> API endpoint of the Orchestrator:</a:t>
            </a:r>
            <a:endParaRPr sz="1050">
              <a:solidFill>
                <a:srgbClr val="2F3941"/>
              </a:solidFill>
              <a:latin typeface="Roboto"/>
              <a:ea typeface="Roboto"/>
              <a:cs typeface="Roboto"/>
              <a:sym typeface="Roboto"/>
            </a:endParaRPr>
          </a:p>
          <a:p>
            <a:pPr indent="0" lvl="0" marL="0" rtl="0" algn="l">
              <a:lnSpc>
                <a:spcPct val="142857"/>
              </a:lnSpc>
              <a:spcBef>
                <a:spcPts val="1200"/>
              </a:spcBef>
              <a:spcAft>
                <a:spcPts val="0"/>
              </a:spcAft>
              <a:buNone/>
            </a:pPr>
            <a:r>
              <a:rPr lang="en-US" sz="1050">
                <a:solidFill>
                  <a:srgbClr val="1F73B7"/>
                </a:solidFill>
                <a:uFill>
                  <a:noFill/>
                </a:uFill>
                <a:latin typeface="Roboto"/>
                <a:ea typeface="Roboto"/>
                <a:cs typeface="Roboto"/>
                <a:sym typeface="Roboto"/>
                <a:hlinkClick r:id="rId3">
                  <a:extLst>
                    <a:ext uri="{A12FA001-AC4F-418D-AE19-62706E023703}">
                      <ahyp:hlinkClr val="tx"/>
                    </a:ext>
                  </a:extLst>
                </a:hlinkClick>
              </a:rPr>
              <a:t>https://puppet.com/docs/pe/2017.3/orchestrator_api_commands_endpoint.html#reference-6045</a:t>
            </a:r>
            <a:endParaRPr sz="1050">
              <a:solidFill>
                <a:srgbClr val="1F73B7"/>
              </a:solidFill>
              <a:latin typeface="Roboto"/>
              <a:ea typeface="Roboto"/>
              <a:cs typeface="Roboto"/>
              <a:sym typeface="Roboto"/>
            </a:endParaRPr>
          </a:p>
          <a:p>
            <a:pPr indent="0" lvl="0" marL="0" rtl="0" algn="l">
              <a:lnSpc>
                <a:spcPct val="142857"/>
              </a:lnSpc>
              <a:spcBef>
                <a:spcPts val="1200"/>
              </a:spcBef>
              <a:spcAft>
                <a:spcPts val="0"/>
              </a:spcAft>
              <a:buNone/>
            </a:pPr>
            <a:r>
              <a:rPr lang="en-US" sz="1050">
                <a:solidFill>
                  <a:srgbClr val="2F3941"/>
                </a:solidFill>
                <a:latin typeface="Roboto"/>
                <a:ea typeface="Roboto"/>
                <a:cs typeface="Roboto"/>
                <a:sym typeface="Roboto"/>
              </a:rPr>
              <a:t>This endpoint has a </a:t>
            </a:r>
            <a:r>
              <a:rPr lang="en-US" sz="900">
                <a:solidFill>
                  <a:srgbClr val="2F3941"/>
                </a:solidFill>
                <a:highlight>
                  <a:srgbClr val="F8F9F9"/>
                </a:highlight>
                <a:latin typeface="Courier New"/>
                <a:ea typeface="Courier New"/>
                <a:cs typeface="Courier New"/>
                <a:sym typeface="Courier New"/>
              </a:rPr>
              <a:t>task-concurrency</a:t>
            </a:r>
            <a:r>
              <a:rPr lang="en-US" sz="1050">
                <a:solidFill>
                  <a:srgbClr val="2F3941"/>
                </a:solidFill>
                <a:latin typeface="Roboto"/>
                <a:ea typeface="Roboto"/>
                <a:cs typeface="Roboto"/>
                <a:sym typeface="Roboto"/>
              </a:rPr>
              <a:t> limit, with a default of 250 operations "in flight", and operates on a "first come first serve" basis. This means that a long-running job like running </a:t>
            </a:r>
            <a:r>
              <a:rPr lang="en-US" sz="900">
                <a:solidFill>
                  <a:srgbClr val="2F3941"/>
                </a:solidFill>
                <a:highlight>
                  <a:srgbClr val="F8F9F9"/>
                </a:highlight>
                <a:latin typeface="Courier New"/>
                <a:ea typeface="Courier New"/>
                <a:cs typeface="Courier New"/>
                <a:sym typeface="Courier New"/>
              </a:rPr>
              <a:t>puppet agent</a:t>
            </a:r>
            <a:r>
              <a:rPr lang="en-US" sz="1050">
                <a:solidFill>
                  <a:srgbClr val="2F3941"/>
                </a:solidFill>
                <a:latin typeface="Roboto"/>
                <a:ea typeface="Roboto"/>
                <a:cs typeface="Roboto"/>
                <a:sym typeface="Roboto"/>
              </a:rPr>
              <a:t> on 1500 nodes will occupy those 250 slots until all nodes finish. Any job posted to </a:t>
            </a:r>
            <a:r>
              <a:rPr lang="en-US" sz="900">
                <a:solidFill>
                  <a:srgbClr val="2F3941"/>
                </a:solidFill>
                <a:highlight>
                  <a:srgbClr val="F8F9F9"/>
                </a:highlight>
                <a:latin typeface="Courier New"/>
                <a:ea typeface="Courier New"/>
                <a:cs typeface="Courier New"/>
                <a:sym typeface="Courier New"/>
              </a:rPr>
              <a:t>/command/task</a:t>
            </a:r>
            <a:r>
              <a:rPr lang="en-US" sz="1050">
                <a:solidFill>
                  <a:srgbClr val="2F3941"/>
                </a:solidFill>
                <a:latin typeface="Roboto"/>
                <a:ea typeface="Roboto"/>
                <a:cs typeface="Roboto"/>
                <a:sym typeface="Roboto"/>
              </a:rPr>
              <a:t> after the agent runs will have to wait until the number of runs remaining to execute for the </a:t>
            </a:r>
            <a:r>
              <a:rPr lang="en-US" sz="900">
                <a:solidFill>
                  <a:srgbClr val="2F3941"/>
                </a:solidFill>
                <a:highlight>
                  <a:srgbClr val="F8F9F9"/>
                </a:highlight>
                <a:latin typeface="Courier New"/>
                <a:ea typeface="Courier New"/>
                <a:cs typeface="Courier New"/>
                <a:sym typeface="Courier New"/>
              </a:rPr>
              <a:t>puppet agent</a:t>
            </a:r>
            <a:r>
              <a:rPr lang="en-US" sz="1050">
                <a:solidFill>
                  <a:srgbClr val="2F3941"/>
                </a:solidFill>
                <a:latin typeface="Roboto"/>
                <a:ea typeface="Roboto"/>
                <a:cs typeface="Roboto"/>
                <a:sym typeface="Roboto"/>
              </a:rPr>
              <a:t> job drops below 250.</a:t>
            </a:r>
            <a:br>
              <a:rPr lang="en-US" sz="1050">
                <a:solidFill>
                  <a:srgbClr val="2F3941"/>
                </a:solidFill>
                <a:latin typeface="Roboto"/>
                <a:ea typeface="Roboto"/>
                <a:cs typeface="Roboto"/>
                <a:sym typeface="Roboto"/>
              </a:rPr>
            </a:br>
            <a:r>
              <a:rPr lang="en-US"/>
              <a:t>===============</a:t>
            </a:r>
            <a:endParaRPr/>
          </a:p>
          <a:p>
            <a:pPr indent="0" lvl="0" marL="0" rtl="0" algn="l">
              <a:lnSpc>
                <a:spcPct val="142857"/>
              </a:lnSpc>
              <a:spcBef>
                <a:spcPts val="1200"/>
              </a:spcBef>
              <a:spcAft>
                <a:spcPts val="1200"/>
              </a:spcAft>
              <a:buNone/>
            </a:pPr>
            <a:r>
              <a:t/>
            </a:r>
            <a:endParaRPr/>
          </a:p>
        </p:txBody>
      </p:sp>
      <p:sp>
        <p:nvSpPr>
          <p:cNvPr id="353" name="Google Shape;353;g54e5ff4513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856ba0468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u="sng"/>
              <a:t>Desired Business Outcome #4</a:t>
            </a:r>
            <a:endParaRPr b="1" u="sng"/>
          </a:p>
          <a:p>
            <a:pPr indent="0" lvl="0" marL="0" rtl="0" algn="l">
              <a:spcBef>
                <a:spcPts val="0"/>
              </a:spcBef>
              <a:spcAft>
                <a:spcPts val="0"/>
              </a:spcAft>
              <a:buNone/>
            </a:pPr>
            <a:r>
              <a:t/>
            </a:r>
            <a:endParaRPr b="1" u="sng"/>
          </a:p>
          <a:p>
            <a:pPr indent="0" lvl="0" marL="0" rtl="0" algn="l">
              <a:spcBef>
                <a:spcPts val="0"/>
              </a:spcBef>
              <a:spcAft>
                <a:spcPts val="0"/>
              </a:spcAft>
              <a:buNone/>
            </a:pPr>
            <a:r>
              <a:rPr lang="en-US"/>
              <a:t>PE Containerization asked for by THD since summer 2018: </a:t>
            </a:r>
            <a:br>
              <a:rPr lang="en-US"/>
            </a:br>
            <a:r>
              <a:rPr b="1" lang="en-US"/>
              <a:t>BJN recording with product/engineering team on Aug 9, 2018 (Larissa Lane, Mike Stahnke, David Lotterkott, Ethan Brown)</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US" u="sng">
                <a:solidFill>
                  <a:schemeClr val="hlink"/>
                </a:solidFill>
                <a:hlinkClick r:id="rId2"/>
              </a:rPr>
              <a:t>https://puppetlabsmeetings.webex.com/puppetlabsmeetings/ldr.php?RCID=08bb79936f1cb03e88aa4146167bb32f</a:t>
            </a:r>
            <a:endParaRPr/>
          </a:p>
          <a:p>
            <a:pPr indent="-298450" lvl="0" marL="457200" rtl="0" algn="l">
              <a:spcBef>
                <a:spcPts val="0"/>
              </a:spcBef>
              <a:spcAft>
                <a:spcPts val="0"/>
              </a:spcAft>
              <a:buSzPts val="1100"/>
              <a:buChar char="●"/>
            </a:pPr>
            <a:r>
              <a:rPr lang="en-US"/>
              <a:t>Recording password: QuXV4iyT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
        <p:nvSpPr>
          <p:cNvPr id="361" name="Google Shape;361;g856ba0468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0" y="1626844"/>
            <a:ext cx="5958000" cy="1498500"/>
          </a:xfrm>
          <a:prstGeom prst="rect">
            <a:avLst/>
          </a:prstGeom>
          <a:noFill/>
          <a:ln>
            <a:noFill/>
          </a:ln>
        </p:spPr>
        <p:txBody>
          <a:bodyPr anchorCtr="0" anchor="b" bIns="0" lIns="456800" spcFirstLastPara="1" rIns="182700" wrap="square" tIns="0">
            <a:noAutofit/>
          </a:bodyPr>
          <a:lstStyle>
            <a:lvl1pPr lvl="0" rtl="0" algn="l">
              <a:lnSpc>
                <a:spcPct val="90000"/>
              </a:lnSpc>
              <a:spcBef>
                <a:spcPts val="0"/>
              </a:spcBef>
              <a:spcAft>
                <a:spcPts val="0"/>
              </a:spcAft>
              <a:buClr>
                <a:schemeClr val="dk1"/>
              </a:buClr>
              <a:buSzPts val="3600"/>
              <a:buFont typeface="Helvetica Neue"/>
              <a:buNone/>
              <a:defRPr b="0" i="0" sz="3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 name="Google Shape;13;p2"/>
          <p:cNvSpPr txBox="1"/>
          <p:nvPr>
            <p:ph idx="1" type="subTitle"/>
          </p:nvPr>
        </p:nvSpPr>
        <p:spPr>
          <a:xfrm>
            <a:off x="0" y="3125336"/>
            <a:ext cx="5958000" cy="600000"/>
          </a:xfrm>
          <a:prstGeom prst="rect">
            <a:avLst/>
          </a:prstGeom>
          <a:noFill/>
          <a:ln>
            <a:noFill/>
          </a:ln>
        </p:spPr>
        <p:txBody>
          <a:bodyPr anchorCtr="0" anchor="t" bIns="182875" lIns="456800" spcFirstLastPara="1" rIns="182700" wrap="square" tIns="137025">
            <a:noAutofit/>
          </a:bodyPr>
          <a:lstStyle>
            <a:lvl1pPr lvl="0" rtl="0" algn="l">
              <a:lnSpc>
                <a:spcPct val="100000"/>
              </a:lnSpc>
              <a:spcBef>
                <a:spcPts val="1200"/>
              </a:spcBef>
              <a:spcAft>
                <a:spcPts val="0"/>
              </a:spcAft>
              <a:buClr>
                <a:srgbClr val="FFAD1A"/>
              </a:buClr>
              <a:buSzPts val="1800"/>
              <a:buNone/>
              <a:defRPr b="0" i="0" sz="1800">
                <a:solidFill>
                  <a:srgbClr val="FFAD1A"/>
                </a:solidFill>
                <a:latin typeface="Helvetica Neue"/>
                <a:ea typeface="Helvetica Neue"/>
                <a:cs typeface="Helvetica Neue"/>
                <a:sym typeface="Helvetica Neue"/>
              </a:defRPr>
            </a:lvl1pPr>
            <a:lvl2pPr lvl="1" rtl="0" algn="ctr">
              <a:lnSpc>
                <a:spcPct val="100000"/>
              </a:lnSpc>
              <a:spcBef>
                <a:spcPts val="400"/>
              </a:spcBef>
              <a:spcAft>
                <a:spcPts val="0"/>
              </a:spcAft>
              <a:buClr>
                <a:srgbClr val="8A8A8A"/>
              </a:buClr>
              <a:buSzPts val="1600"/>
              <a:buNone/>
              <a:defRPr>
                <a:solidFill>
                  <a:srgbClr val="8A8A8A"/>
                </a:solidFill>
              </a:defRPr>
            </a:lvl2pPr>
            <a:lvl3pPr lvl="2" rtl="0" algn="ctr">
              <a:lnSpc>
                <a:spcPct val="100000"/>
              </a:lnSpc>
              <a:spcBef>
                <a:spcPts val="300"/>
              </a:spcBef>
              <a:spcAft>
                <a:spcPts val="0"/>
              </a:spcAft>
              <a:buClr>
                <a:srgbClr val="8A8A8A"/>
              </a:buClr>
              <a:buSzPts val="1400"/>
              <a:buNone/>
              <a:defRPr>
                <a:solidFill>
                  <a:srgbClr val="8A8A8A"/>
                </a:solidFill>
              </a:defRPr>
            </a:lvl3pPr>
            <a:lvl4pPr lvl="3" rtl="0" algn="ctr">
              <a:lnSpc>
                <a:spcPct val="100000"/>
              </a:lnSpc>
              <a:spcBef>
                <a:spcPts val="200"/>
              </a:spcBef>
              <a:spcAft>
                <a:spcPts val="0"/>
              </a:spcAft>
              <a:buClr>
                <a:srgbClr val="8A8A8A"/>
              </a:buClr>
              <a:buSzPts val="1200"/>
              <a:buNone/>
              <a:defRPr>
                <a:solidFill>
                  <a:srgbClr val="8A8A8A"/>
                </a:solidFill>
              </a:defRPr>
            </a:lvl4pPr>
            <a:lvl5pPr lvl="4" rtl="0" algn="ctr">
              <a:lnSpc>
                <a:spcPct val="100000"/>
              </a:lnSpc>
              <a:spcBef>
                <a:spcPts val="600"/>
              </a:spcBef>
              <a:spcAft>
                <a:spcPts val="0"/>
              </a:spcAft>
              <a:buClr>
                <a:srgbClr val="8A8A8A"/>
              </a:buClr>
              <a:buSzPts val="800"/>
              <a:buNone/>
              <a:defRPr>
                <a:solidFill>
                  <a:srgbClr val="8A8A8A"/>
                </a:solidFill>
              </a:defRPr>
            </a:lvl5pPr>
            <a:lvl6pPr lvl="5" rtl="0" algn="ctr">
              <a:spcBef>
                <a:spcPts val="600"/>
              </a:spcBef>
              <a:spcAft>
                <a:spcPts val="0"/>
              </a:spcAft>
              <a:buClr>
                <a:srgbClr val="8A8A8A"/>
              </a:buClr>
              <a:buSzPts val="800"/>
              <a:buNone/>
              <a:defRPr>
                <a:solidFill>
                  <a:srgbClr val="8A8A8A"/>
                </a:solidFill>
              </a:defRPr>
            </a:lvl6pPr>
            <a:lvl7pPr lvl="6" rtl="0" algn="ctr">
              <a:spcBef>
                <a:spcPts val="600"/>
              </a:spcBef>
              <a:spcAft>
                <a:spcPts val="0"/>
              </a:spcAft>
              <a:buClr>
                <a:srgbClr val="8A8A8A"/>
              </a:buClr>
              <a:buSzPts val="800"/>
              <a:buNone/>
              <a:defRPr>
                <a:solidFill>
                  <a:srgbClr val="8A8A8A"/>
                </a:solidFill>
              </a:defRPr>
            </a:lvl7pPr>
            <a:lvl8pPr lvl="7" rtl="0" algn="ctr">
              <a:spcBef>
                <a:spcPts val="600"/>
              </a:spcBef>
              <a:spcAft>
                <a:spcPts val="0"/>
              </a:spcAft>
              <a:buClr>
                <a:srgbClr val="8A8A8A"/>
              </a:buClr>
              <a:buSzPts val="800"/>
              <a:buNone/>
              <a:defRPr>
                <a:solidFill>
                  <a:srgbClr val="8A8A8A"/>
                </a:solidFill>
              </a:defRPr>
            </a:lvl8pPr>
            <a:lvl9pPr lvl="8" rtl="0" algn="ctr">
              <a:spcBef>
                <a:spcPts val="600"/>
              </a:spcBef>
              <a:spcAft>
                <a:spcPts val="0"/>
              </a:spcAft>
              <a:buClr>
                <a:srgbClr val="8A8A8A"/>
              </a:buClr>
              <a:buSzPts val="800"/>
              <a:buNone/>
              <a:defRPr>
                <a:solidFill>
                  <a:srgbClr val="8A8A8A"/>
                </a:solidFill>
              </a:defRPr>
            </a:lvl9pPr>
          </a:lstStyle>
          <a:p/>
        </p:txBody>
      </p:sp>
      <p:grpSp>
        <p:nvGrpSpPr>
          <p:cNvPr id="14" name="Google Shape;14;p2"/>
          <p:cNvGrpSpPr/>
          <p:nvPr/>
        </p:nvGrpSpPr>
        <p:grpSpPr>
          <a:xfrm>
            <a:off x="475498" y="457304"/>
            <a:ext cx="1589448" cy="563213"/>
            <a:chOff x="360363" y="3779838"/>
            <a:chExt cx="7051677" cy="2498728"/>
          </a:xfrm>
        </p:grpSpPr>
        <p:sp>
          <p:nvSpPr>
            <p:cNvPr id="15" name="Google Shape;15;p2"/>
            <p:cNvSpPr/>
            <p:nvPr/>
          </p:nvSpPr>
          <p:spPr>
            <a:xfrm>
              <a:off x="360363" y="3779838"/>
              <a:ext cx="1244603" cy="1922466"/>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rgbClr val="FFAE1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16" name="Google Shape;16;p2"/>
            <p:cNvSpPr/>
            <p:nvPr/>
          </p:nvSpPr>
          <p:spPr>
            <a:xfrm>
              <a:off x="1990725" y="4779963"/>
              <a:ext cx="5421315" cy="1498603"/>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17" name="Google Shape;17;p2"/>
          <p:cNvSpPr txBox="1"/>
          <p:nvPr>
            <p:ph idx="11" type="ftr"/>
          </p:nvPr>
        </p:nvSpPr>
        <p:spPr>
          <a:xfrm>
            <a:off x="-4763" y="4743633"/>
            <a:ext cx="6714000" cy="399900"/>
          </a:xfrm>
          <a:prstGeom prst="rect">
            <a:avLst/>
          </a:prstGeom>
          <a:noFill/>
          <a:ln>
            <a:noFill/>
          </a:ln>
        </p:spPr>
        <p:txBody>
          <a:bodyPr anchorCtr="0" anchor="b" bIns="274300" lIns="457200" spcFirstLastPara="1" rIns="91425" wrap="square" tIns="91350">
            <a:noAutofit/>
          </a:bodyPr>
          <a:lstStyle>
            <a:lvl1pPr lvl="0" rtl="0" algn="l">
              <a:spcBef>
                <a:spcPts val="0"/>
              </a:spcBef>
              <a:spcAft>
                <a:spcPts val="0"/>
              </a:spcAft>
              <a:buSzPts val="1400"/>
              <a:buNone/>
              <a:defRPr b="0" i="0" sz="800">
                <a:solidFill>
                  <a:srgbClr val="FF5C36"/>
                </a:solidFill>
                <a:latin typeface="Helvetica Neue"/>
                <a:ea typeface="Helvetica Neue"/>
                <a:cs typeface="Helvetica Neue"/>
                <a:sym typeface="Helvetica Neu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ody ** 2-col (COLOR)">
  <p:cSld name="** body ** 2-col (COLOR)">
    <p:bg>
      <p:bgPr>
        <a:solidFill>
          <a:srgbClr val="FF5C36"/>
        </a:solidFill>
      </p:bgPr>
    </p:bg>
    <p:spTree>
      <p:nvGrpSpPr>
        <p:cNvPr id="107" name="Shape 107"/>
        <p:cNvGrpSpPr/>
        <p:nvPr/>
      </p:nvGrpSpPr>
      <p:grpSpPr>
        <a:xfrm>
          <a:off x="0" y="0"/>
          <a:ext cx="0" cy="0"/>
          <a:chOff x="0" y="0"/>
          <a:chExt cx="0" cy="0"/>
        </a:xfrm>
      </p:grpSpPr>
      <p:grpSp>
        <p:nvGrpSpPr>
          <p:cNvPr id="108" name="Google Shape;108;p11"/>
          <p:cNvGrpSpPr/>
          <p:nvPr/>
        </p:nvGrpSpPr>
        <p:grpSpPr>
          <a:xfrm>
            <a:off x="0" y="0"/>
            <a:ext cx="9144679" cy="5143524"/>
            <a:chOff x="-680" y="0"/>
            <a:chExt cx="9144679" cy="5143524"/>
          </a:xfrm>
        </p:grpSpPr>
        <p:grpSp>
          <p:nvGrpSpPr>
            <p:cNvPr id="109" name="Google Shape;109;p11"/>
            <p:cNvGrpSpPr/>
            <p:nvPr/>
          </p:nvGrpSpPr>
          <p:grpSpPr>
            <a:xfrm>
              <a:off x="-680" y="0"/>
              <a:ext cx="9144655" cy="5143500"/>
              <a:chOff x="-680" y="0"/>
              <a:chExt cx="9144655" cy="5143500"/>
            </a:xfrm>
          </p:grpSpPr>
          <p:sp>
            <p:nvSpPr>
              <p:cNvPr id="110" name="Google Shape;110;p11"/>
              <p:cNvSpPr/>
              <p:nvPr/>
            </p:nvSpPr>
            <p:spPr>
              <a:xfrm>
                <a:off x="-680" y="0"/>
                <a:ext cx="1464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111" name="Google Shape;111;p11"/>
              <p:cNvSpPr/>
              <p:nvPr/>
            </p:nvSpPr>
            <p:spPr>
              <a:xfrm>
                <a:off x="8996675" y="0"/>
                <a:ext cx="1473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nvGrpSpPr>
            <p:cNvPr id="112" name="Google Shape;112;p11"/>
            <p:cNvGrpSpPr/>
            <p:nvPr/>
          </p:nvGrpSpPr>
          <p:grpSpPr>
            <a:xfrm>
              <a:off x="-1" y="0"/>
              <a:ext cx="9144000" cy="5143524"/>
              <a:chOff x="-1" y="0"/>
              <a:chExt cx="9144000" cy="5143524"/>
            </a:xfrm>
          </p:grpSpPr>
          <p:sp>
            <p:nvSpPr>
              <p:cNvPr id="113" name="Google Shape;113;p11"/>
              <p:cNvSpPr/>
              <p:nvPr/>
            </p:nvSpPr>
            <p:spPr>
              <a:xfrm>
                <a:off x="-1" y="0"/>
                <a:ext cx="9144000" cy="14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114" name="Google Shape;114;p11"/>
              <p:cNvSpPr/>
              <p:nvPr/>
            </p:nvSpPr>
            <p:spPr>
              <a:xfrm>
                <a:off x="-1" y="4992624"/>
                <a:ext cx="9144000" cy="150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sp>
        <p:nvSpPr>
          <p:cNvPr id="115" name="Google Shape;115;p11"/>
          <p:cNvSpPr txBox="1"/>
          <p:nvPr>
            <p:ph type="title"/>
          </p:nvPr>
        </p:nvSpPr>
        <p:spPr>
          <a:xfrm>
            <a:off x="-1" y="0"/>
            <a:ext cx="9144000" cy="768000"/>
          </a:xfrm>
          <a:prstGeom prst="rect">
            <a:avLst/>
          </a:prstGeom>
          <a:noFill/>
          <a:ln>
            <a:noFill/>
          </a:ln>
        </p:spPr>
        <p:txBody>
          <a:bodyPr anchorCtr="0" anchor="t" bIns="91425" lIns="365750" spcFirstLastPara="1" rIns="365750" wrap="square" tIns="365750">
            <a:noAutofit/>
          </a:bodyPr>
          <a:lstStyle>
            <a:lvl1pPr lvl="0" rtl="0" algn="l">
              <a:lnSpc>
                <a:spcPct val="90000"/>
              </a:lnSpc>
              <a:spcBef>
                <a:spcPts val="0"/>
              </a:spcBef>
              <a:spcAft>
                <a:spcPts val="0"/>
              </a:spcAft>
              <a:buClr>
                <a:schemeClr val="lt1"/>
              </a:buClr>
              <a:buSzPts val="2200"/>
              <a:buFont typeface="Helvetica Neue"/>
              <a:buNone/>
              <a:defRPr sz="22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 name="Google Shape;116;p11"/>
          <p:cNvSpPr txBox="1"/>
          <p:nvPr>
            <p:ph idx="1" type="subTitle"/>
          </p:nvPr>
        </p:nvSpPr>
        <p:spPr>
          <a:xfrm>
            <a:off x="0" y="767967"/>
            <a:ext cx="8987400" cy="630900"/>
          </a:xfrm>
          <a:prstGeom prst="rect">
            <a:avLst/>
          </a:prstGeom>
          <a:noFill/>
          <a:ln>
            <a:noFill/>
          </a:ln>
        </p:spPr>
        <p:txBody>
          <a:bodyPr anchorCtr="0" anchor="t" bIns="365750" lIns="365750" spcFirstLastPara="1" rIns="365750" wrap="square" tIns="45675">
            <a:noAutofit/>
          </a:bodyPr>
          <a:lstStyle>
            <a:lvl1pPr lvl="0" rtl="0" algn="l">
              <a:lnSpc>
                <a:spcPct val="100000"/>
              </a:lnSpc>
              <a:spcBef>
                <a:spcPts val="1200"/>
              </a:spcBef>
              <a:spcAft>
                <a:spcPts val="0"/>
              </a:spcAft>
              <a:buClr>
                <a:schemeClr val="lt1"/>
              </a:buClr>
              <a:buSzPts val="1400"/>
              <a:buNone/>
              <a:defRPr b="1" i="0" sz="1400">
                <a:solidFill>
                  <a:schemeClr val="lt1"/>
                </a:solidFill>
                <a:latin typeface="Helvetica Neue"/>
                <a:ea typeface="Helvetica Neue"/>
                <a:cs typeface="Helvetica Neue"/>
                <a:sym typeface="Helvetica Neue"/>
              </a:defRPr>
            </a:lvl1pPr>
            <a:lvl2pPr lvl="1" rtl="0" algn="ctr">
              <a:lnSpc>
                <a:spcPct val="100000"/>
              </a:lnSpc>
              <a:spcBef>
                <a:spcPts val="400"/>
              </a:spcBef>
              <a:spcAft>
                <a:spcPts val="0"/>
              </a:spcAft>
              <a:buClr>
                <a:schemeClr val="dk1"/>
              </a:buClr>
              <a:buSzPts val="2000"/>
              <a:buNone/>
              <a:defRPr sz="2000"/>
            </a:lvl2pPr>
            <a:lvl3pPr lvl="2" rtl="0" algn="ctr">
              <a:lnSpc>
                <a:spcPct val="100000"/>
              </a:lnSpc>
              <a:spcBef>
                <a:spcPts val="300"/>
              </a:spcBef>
              <a:spcAft>
                <a:spcPts val="0"/>
              </a:spcAft>
              <a:buClr>
                <a:schemeClr val="dk1"/>
              </a:buClr>
              <a:buSzPts val="1800"/>
              <a:buNone/>
              <a:defRPr sz="1800"/>
            </a:lvl3pPr>
            <a:lvl4pPr lvl="3" rtl="0" algn="ctr">
              <a:lnSpc>
                <a:spcPct val="100000"/>
              </a:lnSpc>
              <a:spcBef>
                <a:spcPts val="200"/>
              </a:spcBef>
              <a:spcAft>
                <a:spcPts val="0"/>
              </a:spcAft>
              <a:buClr>
                <a:schemeClr val="dk1"/>
              </a:buClr>
              <a:buSzPts val="1600"/>
              <a:buNone/>
              <a:defRPr sz="1600"/>
            </a:lvl4pPr>
            <a:lvl5pPr lvl="4" rtl="0" algn="ctr">
              <a:lnSpc>
                <a:spcPct val="100000"/>
              </a:lnSpc>
              <a:spcBef>
                <a:spcPts val="600"/>
              </a:spcBef>
              <a:spcAft>
                <a:spcPts val="0"/>
              </a:spcAft>
              <a:buClr>
                <a:srgbClr val="FF0000"/>
              </a:buClr>
              <a:buSzPts val="1600"/>
              <a:buNone/>
              <a:defRPr sz="1600"/>
            </a:lvl5pPr>
            <a:lvl6pPr lvl="5" rtl="0" algn="ctr">
              <a:spcBef>
                <a:spcPts val="600"/>
              </a:spcBef>
              <a:spcAft>
                <a:spcPts val="0"/>
              </a:spcAft>
              <a:buClr>
                <a:srgbClr val="FF9A83"/>
              </a:buClr>
              <a:buSzPts val="1600"/>
              <a:buNone/>
              <a:defRPr sz="1600"/>
            </a:lvl6pPr>
            <a:lvl7pPr lvl="6" rtl="0" algn="ctr">
              <a:spcBef>
                <a:spcPts val="600"/>
              </a:spcBef>
              <a:spcAft>
                <a:spcPts val="0"/>
              </a:spcAft>
              <a:buClr>
                <a:srgbClr val="FFBCAD"/>
              </a:buClr>
              <a:buSzPts val="1600"/>
              <a:buNone/>
              <a:defRPr sz="1600"/>
            </a:lvl7pPr>
            <a:lvl8pPr lvl="7" rtl="0" algn="ctr">
              <a:spcBef>
                <a:spcPts val="600"/>
              </a:spcBef>
              <a:spcAft>
                <a:spcPts val="0"/>
              </a:spcAft>
              <a:buClr>
                <a:srgbClr val="FFDDD6"/>
              </a:buClr>
              <a:buSzPts val="1600"/>
              <a:buNone/>
              <a:defRPr sz="1600"/>
            </a:lvl8pPr>
            <a:lvl9pPr lvl="8" rtl="0" algn="ctr">
              <a:spcBef>
                <a:spcPts val="600"/>
              </a:spcBef>
              <a:spcAft>
                <a:spcPts val="0"/>
              </a:spcAft>
              <a:buClr>
                <a:schemeClr val="lt1"/>
              </a:buClr>
              <a:buSzPts val="1600"/>
              <a:buNone/>
              <a:defRPr sz="1600"/>
            </a:lvl9pPr>
          </a:lstStyle>
          <a:p/>
        </p:txBody>
      </p:sp>
      <p:sp>
        <p:nvSpPr>
          <p:cNvPr id="117" name="Google Shape;117;p11"/>
          <p:cNvSpPr txBox="1"/>
          <p:nvPr>
            <p:ph idx="2" type="body"/>
          </p:nvPr>
        </p:nvSpPr>
        <p:spPr>
          <a:xfrm>
            <a:off x="-679" y="1398869"/>
            <a:ext cx="4572600" cy="3744600"/>
          </a:xfrm>
          <a:prstGeom prst="rect">
            <a:avLst/>
          </a:prstGeom>
          <a:noFill/>
          <a:ln>
            <a:noFill/>
          </a:ln>
        </p:spPr>
        <p:txBody>
          <a:bodyPr anchorCtr="0" anchor="t" bIns="274300" lIns="365750" spcFirstLastPara="1" rIns="274300" wrap="square" tIns="45675">
            <a:noAutofit/>
          </a:bodyPr>
          <a:lstStyle>
            <a:lvl1pPr indent="-228600" lvl="0" marL="457200" rtl="0" algn="l">
              <a:lnSpc>
                <a:spcPct val="100000"/>
              </a:lnSpc>
              <a:spcBef>
                <a:spcPts val="600"/>
              </a:spcBef>
              <a:spcAft>
                <a:spcPts val="0"/>
              </a:spcAft>
              <a:buClr>
                <a:schemeClr val="dk1"/>
              </a:buClr>
              <a:buSzPts val="1600"/>
              <a:buNone/>
              <a:defRPr/>
            </a:lvl1pPr>
            <a:lvl2pPr indent="-330200" lvl="1" marL="914400" rtl="0" algn="l">
              <a:lnSpc>
                <a:spcPct val="100000"/>
              </a:lnSpc>
              <a:spcBef>
                <a:spcPts val="400"/>
              </a:spcBef>
              <a:spcAft>
                <a:spcPts val="0"/>
              </a:spcAft>
              <a:buClr>
                <a:schemeClr val="dk1"/>
              </a:buClr>
              <a:buSzPts val="1600"/>
              <a:buChar char="•"/>
              <a:defRPr/>
            </a:lvl2pPr>
            <a:lvl3pPr indent="-317500" lvl="2" marL="1371600" rtl="0" algn="l">
              <a:lnSpc>
                <a:spcPct val="100000"/>
              </a:lnSpc>
              <a:spcBef>
                <a:spcPts val="300"/>
              </a:spcBef>
              <a:spcAft>
                <a:spcPts val="0"/>
              </a:spcAft>
              <a:buClr>
                <a:schemeClr val="dk1"/>
              </a:buClr>
              <a:buSzPts val="1400"/>
              <a:buChar char="•"/>
              <a:defRPr/>
            </a:lvl3pPr>
            <a:lvl4pPr indent="-304800" lvl="3" marL="1828800" rtl="0" algn="l">
              <a:lnSpc>
                <a:spcPct val="100000"/>
              </a:lnSpc>
              <a:spcBef>
                <a:spcPts val="200"/>
              </a:spcBef>
              <a:spcAft>
                <a:spcPts val="0"/>
              </a:spcAft>
              <a:buClr>
                <a:schemeClr val="dk1"/>
              </a:buClr>
              <a:buSzPts val="1200"/>
              <a:buChar char="•"/>
              <a:defRPr sz="1200"/>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118" name="Google Shape;118;p11"/>
          <p:cNvSpPr txBox="1"/>
          <p:nvPr>
            <p:ph idx="3" type="body"/>
          </p:nvPr>
        </p:nvSpPr>
        <p:spPr>
          <a:xfrm>
            <a:off x="4571320" y="1398869"/>
            <a:ext cx="4572600" cy="3744600"/>
          </a:xfrm>
          <a:prstGeom prst="rect">
            <a:avLst/>
          </a:prstGeom>
          <a:noFill/>
          <a:ln>
            <a:noFill/>
          </a:ln>
        </p:spPr>
        <p:txBody>
          <a:bodyPr anchorCtr="0" anchor="t" bIns="274300" lIns="91425" spcFirstLastPara="1" rIns="365750" wrap="square" tIns="45675">
            <a:noAutofit/>
          </a:bodyPr>
          <a:lstStyle>
            <a:lvl1pPr indent="-228600" lvl="0" marL="457200" rtl="0" algn="l">
              <a:lnSpc>
                <a:spcPct val="100000"/>
              </a:lnSpc>
              <a:spcBef>
                <a:spcPts val="600"/>
              </a:spcBef>
              <a:spcAft>
                <a:spcPts val="0"/>
              </a:spcAft>
              <a:buClr>
                <a:schemeClr val="dk1"/>
              </a:buClr>
              <a:buSzPts val="1600"/>
              <a:buNone/>
              <a:defRPr/>
            </a:lvl1pPr>
            <a:lvl2pPr indent="-330200" lvl="1" marL="914400" rtl="0" algn="l">
              <a:lnSpc>
                <a:spcPct val="100000"/>
              </a:lnSpc>
              <a:spcBef>
                <a:spcPts val="400"/>
              </a:spcBef>
              <a:spcAft>
                <a:spcPts val="0"/>
              </a:spcAft>
              <a:buClr>
                <a:schemeClr val="dk1"/>
              </a:buClr>
              <a:buSzPts val="1600"/>
              <a:buChar char="•"/>
              <a:defRPr/>
            </a:lvl2pPr>
            <a:lvl3pPr indent="-317500" lvl="2" marL="1371600" rtl="0" algn="l">
              <a:lnSpc>
                <a:spcPct val="100000"/>
              </a:lnSpc>
              <a:spcBef>
                <a:spcPts val="300"/>
              </a:spcBef>
              <a:spcAft>
                <a:spcPts val="0"/>
              </a:spcAft>
              <a:buClr>
                <a:schemeClr val="dk1"/>
              </a:buClr>
              <a:buSzPts val="1400"/>
              <a:buChar char="•"/>
              <a:defRPr/>
            </a:lvl3pPr>
            <a:lvl4pPr indent="-304800" lvl="3" marL="1828800" rtl="0" algn="l">
              <a:lnSpc>
                <a:spcPct val="100000"/>
              </a:lnSpc>
              <a:spcBef>
                <a:spcPts val="200"/>
              </a:spcBef>
              <a:spcAft>
                <a:spcPts val="0"/>
              </a:spcAft>
              <a:buClr>
                <a:schemeClr val="dk1"/>
              </a:buClr>
              <a:buSzPts val="1200"/>
              <a:buChar char="•"/>
              <a:defRPr sz="1200"/>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grpSp>
        <p:nvGrpSpPr>
          <p:cNvPr id="119" name="Google Shape;119;p11"/>
          <p:cNvGrpSpPr/>
          <p:nvPr/>
        </p:nvGrpSpPr>
        <p:grpSpPr>
          <a:xfrm>
            <a:off x="8366505" y="4672658"/>
            <a:ext cx="777602" cy="470705"/>
            <a:chOff x="8366505" y="4672658"/>
            <a:chExt cx="777602" cy="470705"/>
          </a:xfrm>
        </p:grpSpPr>
        <p:grpSp>
          <p:nvGrpSpPr>
            <p:cNvPr id="120" name="Google Shape;120;p11"/>
            <p:cNvGrpSpPr/>
            <p:nvPr/>
          </p:nvGrpSpPr>
          <p:grpSpPr>
            <a:xfrm>
              <a:off x="8366505" y="4672658"/>
              <a:ext cx="468198" cy="165903"/>
              <a:chOff x="8366505" y="4672658"/>
              <a:chExt cx="468198" cy="165903"/>
            </a:xfrm>
          </p:grpSpPr>
          <p:sp>
            <p:nvSpPr>
              <p:cNvPr id="121" name="Google Shape;121;p11"/>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122" name="Google Shape;122;p11"/>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123" name="Google Shape;123;p11"/>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
        <p:nvSpPr>
          <p:cNvPr id="124" name="Google Shape;124;p11"/>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5" name="Google Shape;125;p11"/>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1"/>
                </a:solidFill>
                <a:latin typeface="Helvetica Neue"/>
                <a:ea typeface="Helvetica Neue"/>
                <a:cs typeface="Helvetica Neue"/>
                <a:sym typeface="Helvetica Neue"/>
              </a:defRPr>
            </a:lvl1pPr>
            <a:lvl2pPr indent="0" lvl="1" marL="0" rtl="0" algn="l">
              <a:spcBef>
                <a:spcPts val="0"/>
              </a:spcBef>
              <a:buNone/>
              <a:defRPr b="0" i="0" sz="700">
                <a:solidFill>
                  <a:schemeClr val="dk1"/>
                </a:solidFill>
                <a:latin typeface="Helvetica Neue"/>
                <a:ea typeface="Helvetica Neue"/>
                <a:cs typeface="Helvetica Neue"/>
                <a:sym typeface="Helvetica Neue"/>
              </a:defRPr>
            </a:lvl2pPr>
            <a:lvl3pPr indent="0" lvl="2" marL="0" rtl="0" algn="l">
              <a:spcBef>
                <a:spcPts val="0"/>
              </a:spcBef>
              <a:buNone/>
              <a:defRPr b="0" i="0" sz="700">
                <a:solidFill>
                  <a:schemeClr val="dk1"/>
                </a:solidFill>
                <a:latin typeface="Helvetica Neue"/>
                <a:ea typeface="Helvetica Neue"/>
                <a:cs typeface="Helvetica Neue"/>
                <a:sym typeface="Helvetica Neue"/>
              </a:defRPr>
            </a:lvl3pPr>
            <a:lvl4pPr indent="0" lvl="3" marL="0" rtl="0" algn="l">
              <a:spcBef>
                <a:spcPts val="0"/>
              </a:spcBef>
              <a:buNone/>
              <a:defRPr b="0" i="0" sz="700">
                <a:solidFill>
                  <a:schemeClr val="dk1"/>
                </a:solidFill>
                <a:latin typeface="Helvetica Neue"/>
                <a:ea typeface="Helvetica Neue"/>
                <a:cs typeface="Helvetica Neue"/>
                <a:sym typeface="Helvetica Neue"/>
              </a:defRPr>
            </a:lvl4pPr>
            <a:lvl5pPr indent="0" lvl="4" marL="0" rtl="0" algn="l">
              <a:spcBef>
                <a:spcPts val="0"/>
              </a:spcBef>
              <a:buNone/>
              <a:defRPr b="0" i="0" sz="700">
                <a:solidFill>
                  <a:schemeClr val="dk1"/>
                </a:solidFill>
                <a:latin typeface="Helvetica Neue"/>
                <a:ea typeface="Helvetica Neue"/>
                <a:cs typeface="Helvetica Neue"/>
                <a:sym typeface="Helvetica Neue"/>
              </a:defRPr>
            </a:lvl5pPr>
            <a:lvl6pPr indent="0" lvl="5" marL="0" rtl="0" algn="l">
              <a:spcBef>
                <a:spcPts val="0"/>
              </a:spcBef>
              <a:buNone/>
              <a:defRPr b="0" i="0" sz="700">
                <a:solidFill>
                  <a:schemeClr val="dk1"/>
                </a:solidFill>
                <a:latin typeface="Helvetica Neue"/>
                <a:ea typeface="Helvetica Neue"/>
                <a:cs typeface="Helvetica Neue"/>
                <a:sym typeface="Helvetica Neue"/>
              </a:defRPr>
            </a:lvl6pPr>
            <a:lvl7pPr indent="0" lvl="6" marL="0" rtl="0" algn="l">
              <a:spcBef>
                <a:spcPts val="0"/>
              </a:spcBef>
              <a:buNone/>
              <a:defRPr b="0" i="0" sz="700">
                <a:solidFill>
                  <a:schemeClr val="dk1"/>
                </a:solidFill>
                <a:latin typeface="Helvetica Neue"/>
                <a:ea typeface="Helvetica Neue"/>
                <a:cs typeface="Helvetica Neue"/>
                <a:sym typeface="Helvetica Neue"/>
              </a:defRPr>
            </a:lvl7pPr>
            <a:lvl8pPr indent="0" lvl="7" marL="0" rtl="0" algn="l">
              <a:spcBef>
                <a:spcPts val="0"/>
              </a:spcBef>
              <a:buNone/>
              <a:defRPr b="0" i="0" sz="700">
                <a:solidFill>
                  <a:schemeClr val="dk1"/>
                </a:solidFill>
                <a:latin typeface="Helvetica Neue"/>
                <a:ea typeface="Helvetica Neue"/>
                <a:cs typeface="Helvetica Neue"/>
                <a:sym typeface="Helvetica Neue"/>
              </a:defRPr>
            </a:lvl8pPr>
            <a:lvl9pPr indent="0" lvl="8" marL="0" rtl="0" algn="l">
              <a:spcBef>
                <a:spcPts val="0"/>
              </a:spcBef>
              <a:buNone/>
              <a:defRPr b="0" i="0" sz="700">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 img R (COLOR)">
  <p:cSld name="HALF + img R (COLOR)">
    <p:bg>
      <p:bgPr>
        <a:solidFill>
          <a:srgbClr val="FF5C36"/>
        </a:solidFill>
      </p:bgPr>
    </p:bg>
    <p:spTree>
      <p:nvGrpSpPr>
        <p:cNvPr id="126" name="Shape 126"/>
        <p:cNvGrpSpPr/>
        <p:nvPr/>
      </p:nvGrpSpPr>
      <p:grpSpPr>
        <a:xfrm>
          <a:off x="0" y="0"/>
          <a:ext cx="0" cy="0"/>
          <a:chOff x="0" y="0"/>
          <a:chExt cx="0" cy="0"/>
        </a:xfrm>
      </p:grpSpPr>
      <p:grpSp>
        <p:nvGrpSpPr>
          <p:cNvPr id="127" name="Google Shape;127;p12"/>
          <p:cNvGrpSpPr/>
          <p:nvPr/>
        </p:nvGrpSpPr>
        <p:grpSpPr>
          <a:xfrm>
            <a:off x="0" y="0"/>
            <a:ext cx="9144679" cy="5143524"/>
            <a:chOff x="-680" y="0"/>
            <a:chExt cx="9144679" cy="5143524"/>
          </a:xfrm>
        </p:grpSpPr>
        <p:grpSp>
          <p:nvGrpSpPr>
            <p:cNvPr id="128" name="Google Shape;128;p12"/>
            <p:cNvGrpSpPr/>
            <p:nvPr/>
          </p:nvGrpSpPr>
          <p:grpSpPr>
            <a:xfrm>
              <a:off x="-680" y="0"/>
              <a:ext cx="9144655" cy="5143500"/>
              <a:chOff x="-680" y="0"/>
              <a:chExt cx="9144655" cy="5143500"/>
            </a:xfrm>
          </p:grpSpPr>
          <p:sp>
            <p:nvSpPr>
              <p:cNvPr id="129" name="Google Shape;129;p12"/>
              <p:cNvSpPr/>
              <p:nvPr/>
            </p:nvSpPr>
            <p:spPr>
              <a:xfrm>
                <a:off x="-680" y="0"/>
                <a:ext cx="1464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130" name="Google Shape;130;p12"/>
              <p:cNvSpPr/>
              <p:nvPr/>
            </p:nvSpPr>
            <p:spPr>
              <a:xfrm>
                <a:off x="8996675" y="0"/>
                <a:ext cx="1473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nvGrpSpPr>
            <p:cNvPr id="131" name="Google Shape;131;p12"/>
            <p:cNvGrpSpPr/>
            <p:nvPr/>
          </p:nvGrpSpPr>
          <p:grpSpPr>
            <a:xfrm>
              <a:off x="-1" y="0"/>
              <a:ext cx="9144000" cy="5143524"/>
              <a:chOff x="-1" y="0"/>
              <a:chExt cx="9144000" cy="5143524"/>
            </a:xfrm>
          </p:grpSpPr>
          <p:sp>
            <p:nvSpPr>
              <p:cNvPr id="132" name="Google Shape;132;p12"/>
              <p:cNvSpPr/>
              <p:nvPr/>
            </p:nvSpPr>
            <p:spPr>
              <a:xfrm>
                <a:off x="-1" y="0"/>
                <a:ext cx="9144000" cy="14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133" name="Google Shape;133;p12"/>
              <p:cNvSpPr/>
              <p:nvPr/>
            </p:nvSpPr>
            <p:spPr>
              <a:xfrm>
                <a:off x="-1" y="4992624"/>
                <a:ext cx="9144000" cy="150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sp>
        <p:nvSpPr>
          <p:cNvPr id="134" name="Google Shape;134;p12"/>
          <p:cNvSpPr txBox="1"/>
          <p:nvPr>
            <p:ph idx="1" type="body"/>
          </p:nvPr>
        </p:nvSpPr>
        <p:spPr>
          <a:xfrm>
            <a:off x="-679" y="0"/>
            <a:ext cx="5029800" cy="5143500"/>
          </a:xfrm>
          <a:prstGeom prst="rect">
            <a:avLst/>
          </a:prstGeom>
          <a:noFill/>
          <a:ln>
            <a:noFill/>
          </a:ln>
        </p:spPr>
        <p:txBody>
          <a:bodyPr anchorCtr="0" anchor="ctr" bIns="457200" lIns="731500" spcFirstLastPara="1" rIns="182875" wrap="square" tIns="274300">
            <a:noAutofit/>
          </a:bodyPr>
          <a:lstStyle>
            <a:lvl1pPr indent="-228600" lvl="0" marL="457200" rtl="0" algn="l">
              <a:lnSpc>
                <a:spcPct val="90000"/>
              </a:lnSpc>
              <a:spcBef>
                <a:spcPts val="1200"/>
              </a:spcBef>
              <a:spcAft>
                <a:spcPts val="0"/>
              </a:spcAft>
              <a:buClr>
                <a:srgbClr val="F9F9F9"/>
              </a:buClr>
              <a:buSzPts val="2800"/>
              <a:buNone/>
              <a:defRPr b="0" i="0" sz="2800">
                <a:solidFill>
                  <a:srgbClr val="F9F9F9"/>
                </a:solidFill>
                <a:latin typeface="Helvetica Neue"/>
                <a:ea typeface="Helvetica Neue"/>
                <a:cs typeface="Helvetica Neue"/>
                <a:sym typeface="Helvetica Neue"/>
              </a:defRPr>
            </a:lvl1pPr>
            <a:lvl2pPr indent="-228600" lvl="1" marL="914400" rtl="0" algn="l">
              <a:lnSpc>
                <a:spcPct val="100000"/>
              </a:lnSpc>
              <a:spcBef>
                <a:spcPts val="1200"/>
              </a:spcBef>
              <a:spcAft>
                <a:spcPts val="0"/>
              </a:spcAft>
              <a:buClr>
                <a:schemeClr val="dk1"/>
              </a:buClr>
              <a:buSzPts val="1600"/>
              <a:buNone/>
              <a:defRPr b="0" i="0">
                <a:solidFill>
                  <a:schemeClr val="dk1"/>
                </a:solidFill>
                <a:latin typeface="Helvetica Neue"/>
                <a:ea typeface="Helvetica Neue"/>
                <a:cs typeface="Helvetica Neue"/>
                <a:sym typeface="Helvetica Neue"/>
              </a:defRPr>
            </a:lvl2pPr>
            <a:lvl3pPr indent="-317500" lvl="2" marL="1371600" rtl="0" algn="l">
              <a:lnSpc>
                <a:spcPct val="100000"/>
              </a:lnSpc>
              <a:spcBef>
                <a:spcPts val="400"/>
              </a:spcBef>
              <a:spcAft>
                <a:spcPts val="0"/>
              </a:spcAft>
              <a:buClr>
                <a:schemeClr val="dk1"/>
              </a:buClr>
              <a:buSzPts val="1400"/>
              <a:buChar char="•"/>
              <a:defRPr>
                <a:solidFill>
                  <a:schemeClr val="dk1"/>
                </a:solidFill>
              </a:defRPr>
            </a:lvl3pPr>
            <a:lvl4pPr indent="-304800" lvl="3" marL="1828800" rtl="0" algn="l">
              <a:lnSpc>
                <a:spcPct val="100000"/>
              </a:lnSpc>
              <a:spcBef>
                <a:spcPts val="300"/>
              </a:spcBef>
              <a:spcAft>
                <a:spcPts val="0"/>
              </a:spcAft>
              <a:buClr>
                <a:schemeClr val="dk1"/>
              </a:buClr>
              <a:buSzPts val="1200"/>
              <a:buChar char="•"/>
              <a:defRPr sz="1200">
                <a:solidFill>
                  <a:schemeClr val="dk1"/>
                </a:solidFill>
                <a:latin typeface="Helvetica Neue Light"/>
                <a:ea typeface="Helvetica Neue Light"/>
                <a:cs typeface="Helvetica Neue Light"/>
                <a:sym typeface="Helvetica Neue Light"/>
              </a:defRPr>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135" name="Google Shape;135;p12"/>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6" name="Google Shape;136;p12"/>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1"/>
                </a:solidFill>
                <a:latin typeface="Helvetica Neue"/>
                <a:ea typeface="Helvetica Neue"/>
                <a:cs typeface="Helvetica Neue"/>
                <a:sym typeface="Helvetica Neue"/>
              </a:defRPr>
            </a:lvl1pPr>
            <a:lvl2pPr indent="0" lvl="1" marL="0" rtl="0" algn="l">
              <a:spcBef>
                <a:spcPts val="0"/>
              </a:spcBef>
              <a:buNone/>
              <a:defRPr b="0" i="0" sz="700">
                <a:solidFill>
                  <a:schemeClr val="dk1"/>
                </a:solidFill>
                <a:latin typeface="Helvetica Neue"/>
                <a:ea typeface="Helvetica Neue"/>
                <a:cs typeface="Helvetica Neue"/>
                <a:sym typeface="Helvetica Neue"/>
              </a:defRPr>
            </a:lvl2pPr>
            <a:lvl3pPr indent="0" lvl="2" marL="0" rtl="0" algn="l">
              <a:spcBef>
                <a:spcPts val="0"/>
              </a:spcBef>
              <a:buNone/>
              <a:defRPr b="0" i="0" sz="700">
                <a:solidFill>
                  <a:schemeClr val="dk1"/>
                </a:solidFill>
                <a:latin typeface="Helvetica Neue"/>
                <a:ea typeface="Helvetica Neue"/>
                <a:cs typeface="Helvetica Neue"/>
                <a:sym typeface="Helvetica Neue"/>
              </a:defRPr>
            </a:lvl3pPr>
            <a:lvl4pPr indent="0" lvl="3" marL="0" rtl="0" algn="l">
              <a:spcBef>
                <a:spcPts val="0"/>
              </a:spcBef>
              <a:buNone/>
              <a:defRPr b="0" i="0" sz="700">
                <a:solidFill>
                  <a:schemeClr val="dk1"/>
                </a:solidFill>
                <a:latin typeface="Helvetica Neue"/>
                <a:ea typeface="Helvetica Neue"/>
                <a:cs typeface="Helvetica Neue"/>
                <a:sym typeface="Helvetica Neue"/>
              </a:defRPr>
            </a:lvl4pPr>
            <a:lvl5pPr indent="0" lvl="4" marL="0" rtl="0" algn="l">
              <a:spcBef>
                <a:spcPts val="0"/>
              </a:spcBef>
              <a:buNone/>
              <a:defRPr b="0" i="0" sz="700">
                <a:solidFill>
                  <a:schemeClr val="dk1"/>
                </a:solidFill>
                <a:latin typeface="Helvetica Neue"/>
                <a:ea typeface="Helvetica Neue"/>
                <a:cs typeface="Helvetica Neue"/>
                <a:sym typeface="Helvetica Neue"/>
              </a:defRPr>
            </a:lvl5pPr>
            <a:lvl6pPr indent="0" lvl="5" marL="0" rtl="0" algn="l">
              <a:spcBef>
                <a:spcPts val="0"/>
              </a:spcBef>
              <a:buNone/>
              <a:defRPr b="0" i="0" sz="700">
                <a:solidFill>
                  <a:schemeClr val="dk1"/>
                </a:solidFill>
                <a:latin typeface="Helvetica Neue"/>
                <a:ea typeface="Helvetica Neue"/>
                <a:cs typeface="Helvetica Neue"/>
                <a:sym typeface="Helvetica Neue"/>
              </a:defRPr>
            </a:lvl6pPr>
            <a:lvl7pPr indent="0" lvl="6" marL="0" rtl="0" algn="l">
              <a:spcBef>
                <a:spcPts val="0"/>
              </a:spcBef>
              <a:buNone/>
              <a:defRPr b="0" i="0" sz="700">
                <a:solidFill>
                  <a:schemeClr val="dk1"/>
                </a:solidFill>
                <a:latin typeface="Helvetica Neue"/>
                <a:ea typeface="Helvetica Neue"/>
                <a:cs typeface="Helvetica Neue"/>
                <a:sym typeface="Helvetica Neue"/>
              </a:defRPr>
            </a:lvl7pPr>
            <a:lvl8pPr indent="0" lvl="7" marL="0" rtl="0" algn="l">
              <a:spcBef>
                <a:spcPts val="0"/>
              </a:spcBef>
              <a:buNone/>
              <a:defRPr b="0" i="0" sz="700">
                <a:solidFill>
                  <a:schemeClr val="dk1"/>
                </a:solidFill>
                <a:latin typeface="Helvetica Neue"/>
                <a:ea typeface="Helvetica Neue"/>
                <a:cs typeface="Helvetica Neue"/>
                <a:sym typeface="Helvetica Neue"/>
              </a:defRPr>
            </a:lvl8pPr>
            <a:lvl9pPr indent="0" lvl="8" marL="0" rtl="0" algn="l">
              <a:spcBef>
                <a:spcPts val="0"/>
              </a:spcBef>
              <a:buNone/>
              <a:defRPr b="0" i="0" sz="700">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grpSp>
        <p:nvGrpSpPr>
          <p:cNvPr id="137" name="Google Shape;137;p12"/>
          <p:cNvGrpSpPr/>
          <p:nvPr/>
        </p:nvGrpSpPr>
        <p:grpSpPr>
          <a:xfrm>
            <a:off x="8366505" y="4672658"/>
            <a:ext cx="777602" cy="470705"/>
            <a:chOff x="8366505" y="4672658"/>
            <a:chExt cx="777602" cy="470705"/>
          </a:xfrm>
        </p:grpSpPr>
        <p:grpSp>
          <p:nvGrpSpPr>
            <p:cNvPr id="138" name="Google Shape;138;p12"/>
            <p:cNvGrpSpPr/>
            <p:nvPr/>
          </p:nvGrpSpPr>
          <p:grpSpPr>
            <a:xfrm>
              <a:off x="8366505" y="4672658"/>
              <a:ext cx="468198" cy="165903"/>
              <a:chOff x="8366505" y="4672658"/>
              <a:chExt cx="468198" cy="165903"/>
            </a:xfrm>
          </p:grpSpPr>
          <p:sp>
            <p:nvSpPr>
              <p:cNvPr id="139" name="Google Shape;139;p12"/>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140" name="Google Shape;140;p12"/>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141" name="Google Shape;141;p12"/>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HEADER ONLY **">
  <p:cSld name="** HEADER ONLY **">
    <p:bg>
      <p:bgPr>
        <a:solidFill>
          <a:srgbClr val="FF5C36"/>
        </a:solidFill>
      </p:bgPr>
    </p:bg>
    <p:spTree>
      <p:nvGrpSpPr>
        <p:cNvPr id="142" name="Shape 142"/>
        <p:cNvGrpSpPr/>
        <p:nvPr/>
      </p:nvGrpSpPr>
      <p:grpSpPr>
        <a:xfrm>
          <a:off x="0" y="0"/>
          <a:ext cx="0" cy="0"/>
          <a:chOff x="0" y="0"/>
          <a:chExt cx="0" cy="0"/>
        </a:xfrm>
      </p:grpSpPr>
      <p:sp>
        <p:nvSpPr>
          <p:cNvPr id="143" name="Google Shape;143;p13"/>
          <p:cNvSpPr/>
          <p:nvPr/>
        </p:nvSpPr>
        <p:spPr>
          <a:xfrm>
            <a:off x="146303" y="146304"/>
            <a:ext cx="8851500" cy="4846200"/>
          </a:xfrm>
          <a:prstGeom prst="rect">
            <a:avLst/>
          </a:prstGeom>
          <a:solidFill>
            <a:schemeClr val="lt1"/>
          </a:solidFill>
          <a:ln>
            <a:noFill/>
          </a:ln>
        </p:spPr>
        <p:txBody>
          <a:bodyPr anchorCtr="0" anchor="ctr" bIns="45700" lIns="1097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144" name="Google Shape;144;p13"/>
          <p:cNvSpPr txBox="1"/>
          <p:nvPr>
            <p:ph type="title"/>
          </p:nvPr>
        </p:nvSpPr>
        <p:spPr>
          <a:xfrm>
            <a:off x="-1" y="0"/>
            <a:ext cx="9144000" cy="795900"/>
          </a:xfrm>
          <a:prstGeom prst="rect">
            <a:avLst/>
          </a:prstGeom>
          <a:noFill/>
          <a:ln>
            <a:noFill/>
          </a:ln>
        </p:spPr>
        <p:txBody>
          <a:bodyPr anchorCtr="0" anchor="t" bIns="91425" lIns="365750" spcFirstLastPara="1" rIns="365750" wrap="square" tIns="365750">
            <a:noAutofit/>
          </a:bodyPr>
          <a:lstStyle>
            <a:lvl1pPr lvl="0" rtl="0" algn="l">
              <a:lnSpc>
                <a:spcPct val="90000"/>
              </a:lnSpc>
              <a:spcBef>
                <a:spcPts val="0"/>
              </a:spcBef>
              <a:spcAft>
                <a:spcPts val="0"/>
              </a:spcAft>
              <a:buClr>
                <a:schemeClr val="dk1"/>
              </a:buClr>
              <a:buSzPts val="2400"/>
              <a:buFont typeface="Helvetica Neue"/>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p13"/>
          <p:cNvSpPr txBox="1"/>
          <p:nvPr>
            <p:ph idx="1" type="subTitle"/>
          </p:nvPr>
        </p:nvSpPr>
        <p:spPr>
          <a:xfrm>
            <a:off x="0" y="767967"/>
            <a:ext cx="8987400" cy="630900"/>
          </a:xfrm>
          <a:prstGeom prst="rect">
            <a:avLst/>
          </a:prstGeom>
          <a:noFill/>
          <a:ln>
            <a:noFill/>
          </a:ln>
        </p:spPr>
        <p:txBody>
          <a:bodyPr anchorCtr="0" anchor="t" bIns="365750" lIns="365750" spcFirstLastPara="1" rIns="365750" wrap="square" tIns="45675">
            <a:noAutofit/>
          </a:bodyPr>
          <a:lstStyle>
            <a:lvl1pPr lvl="0" rtl="0" algn="l">
              <a:lnSpc>
                <a:spcPct val="100000"/>
              </a:lnSpc>
              <a:spcBef>
                <a:spcPts val="1200"/>
              </a:spcBef>
              <a:spcAft>
                <a:spcPts val="0"/>
              </a:spcAft>
              <a:buClr>
                <a:schemeClr val="dk1"/>
              </a:buClr>
              <a:buSzPts val="1400"/>
              <a:buNone/>
              <a:defRPr b="1" i="0" sz="1400">
                <a:latin typeface="Helvetica Neue"/>
                <a:ea typeface="Helvetica Neue"/>
                <a:cs typeface="Helvetica Neue"/>
                <a:sym typeface="Helvetica Neue"/>
              </a:defRPr>
            </a:lvl1pPr>
            <a:lvl2pPr lvl="1" rtl="0" algn="ctr">
              <a:lnSpc>
                <a:spcPct val="100000"/>
              </a:lnSpc>
              <a:spcBef>
                <a:spcPts val="400"/>
              </a:spcBef>
              <a:spcAft>
                <a:spcPts val="0"/>
              </a:spcAft>
              <a:buClr>
                <a:schemeClr val="dk1"/>
              </a:buClr>
              <a:buSzPts val="2000"/>
              <a:buNone/>
              <a:defRPr sz="2000"/>
            </a:lvl2pPr>
            <a:lvl3pPr lvl="2" rtl="0" algn="ctr">
              <a:lnSpc>
                <a:spcPct val="100000"/>
              </a:lnSpc>
              <a:spcBef>
                <a:spcPts val="300"/>
              </a:spcBef>
              <a:spcAft>
                <a:spcPts val="0"/>
              </a:spcAft>
              <a:buClr>
                <a:schemeClr val="dk1"/>
              </a:buClr>
              <a:buSzPts val="1800"/>
              <a:buNone/>
              <a:defRPr sz="1800"/>
            </a:lvl3pPr>
            <a:lvl4pPr lvl="3" rtl="0" algn="ctr">
              <a:lnSpc>
                <a:spcPct val="100000"/>
              </a:lnSpc>
              <a:spcBef>
                <a:spcPts val="200"/>
              </a:spcBef>
              <a:spcAft>
                <a:spcPts val="0"/>
              </a:spcAft>
              <a:buClr>
                <a:schemeClr val="dk1"/>
              </a:buClr>
              <a:buSzPts val="1600"/>
              <a:buNone/>
              <a:defRPr sz="1600"/>
            </a:lvl4pPr>
            <a:lvl5pPr lvl="4" rtl="0" algn="ctr">
              <a:lnSpc>
                <a:spcPct val="100000"/>
              </a:lnSpc>
              <a:spcBef>
                <a:spcPts val="600"/>
              </a:spcBef>
              <a:spcAft>
                <a:spcPts val="0"/>
              </a:spcAft>
              <a:buClr>
                <a:srgbClr val="FF0000"/>
              </a:buClr>
              <a:buSzPts val="1600"/>
              <a:buNone/>
              <a:defRPr sz="1600"/>
            </a:lvl5pPr>
            <a:lvl6pPr lvl="5" rtl="0" algn="ctr">
              <a:spcBef>
                <a:spcPts val="600"/>
              </a:spcBef>
              <a:spcAft>
                <a:spcPts val="0"/>
              </a:spcAft>
              <a:buClr>
                <a:srgbClr val="FF9A83"/>
              </a:buClr>
              <a:buSzPts val="1600"/>
              <a:buNone/>
              <a:defRPr sz="1600"/>
            </a:lvl6pPr>
            <a:lvl7pPr lvl="6" rtl="0" algn="ctr">
              <a:spcBef>
                <a:spcPts val="600"/>
              </a:spcBef>
              <a:spcAft>
                <a:spcPts val="0"/>
              </a:spcAft>
              <a:buClr>
                <a:srgbClr val="FFBCAD"/>
              </a:buClr>
              <a:buSzPts val="1600"/>
              <a:buNone/>
              <a:defRPr sz="1600"/>
            </a:lvl7pPr>
            <a:lvl8pPr lvl="7" rtl="0" algn="ctr">
              <a:spcBef>
                <a:spcPts val="600"/>
              </a:spcBef>
              <a:spcAft>
                <a:spcPts val="0"/>
              </a:spcAft>
              <a:buClr>
                <a:srgbClr val="FFDDD6"/>
              </a:buClr>
              <a:buSzPts val="1600"/>
              <a:buNone/>
              <a:defRPr sz="1600"/>
            </a:lvl8pPr>
            <a:lvl9pPr lvl="8" rtl="0" algn="ctr">
              <a:spcBef>
                <a:spcPts val="600"/>
              </a:spcBef>
              <a:spcAft>
                <a:spcPts val="0"/>
              </a:spcAft>
              <a:buClr>
                <a:schemeClr val="lt1"/>
              </a:buClr>
              <a:buSzPts val="1600"/>
              <a:buNone/>
              <a:defRPr sz="1600"/>
            </a:lvl9pPr>
          </a:lstStyle>
          <a:p/>
        </p:txBody>
      </p:sp>
      <p:sp>
        <p:nvSpPr>
          <p:cNvPr id="146" name="Google Shape;146;p13"/>
          <p:cNvSpPr txBox="1"/>
          <p:nvPr>
            <p:ph idx="10" type="dt"/>
          </p:nvPr>
        </p:nvSpPr>
        <p:spPr>
          <a:xfrm>
            <a:off x="-4763" y="5145012"/>
            <a:ext cx="2133600" cy="399900"/>
          </a:xfrm>
          <a:prstGeom prst="rect">
            <a:avLst/>
          </a:prstGeom>
          <a:noFill/>
          <a:ln>
            <a:noFill/>
          </a:ln>
        </p:spPr>
        <p:txBody>
          <a:bodyPr anchorCtr="0" anchor="b" bIns="182700" lIns="365750" spcFirstLastPara="1" rIns="274075" wrap="square" tIns="913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p13"/>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8" name="Google Shape;148;p13"/>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grpSp>
        <p:nvGrpSpPr>
          <p:cNvPr id="149" name="Google Shape;149;p13"/>
          <p:cNvGrpSpPr/>
          <p:nvPr/>
        </p:nvGrpSpPr>
        <p:grpSpPr>
          <a:xfrm>
            <a:off x="8366505" y="4672658"/>
            <a:ext cx="777602" cy="470705"/>
            <a:chOff x="8366505" y="4672658"/>
            <a:chExt cx="777602" cy="470705"/>
          </a:xfrm>
        </p:grpSpPr>
        <p:grpSp>
          <p:nvGrpSpPr>
            <p:cNvPr id="150" name="Google Shape;150;p13"/>
            <p:cNvGrpSpPr/>
            <p:nvPr/>
          </p:nvGrpSpPr>
          <p:grpSpPr>
            <a:xfrm>
              <a:off x="8366505" y="4672658"/>
              <a:ext cx="468198" cy="165903"/>
              <a:chOff x="8366505" y="4672658"/>
              <a:chExt cx="468198" cy="165903"/>
            </a:xfrm>
          </p:grpSpPr>
          <p:sp>
            <p:nvSpPr>
              <p:cNvPr id="151" name="Google Shape;151;p13"/>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152" name="Google Shape;152;p13"/>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153" name="Google Shape;153;p13"/>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lank *">
  <p:cSld name="* blank *">
    <p:bg>
      <p:bgPr>
        <a:solidFill>
          <a:srgbClr val="FF5C36"/>
        </a:solidFill>
      </p:bgPr>
    </p:bg>
    <p:spTree>
      <p:nvGrpSpPr>
        <p:cNvPr id="154" name="Shape 154"/>
        <p:cNvGrpSpPr/>
        <p:nvPr/>
      </p:nvGrpSpPr>
      <p:grpSpPr>
        <a:xfrm>
          <a:off x="0" y="0"/>
          <a:ext cx="0" cy="0"/>
          <a:chOff x="0" y="0"/>
          <a:chExt cx="0" cy="0"/>
        </a:xfrm>
      </p:grpSpPr>
      <p:sp>
        <p:nvSpPr>
          <p:cNvPr id="155" name="Google Shape;155;p14"/>
          <p:cNvSpPr/>
          <p:nvPr/>
        </p:nvSpPr>
        <p:spPr>
          <a:xfrm>
            <a:off x="146303" y="146304"/>
            <a:ext cx="8851500" cy="4846200"/>
          </a:xfrm>
          <a:prstGeom prst="rect">
            <a:avLst/>
          </a:prstGeom>
          <a:solidFill>
            <a:schemeClr val="lt1"/>
          </a:solidFill>
          <a:ln>
            <a:noFill/>
          </a:ln>
        </p:spPr>
        <p:txBody>
          <a:bodyPr anchorCtr="0" anchor="ctr" bIns="45700" lIns="1097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156" name="Google Shape;156;p14"/>
          <p:cNvSpPr txBox="1"/>
          <p:nvPr>
            <p:ph idx="10" type="dt"/>
          </p:nvPr>
        </p:nvSpPr>
        <p:spPr>
          <a:xfrm>
            <a:off x="-4763" y="5145012"/>
            <a:ext cx="2133600" cy="399900"/>
          </a:xfrm>
          <a:prstGeom prst="rect">
            <a:avLst/>
          </a:prstGeom>
          <a:noFill/>
          <a:ln>
            <a:noFill/>
          </a:ln>
        </p:spPr>
        <p:txBody>
          <a:bodyPr anchorCtr="0" anchor="b" bIns="182700" lIns="365750" spcFirstLastPara="1" rIns="274075" wrap="square" tIns="913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7" name="Google Shape;157;p14"/>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8" name="Google Shape;158;p14"/>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hanks">
    <p:spTree>
      <p:nvGrpSpPr>
        <p:cNvPr id="159" name="Shape 159"/>
        <p:cNvGrpSpPr/>
        <p:nvPr/>
      </p:nvGrpSpPr>
      <p:grpSpPr>
        <a:xfrm>
          <a:off x="0" y="0"/>
          <a:ext cx="0" cy="0"/>
          <a:chOff x="0" y="0"/>
          <a:chExt cx="0" cy="0"/>
        </a:xfrm>
      </p:grpSpPr>
      <p:sp>
        <p:nvSpPr>
          <p:cNvPr id="160" name="Google Shape;160;p15"/>
          <p:cNvSpPr txBox="1"/>
          <p:nvPr>
            <p:ph type="ctrTitle"/>
          </p:nvPr>
        </p:nvSpPr>
        <p:spPr>
          <a:xfrm>
            <a:off x="0" y="2195749"/>
            <a:ext cx="5958000" cy="752100"/>
          </a:xfrm>
          <a:prstGeom prst="rect">
            <a:avLst/>
          </a:prstGeom>
          <a:noFill/>
          <a:ln>
            <a:noFill/>
          </a:ln>
        </p:spPr>
        <p:txBody>
          <a:bodyPr anchorCtr="0" anchor="b" bIns="0" lIns="457200" spcFirstLastPara="1" rIns="182700" wrap="square" tIns="0">
            <a:noAutofit/>
          </a:bodyPr>
          <a:lstStyle>
            <a:lvl1pPr lvl="0" rtl="0" algn="l">
              <a:lnSpc>
                <a:spcPct val="90000"/>
              </a:lnSpc>
              <a:spcBef>
                <a:spcPts val="0"/>
              </a:spcBef>
              <a:spcAft>
                <a:spcPts val="0"/>
              </a:spcAft>
              <a:buClr>
                <a:schemeClr val="dk1"/>
              </a:buClr>
              <a:buSzPts val="5400"/>
              <a:buFont typeface="Helvetica Neue Light"/>
              <a:buNone/>
              <a:defRPr b="0" i="0" sz="5400">
                <a:solidFill>
                  <a:schemeClr val="dk1"/>
                </a:solidFill>
                <a:latin typeface="Helvetica Neue Light"/>
                <a:ea typeface="Helvetica Neue Light"/>
                <a:cs typeface="Helvetica Neue Light"/>
                <a:sym typeface="Helvetica Neue Ligh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61" name="Google Shape;161;p15"/>
          <p:cNvGrpSpPr/>
          <p:nvPr/>
        </p:nvGrpSpPr>
        <p:grpSpPr>
          <a:xfrm>
            <a:off x="475498" y="457304"/>
            <a:ext cx="1589448" cy="563213"/>
            <a:chOff x="360363" y="3779838"/>
            <a:chExt cx="7051677" cy="2498728"/>
          </a:xfrm>
        </p:grpSpPr>
        <p:sp>
          <p:nvSpPr>
            <p:cNvPr id="162" name="Google Shape;162;p15"/>
            <p:cNvSpPr/>
            <p:nvPr/>
          </p:nvSpPr>
          <p:spPr>
            <a:xfrm>
              <a:off x="360363" y="3779838"/>
              <a:ext cx="1244603" cy="1922466"/>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rgbClr val="FFAE1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163" name="Google Shape;163;p15"/>
            <p:cNvSpPr/>
            <p:nvPr/>
          </p:nvSpPr>
          <p:spPr>
            <a:xfrm>
              <a:off x="1990725" y="4779963"/>
              <a:ext cx="5421315" cy="1498603"/>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pic>
        <p:nvPicPr>
          <p:cNvPr id="164" name="Google Shape;164;p15"/>
          <p:cNvPicPr preferRelativeResize="0"/>
          <p:nvPr/>
        </p:nvPicPr>
        <p:blipFill rotWithShape="1">
          <a:blip r:embed="rId2">
            <a:alphaModFix/>
          </a:blip>
          <a:srcRect b="0" l="0" r="0" t="0"/>
          <a:stretch/>
        </p:blipFill>
        <p:spPr>
          <a:xfrm>
            <a:off x="4954800" y="846875"/>
            <a:ext cx="4189203" cy="4296623"/>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 img R (no_frame)">
  <p:cSld name="HALF + img R (no_frame)">
    <p:spTree>
      <p:nvGrpSpPr>
        <p:cNvPr id="165" name="Shape 165"/>
        <p:cNvGrpSpPr/>
        <p:nvPr/>
      </p:nvGrpSpPr>
      <p:grpSpPr>
        <a:xfrm>
          <a:off x="0" y="0"/>
          <a:ext cx="0" cy="0"/>
          <a:chOff x="0" y="0"/>
          <a:chExt cx="0" cy="0"/>
        </a:xfrm>
      </p:grpSpPr>
      <p:sp>
        <p:nvSpPr>
          <p:cNvPr id="166" name="Google Shape;166;p16"/>
          <p:cNvSpPr txBox="1"/>
          <p:nvPr>
            <p:ph idx="1" type="body"/>
          </p:nvPr>
        </p:nvSpPr>
        <p:spPr>
          <a:xfrm>
            <a:off x="-679" y="0"/>
            <a:ext cx="5029800" cy="5143500"/>
          </a:xfrm>
          <a:prstGeom prst="rect">
            <a:avLst/>
          </a:prstGeom>
          <a:noFill/>
          <a:ln>
            <a:noFill/>
          </a:ln>
        </p:spPr>
        <p:txBody>
          <a:bodyPr anchorCtr="0" anchor="ctr" bIns="457200" lIns="548625" spcFirstLastPara="1" rIns="365750" wrap="square" tIns="274300">
            <a:noAutofit/>
          </a:bodyPr>
          <a:lstStyle>
            <a:lvl1pPr indent="-228600" lvl="0" marL="457200" rtl="0" algn="l">
              <a:lnSpc>
                <a:spcPct val="90000"/>
              </a:lnSpc>
              <a:spcBef>
                <a:spcPts val="1200"/>
              </a:spcBef>
              <a:spcAft>
                <a:spcPts val="0"/>
              </a:spcAft>
              <a:buClr>
                <a:schemeClr val="dk1"/>
              </a:buClr>
              <a:buSzPts val="2800"/>
              <a:buNone/>
              <a:defRPr b="0" i="0" sz="2800">
                <a:latin typeface="Helvetica Neue"/>
                <a:ea typeface="Helvetica Neue"/>
                <a:cs typeface="Helvetica Neue"/>
                <a:sym typeface="Helvetica Neue"/>
              </a:defRPr>
            </a:lvl1pPr>
            <a:lvl2pPr indent="-228600" lvl="1" marL="914400" rtl="0" algn="l">
              <a:lnSpc>
                <a:spcPct val="100000"/>
              </a:lnSpc>
              <a:spcBef>
                <a:spcPts val="1200"/>
              </a:spcBef>
              <a:spcAft>
                <a:spcPts val="0"/>
              </a:spcAft>
              <a:buClr>
                <a:schemeClr val="dk1"/>
              </a:buClr>
              <a:buSzPts val="1600"/>
              <a:buNone/>
              <a:defRPr b="0" i="0">
                <a:latin typeface="Helvetica Neue"/>
                <a:ea typeface="Helvetica Neue"/>
                <a:cs typeface="Helvetica Neue"/>
                <a:sym typeface="Helvetica Neue"/>
              </a:defRPr>
            </a:lvl2pPr>
            <a:lvl3pPr indent="-317500" lvl="2" marL="1371600" rtl="0" algn="l">
              <a:lnSpc>
                <a:spcPct val="100000"/>
              </a:lnSpc>
              <a:spcBef>
                <a:spcPts val="400"/>
              </a:spcBef>
              <a:spcAft>
                <a:spcPts val="0"/>
              </a:spcAft>
              <a:buClr>
                <a:schemeClr val="dk1"/>
              </a:buClr>
              <a:buSzPts val="1400"/>
              <a:buChar char="•"/>
              <a:defRPr/>
            </a:lvl3pPr>
            <a:lvl4pPr indent="-304800" lvl="3" marL="1828800" rtl="0" algn="l">
              <a:lnSpc>
                <a:spcPct val="100000"/>
              </a:lnSpc>
              <a:spcBef>
                <a:spcPts val="300"/>
              </a:spcBef>
              <a:spcAft>
                <a:spcPts val="0"/>
              </a:spcAft>
              <a:buClr>
                <a:schemeClr val="dk1"/>
              </a:buClr>
              <a:buSzPts val="1200"/>
              <a:buChar char="•"/>
              <a:defRPr sz="1200">
                <a:latin typeface="Helvetica Neue Light"/>
                <a:ea typeface="Helvetica Neue Light"/>
                <a:cs typeface="Helvetica Neue Light"/>
                <a:sym typeface="Helvetica Neue Light"/>
              </a:defRPr>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167" name="Google Shape;167;p16"/>
          <p:cNvSpPr/>
          <p:nvPr>
            <p:ph idx="2" type="pic"/>
          </p:nvPr>
        </p:nvSpPr>
        <p:spPr>
          <a:xfrm>
            <a:off x="5044102" y="-1"/>
            <a:ext cx="4099800" cy="5143500"/>
          </a:xfrm>
          <a:prstGeom prst="rect">
            <a:avLst/>
          </a:prstGeom>
          <a:noFill/>
          <a:ln>
            <a:noFill/>
          </a:ln>
        </p:spPr>
        <p:txBody>
          <a:bodyPr anchorCtr="0" anchor="ctr" bIns="45675" lIns="365750" spcFirstLastPara="1" rIns="365750" wrap="square" tIns="45675">
            <a:noAutofit/>
          </a:bodyPr>
          <a:lstStyle>
            <a:lvl1pPr lvl="0" marR="0" rtl="0" algn="ctr">
              <a:lnSpc>
                <a:spcPct val="100000"/>
              </a:lnSpc>
              <a:spcBef>
                <a:spcPts val="1200"/>
              </a:spcBef>
              <a:spcAft>
                <a:spcPts val="0"/>
              </a:spcAft>
              <a:buClr>
                <a:srgbClr val="99ECD3"/>
              </a:buClr>
              <a:buSzPts val="1600"/>
              <a:buFont typeface="Arial"/>
              <a:buNone/>
              <a:defRPr b="0" i="0" sz="1600" u="none" cap="none" strike="noStrike">
                <a:solidFill>
                  <a:srgbClr val="99ECD3"/>
                </a:solidFill>
                <a:latin typeface="Helvetica Neue"/>
                <a:ea typeface="Helvetica Neue"/>
                <a:cs typeface="Helvetica Neue"/>
                <a:sym typeface="Helvetica Neue"/>
              </a:defRPr>
            </a:lvl1pPr>
            <a:lvl2pPr lvl="1" marR="0" rtl="0" algn="l">
              <a:lnSpc>
                <a:spcPct val="100000"/>
              </a:lnSpc>
              <a:spcBef>
                <a:spcPts val="400"/>
              </a:spcBef>
              <a:spcAft>
                <a:spcPts val="0"/>
              </a:spcAft>
              <a:buClr>
                <a:schemeClr val="dk1"/>
              </a:buClr>
              <a:buSzPts val="1600"/>
              <a:buFont typeface="Arial"/>
              <a:buChar char="•"/>
              <a:defRPr b="0" i="0" sz="1600" u="none" cap="none" strike="noStrike">
                <a:solidFill>
                  <a:schemeClr val="dk1"/>
                </a:solidFill>
                <a:latin typeface="Helvetica Neue Light"/>
                <a:ea typeface="Helvetica Neue Light"/>
                <a:cs typeface="Helvetica Neue Light"/>
                <a:sym typeface="Helvetica Neue Light"/>
              </a:defRPr>
            </a:lvl2pPr>
            <a:lvl3pPr lvl="2"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Helvetica Neue Light"/>
                <a:ea typeface="Helvetica Neue Light"/>
                <a:cs typeface="Helvetica Neue Light"/>
                <a:sym typeface="Helvetica Neue Light"/>
              </a:defRPr>
            </a:lvl3pPr>
            <a:lvl4pPr lvl="3"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Helvetica Neue Light"/>
                <a:ea typeface="Helvetica Neue Light"/>
                <a:cs typeface="Helvetica Neue Light"/>
                <a:sym typeface="Helvetica Neue Light"/>
              </a:defRPr>
            </a:lvl4pPr>
            <a:lvl5pPr lvl="4" marR="0" rtl="0" algn="l">
              <a:lnSpc>
                <a:spcPct val="100000"/>
              </a:lnSpc>
              <a:spcBef>
                <a:spcPts val="600"/>
              </a:spcBef>
              <a:spcAft>
                <a:spcPts val="0"/>
              </a:spcAft>
              <a:buClr>
                <a:srgbClr val="FF0000"/>
              </a:buClr>
              <a:buSzPts val="800"/>
              <a:buFont typeface="Merriweather Sans"/>
              <a:buNone/>
              <a:defRPr b="0" i="0" sz="800" u="none" cap="none" strike="sngStrike">
                <a:solidFill>
                  <a:srgbClr val="FF0000"/>
                </a:solidFill>
                <a:latin typeface="Helvetica Neue Light"/>
                <a:ea typeface="Helvetica Neue Light"/>
                <a:cs typeface="Helvetica Neue Light"/>
                <a:sym typeface="Helvetica Neue Light"/>
              </a:defRPr>
            </a:lvl5pPr>
            <a:lvl6pPr lvl="5" marR="0" rtl="0" algn="l">
              <a:spcBef>
                <a:spcPts val="600"/>
              </a:spcBef>
              <a:spcAft>
                <a:spcPts val="0"/>
              </a:spcAft>
              <a:buClr>
                <a:srgbClr val="FF9A83"/>
              </a:buClr>
              <a:buSzPts val="800"/>
              <a:buFont typeface="Arial"/>
              <a:buNone/>
              <a:defRPr b="0" i="0" sz="800" u="none" cap="none" strike="sngStrike">
                <a:solidFill>
                  <a:srgbClr val="FF9A83"/>
                </a:solidFill>
                <a:latin typeface="Helvetica Neue Light"/>
                <a:ea typeface="Helvetica Neue Light"/>
                <a:cs typeface="Helvetica Neue Light"/>
                <a:sym typeface="Helvetica Neue Light"/>
              </a:defRPr>
            </a:lvl6pPr>
            <a:lvl7pPr lvl="6" marR="0" rtl="0" algn="l">
              <a:spcBef>
                <a:spcPts val="600"/>
              </a:spcBef>
              <a:spcAft>
                <a:spcPts val="0"/>
              </a:spcAft>
              <a:buClr>
                <a:srgbClr val="FFBCAD"/>
              </a:buClr>
              <a:buSzPts val="800"/>
              <a:buFont typeface="Arial"/>
              <a:buNone/>
              <a:defRPr b="0" i="0" sz="800" u="none" cap="none" strike="sngStrike">
                <a:solidFill>
                  <a:srgbClr val="FFBCAD"/>
                </a:solidFill>
                <a:latin typeface="Helvetica Neue Light"/>
                <a:ea typeface="Helvetica Neue Light"/>
                <a:cs typeface="Helvetica Neue Light"/>
                <a:sym typeface="Helvetica Neue Light"/>
              </a:defRPr>
            </a:lvl7pPr>
            <a:lvl8pPr lvl="7" marR="0" rtl="0" algn="l">
              <a:spcBef>
                <a:spcPts val="600"/>
              </a:spcBef>
              <a:spcAft>
                <a:spcPts val="0"/>
              </a:spcAft>
              <a:buClr>
                <a:srgbClr val="FFDDD6"/>
              </a:buClr>
              <a:buSzPts val="800"/>
              <a:buFont typeface="Arial"/>
              <a:buNone/>
              <a:defRPr b="0" i="0" sz="800" u="none" cap="none" strike="sngStrike">
                <a:solidFill>
                  <a:srgbClr val="FFDDD6"/>
                </a:solidFill>
                <a:latin typeface="Helvetica Neue Light"/>
                <a:ea typeface="Helvetica Neue Light"/>
                <a:cs typeface="Helvetica Neue Light"/>
                <a:sym typeface="Helvetica Neue Light"/>
              </a:defRPr>
            </a:lvl8pPr>
            <a:lvl9pPr lvl="8" marR="0" rtl="0" algn="l">
              <a:spcBef>
                <a:spcPts val="600"/>
              </a:spcBef>
              <a:spcAft>
                <a:spcPts val="0"/>
              </a:spcAft>
              <a:buClr>
                <a:schemeClr val="lt1"/>
              </a:buClr>
              <a:buSzPts val="800"/>
              <a:buFont typeface="Arial"/>
              <a:buNone/>
              <a:defRPr b="0" i="0" sz="800" u="none" cap="none" strike="sngStrike">
                <a:solidFill>
                  <a:schemeClr val="lt1"/>
                </a:solidFill>
                <a:latin typeface="Arial"/>
                <a:ea typeface="Arial"/>
                <a:cs typeface="Arial"/>
                <a:sym typeface="Arial"/>
              </a:defRPr>
            </a:lvl9pPr>
          </a:lstStyle>
          <a:p/>
        </p:txBody>
      </p:sp>
      <p:sp>
        <p:nvSpPr>
          <p:cNvPr id="168" name="Google Shape;168;p16"/>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9" name="Google Shape;169;p16"/>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grpSp>
        <p:nvGrpSpPr>
          <p:cNvPr id="170" name="Google Shape;170;p16"/>
          <p:cNvGrpSpPr/>
          <p:nvPr/>
        </p:nvGrpSpPr>
        <p:grpSpPr>
          <a:xfrm>
            <a:off x="8366505" y="4672658"/>
            <a:ext cx="777602" cy="470705"/>
            <a:chOff x="8366505" y="4672658"/>
            <a:chExt cx="777602" cy="470705"/>
          </a:xfrm>
        </p:grpSpPr>
        <p:grpSp>
          <p:nvGrpSpPr>
            <p:cNvPr id="171" name="Google Shape;171;p16"/>
            <p:cNvGrpSpPr/>
            <p:nvPr/>
          </p:nvGrpSpPr>
          <p:grpSpPr>
            <a:xfrm>
              <a:off x="8366505" y="4672658"/>
              <a:ext cx="468198" cy="165903"/>
              <a:chOff x="8366505" y="4672658"/>
              <a:chExt cx="468198" cy="165903"/>
            </a:xfrm>
          </p:grpSpPr>
          <p:sp>
            <p:nvSpPr>
              <p:cNvPr id="172" name="Google Shape;172;p16"/>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173" name="Google Shape;173;p16"/>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174" name="Google Shape;174;p16"/>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 img R (COLOR no_frame)">
  <p:cSld name="HALF + img R (COLOR no_frame)">
    <p:bg>
      <p:bgPr>
        <a:solidFill>
          <a:srgbClr val="FF5C36"/>
        </a:solidFill>
      </p:bgPr>
    </p:bg>
    <p:spTree>
      <p:nvGrpSpPr>
        <p:cNvPr id="175" name="Shape 175"/>
        <p:cNvGrpSpPr/>
        <p:nvPr/>
      </p:nvGrpSpPr>
      <p:grpSpPr>
        <a:xfrm>
          <a:off x="0" y="0"/>
          <a:ext cx="0" cy="0"/>
          <a:chOff x="0" y="0"/>
          <a:chExt cx="0" cy="0"/>
        </a:xfrm>
      </p:grpSpPr>
      <p:sp>
        <p:nvSpPr>
          <p:cNvPr id="176" name="Google Shape;176;p17"/>
          <p:cNvSpPr txBox="1"/>
          <p:nvPr>
            <p:ph idx="1" type="body"/>
          </p:nvPr>
        </p:nvSpPr>
        <p:spPr>
          <a:xfrm>
            <a:off x="-679" y="0"/>
            <a:ext cx="5029800" cy="5143500"/>
          </a:xfrm>
          <a:prstGeom prst="rect">
            <a:avLst/>
          </a:prstGeom>
          <a:noFill/>
          <a:ln>
            <a:noFill/>
          </a:ln>
        </p:spPr>
        <p:txBody>
          <a:bodyPr anchorCtr="0" anchor="ctr" bIns="457200" lIns="548625" spcFirstLastPara="1" rIns="365750" wrap="square" tIns="274300">
            <a:noAutofit/>
          </a:bodyPr>
          <a:lstStyle>
            <a:lvl1pPr indent="-228600" lvl="0" marL="457200" rtl="0" algn="l">
              <a:lnSpc>
                <a:spcPct val="90000"/>
              </a:lnSpc>
              <a:spcBef>
                <a:spcPts val="1200"/>
              </a:spcBef>
              <a:spcAft>
                <a:spcPts val="0"/>
              </a:spcAft>
              <a:buClr>
                <a:srgbClr val="F9F9F9"/>
              </a:buClr>
              <a:buSzPts val="2800"/>
              <a:buNone/>
              <a:defRPr b="0" i="0" sz="2800">
                <a:solidFill>
                  <a:srgbClr val="F9F9F9"/>
                </a:solidFill>
                <a:latin typeface="Helvetica Neue"/>
                <a:ea typeface="Helvetica Neue"/>
                <a:cs typeface="Helvetica Neue"/>
                <a:sym typeface="Helvetica Neue"/>
              </a:defRPr>
            </a:lvl1pPr>
            <a:lvl2pPr indent="-228600" lvl="1" marL="914400" rtl="0" algn="l">
              <a:lnSpc>
                <a:spcPct val="100000"/>
              </a:lnSpc>
              <a:spcBef>
                <a:spcPts val="1200"/>
              </a:spcBef>
              <a:spcAft>
                <a:spcPts val="0"/>
              </a:spcAft>
              <a:buClr>
                <a:schemeClr val="dk1"/>
              </a:buClr>
              <a:buSzPts val="1600"/>
              <a:buNone/>
              <a:defRPr b="0" i="0">
                <a:solidFill>
                  <a:schemeClr val="dk1"/>
                </a:solidFill>
                <a:latin typeface="Helvetica Neue"/>
                <a:ea typeface="Helvetica Neue"/>
                <a:cs typeface="Helvetica Neue"/>
                <a:sym typeface="Helvetica Neue"/>
              </a:defRPr>
            </a:lvl2pPr>
            <a:lvl3pPr indent="-317500" lvl="2" marL="1371600" rtl="0" algn="l">
              <a:lnSpc>
                <a:spcPct val="100000"/>
              </a:lnSpc>
              <a:spcBef>
                <a:spcPts val="400"/>
              </a:spcBef>
              <a:spcAft>
                <a:spcPts val="0"/>
              </a:spcAft>
              <a:buClr>
                <a:schemeClr val="dk1"/>
              </a:buClr>
              <a:buSzPts val="1400"/>
              <a:buChar char="•"/>
              <a:defRPr>
                <a:solidFill>
                  <a:schemeClr val="dk1"/>
                </a:solidFill>
              </a:defRPr>
            </a:lvl3pPr>
            <a:lvl4pPr indent="-304800" lvl="3" marL="1828800" rtl="0" algn="l">
              <a:lnSpc>
                <a:spcPct val="100000"/>
              </a:lnSpc>
              <a:spcBef>
                <a:spcPts val="400"/>
              </a:spcBef>
              <a:spcAft>
                <a:spcPts val="0"/>
              </a:spcAft>
              <a:buClr>
                <a:schemeClr val="dk1"/>
              </a:buClr>
              <a:buSzPts val="1200"/>
              <a:buChar char="•"/>
              <a:defRPr sz="1200">
                <a:solidFill>
                  <a:schemeClr val="dk1"/>
                </a:solidFill>
                <a:latin typeface="Helvetica Neue Light"/>
                <a:ea typeface="Helvetica Neue Light"/>
                <a:cs typeface="Helvetica Neue Light"/>
                <a:sym typeface="Helvetica Neue Light"/>
              </a:defRPr>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177" name="Google Shape;177;p17"/>
          <p:cNvSpPr/>
          <p:nvPr>
            <p:ph idx="2" type="pic"/>
          </p:nvPr>
        </p:nvSpPr>
        <p:spPr>
          <a:xfrm>
            <a:off x="5044102" y="-2"/>
            <a:ext cx="4099800" cy="5148000"/>
          </a:xfrm>
          <a:prstGeom prst="rect">
            <a:avLst/>
          </a:prstGeom>
          <a:noFill/>
          <a:ln>
            <a:noFill/>
          </a:ln>
        </p:spPr>
        <p:txBody>
          <a:bodyPr anchorCtr="0" anchor="ctr" bIns="45675" lIns="365750" spcFirstLastPara="1" rIns="365750" wrap="square" tIns="45675">
            <a:noAutofit/>
          </a:bodyPr>
          <a:lstStyle>
            <a:lvl1pPr lvl="0" marR="0" rtl="0" algn="ctr">
              <a:lnSpc>
                <a:spcPct val="100000"/>
              </a:lnSpc>
              <a:spcBef>
                <a:spcPts val="1200"/>
              </a:spcBef>
              <a:spcAft>
                <a:spcPts val="0"/>
              </a:spcAft>
              <a:buClr>
                <a:srgbClr val="99ECD3"/>
              </a:buClr>
              <a:buSzPts val="1600"/>
              <a:buFont typeface="Arial"/>
              <a:buNone/>
              <a:defRPr b="0" i="0" sz="1600" u="none" cap="none" strike="noStrike">
                <a:solidFill>
                  <a:srgbClr val="99ECD3"/>
                </a:solidFill>
                <a:latin typeface="Helvetica Neue"/>
                <a:ea typeface="Helvetica Neue"/>
                <a:cs typeface="Helvetica Neue"/>
                <a:sym typeface="Helvetica Neue"/>
              </a:defRPr>
            </a:lvl1pPr>
            <a:lvl2pPr lvl="1" marR="0" rtl="0" algn="l">
              <a:lnSpc>
                <a:spcPct val="100000"/>
              </a:lnSpc>
              <a:spcBef>
                <a:spcPts val="400"/>
              </a:spcBef>
              <a:spcAft>
                <a:spcPts val="0"/>
              </a:spcAft>
              <a:buClr>
                <a:schemeClr val="dk1"/>
              </a:buClr>
              <a:buSzPts val="1600"/>
              <a:buFont typeface="Arial"/>
              <a:buChar char="•"/>
              <a:defRPr b="0" i="0" sz="1600" u="none" cap="none" strike="noStrike">
                <a:solidFill>
                  <a:schemeClr val="dk1"/>
                </a:solidFill>
                <a:latin typeface="Helvetica Neue Light"/>
                <a:ea typeface="Helvetica Neue Light"/>
                <a:cs typeface="Helvetica Neue Light"/>
                <a:sym typeface="Helvetica Neue Light"/>
              </a:defRPr>
            </a:lvl2pPr>
            <a:lvl3pPr lvl="2"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Helvetica Neue Light"/>
                <a:ea typeface="Helvetica Neue Light"/>
                <a:cs typeface="Helvetica Neue Light"/>
                <a:sym typeface="Helvetica Neue Light"/>
              </a:defRPr>
            </a:lvl3pPr>
            <a:lvl4pPr lvl="3"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Helvetica Neue Light"/>
                <a:ea typeface="Helvetica Neue Light"/>
                <a:cs typeface="Helvetica Neue Light"/>
                <a:sym typeface="Helvetica Neue Light"/>
              </a:defRPr>
            </a:lvl4pPr>
            <a:lvl5pPr lvl="4" marR="0" rtl="0" algn="l">
              <a:lnSpc>
                <a:spcPct val="100000"/>
              </a:lnSpc>
              <a:spcBef>
                <a:spcPts val="600"/>
              </a:spcBef>
              <a:spcAft>
                <a:spcPts val="0"/>
              </a:spcAft>
              <a:buClr>
                <a:srgbClr val="FF0000"/>
              </a:buClr>
              <a:buSzPts val="800"/>
              <a:buFont typeface="Merriweather Sans"/>
              <a:buNone/>
              <a:defRPr b="0" i="0" sz="800" u="none" cap="none" strike="sngStrike">
                <a:solidFill>
                  <a:srgbClr val="FF0000"/>
                </a:solidFill>
                <a:latin typeface="Helvetica Neue Light"/>
                <a:ea typeface="Helvetica Neue Light"/>
                <a:cs typeface="Helvetica Neue Light"/>
                <a:sym typeface="Helvetica Neue Light"/>
              </a:defRPr>
            </a:lvl5pPr>
            <a:lvl6pPr lvl="5" marR="0" rtl="0" algn="l">
              <a:spcBef>
                <a:spcPts val="600"/>
              </a:spcBef>
              <a:spcAft>
                <a:spcPts val="0"/>
              </a:spcAft>
              <a:buClr>
                <a:srgbClr val="FF9A83"/>
              </a:buClr>
              <a:buSzPts val="800"/>
              <a:buFont typeface="Arial"/>
              <a:buNone/>
              <a:defRPr b="0" i="0" sz="800" u="none" cap="none" strike="sngStrike">
                <a:solidFill>
                  <a:srgbClr val="FF9A83"/>
                </a:solidFill>
                <a:latin typeface="Helvetica Neue Light"/>
                <a:ea typeface="Helvetica Neue Light"/>
                <a:cs typeface="Helvetica Neue Light"/>
                <a:sym typeface="Helvetica Neue Light"/>
              </a:defRPr>
            </a:lvl6pPr>
            <a:lvl7pPr lvl="6" marR="0" rtl="0" algn="l">
              <a:spcBef>
                <a:spcPts val="600"/>
              </a:spcBef>
              <a:spcAft>
                <a:spcPts val="0"/>
              </a:spcAft>
              <a:buClr>
                <a:srgbClr val="FFBCAD"/>
              </a:buClr>
              <a:buSzPts val="800"/>
              <a:buFont typeface="Arial"/>
              <a:buNone/>
              <a:defRPr b="0" i="0" sz="800" u="none" cap="none" strike="sngStrike">
                <a:solidFill>
                  <a:srgbClr val="FFBCAD"/>
                </a:solidFill>
                <a:latin typeface="Helvetica Neue Light"/>
                <a:ea typeface="Helvetica Neue Light"/>
                <a:cs typeface="Helvetica Neue Light"/>
                <a:sym typeface="Helvetica Neue Light"/>
              </a:defRPr>
            </a:lvl7pPr>
            <a:lvl8pPr lvl="7" marR="0" rtl="0" algn="l">
              <a:spcBef>
                <a:spcPts val="600"/>
              </a:spcBef>
              <a:spcAft>
                <a:spcPts val="0"/>
              </a:spcAft>
              <a:buClr>
                <a:srgbClr val="FFDDD6"/>
              </a:buClr>
              <a:buSzPts val="800"/>
              <a:buFont typeface="Arial"/>
              <a:buNone/>
              <a:defRPr b="0" i="0" sz="800" u="none" cap="none" strike="sngStrike">
                <a:solidFill>
                  <a:srgbClr val="FFDDD6"/>
                </a:solidFill>
                <a:latin typeface="Helvetica Neue Light"/>
                <a:ea typeface="Helvetica Neue Light"/>
                <a:cs typeface="Helvetica Neue Light"/>
                <a:sym typeface="Helvetica Neue Light"/>
              </a:defRPr>
            </a:lvl8pPr>
            <a:lvl9pPr lvl="8" marR="0" rtl="0" algn="l">
              <a:spcBef>
                <a:spcPts val="600"/>
              </a:spcBef>
              <a:spcAft>
                <a:spcPts val="0"/>
              </a:spcAft>
              <a:buClr>
                <a:schemeClr val="lt1"/>
              </a:buClr>
              <a:buSzPts val="800"/>
              <a:buFont typeface="Arial"/>
              <a:buNone/>
              <a:defRPr b="0" i="0" sz="800" u="none" cap="none" strike="sngStrike">
                <a:solidFill>
                  <a:schemeClr val="lt1"/>
                </a:solidFill>
                <a:latin typeface="Arial"/>
                <a:ea typeface="Arial"/>
                <a:cs typeface="Arial"/>
                <a:sym typeface="Arial"/>
              </a:defRPr>
            </a:lvl9pPr>
          </a:lstStyle>
          <a:p/>
        </p:txBody>
      </p:sp>
      <p:sp>
        <p:nvSpPr>
          <p:cNvPr id="178" name="Google Shape;178;p17"/>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9" name="Google Shape;179;p17"/>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1"/>
                </a:solidFill>
                <a:latin typeface="Helvetica Neue"/>
                <a:ea typeface="Helvetica Neue"/>
                <a:cs typeface="Helvetica Neue"/>
                <a:sym typeface="Helvetica Neue"/>
              </a:defRPr>
            </a:lvl1pPr>
            <a:lvl2pPr indent="0" lvl="1" marL="0" rtl="0" algn="l">
              <a:spcBef>
                <a:spcPts val="0"/>
              </a:spcBef>
              <a:buNone/>
              <a:defRPr b="0" i="0" sz="700">
                <a:solidFill>
                  <a:schemeClr val="dk1"/>
                </a:solidFill>
                <a:latin typeface="Helvetica Neue"/>
                <a:ea typeface="Helvetica Neue"/>
                <a:cs typeface="Helvetica Neue"/>
                <a:sym typeface="Helvetica Neue"/>
              </a:defRPr>
            </a:lvl2pPr>
            <a:lvl3pPr indent="0" lvl="2" marL="0" rtl="0" algn="l">
              <a:spcBef>
                <a:spcPts val="0"/>
              </a:spcBef>
              <a:buNone/>
              <a:defRPr b="0" i="0" sz="700">
                <a:solidFill>
                  <a:schemeClr val="dk1"/>
                </a:solidFill>
                <a:latin typeface="Helvetica Neue"/>
                <a:ea typeface="Helvetica Neue"/>
                <a:cs typeface="Helvetica Neue"/>
                <a:sym typeface="Helvetica Neue"/>
              </a:defRPr>
            </a:lvl3pPr>
            <a:lvl4pPr indent="0" lvl="3" marL="0" rtl="0" algn="l">
              <a:spcBef>
                <a:spcPts val="0"/>
              </a:spcBef>
              <a:buNone/>
              <a:defRPr b="0" i="0" sz="700">
                <a:solidFill>
                  <a:schemeClr val="dk1"/>
                </a:solidFill>
                <a:latin typeface="Helvetica Neue"/>
                <a:ea typeface="Helvetica Neue"/>
                <a:cs typeface="Helvetica Neue"/>
                <a:sym typeface="Helvetica Neue"/>
              </a:defRPr>
            </a:lvl4pPr>
            <a:lvl5pPr indent="0" lvl="4" marL="0" rtl="0" algn="l">
              <a:spcBef>
                <a:spcPts val="0"/>
              </a:spcBef>
              <a:buNone/>
              <a:defRPr b="0" i="0" sz="700">
                <a:solidFill>
                  <a:schemeClr val="dk1"/>
                </a:solidFill>
                <a:latin typeface="Helvetica Neue"/>
                <a:ea typeface="Helvetica Neue"/>
                <a:cs typeface="Helvetica Neue"/>
                <a:sym typeface="Helvetica Neue"/>
              </a:defRPr>
            </a:lvl5pPr>
            <a:lvl6pPr indent="0" lvl="5" marL="0" rtl="0" algn="l">
              <a:spcBef>
                <a:spcPts val="0"/>
              </a:spcBef>
              <a:buNone/>
              <a:defRPr b="0" i="0" sz="700">
                <a:solidFill>
                  <a:schemeClr val="dk1"/>
                </a:solidFill>
                <a:latin typeface="Helvetica Neue"/>
                <a:ea typeface="Helvetica Neue"/>
                <a:cs typeface="Helvetica Neue"/>
                <a:sym typeface="Helvetica Neue"/>
              </a:defRPr>
            </a:lvl6pPr>
            <a:lvl7pPr indent="0" lvl="6" marL="0" rtl="0" algn="l">
              <a:spcBef>
                <a:spcPts val="0"/>
              </a:spcBef>
              <a:buNone/>
              <a:defRPr b="0" i="0" sz="700">
                <a:solidFill>
                  <a:schemeClr val="dk1"/>
                </a:solidFill>
                <a:latin typeface="Helvetica Neue"/>
                <a:ea typeface="Helvetica Neue"/>
                <a:cs typeface="Helvetica Neue"/>
                <a:sym typeface="Helvetica Neue"/>
              </a:defRPr>
            </a:lvl7pPr>
            <a:lvl8pPr indent="0" lvl="7" marL="0" rtl="0" algn="l">
              <a:spcBef>
                <a:spcPts val="0"/>
              </a:spcBef>
              <a:buNone/>
              <a:defRPr b="0" i="0" sz="700">
                <a:solidFill>
                  <a:schemeClr val="dk1"/>
                </a:solidFill>
                <a:latin typeface="Helvetica Neue"/>
                <a:ea typeface="Helvetica Neue"/>
                <a:cs typeface="Helvetica Neue"/>
                <a:sym typeface="Helvetica Neue"/>
              </a:defRPr>
            </a:lvl8pPr>
            <a:lvl9pPr indent="0" lvl="8" marL="0" rtl="0" algn="l">
              <a:spcBef>
                <a:spcPts val="0"/>
              </a:spcBef>
              <a:buNone/>
              <a:defRPr b="0" i="0" sz="700">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grpSp>
        <p:nvGrpSpPr>
          <p:cNvPr id="180" name="Google Shape;180;p17"/>
          <p:cNvGrpSpPr/>
          <p:nvPr/>
        </p:nvGrpSpPr>
        <p:grpSpPr>
          <a:xfrm>
            <a:off x="8366505" y="4672658"/>
            <a:ext cx="777602" cy="470705"/>
            <a:chOff x="8366505" y="4672658"/>
            <a:chExt cx="777602" cy="470705"/>
          </a:xfrm>
        </p:grpSpPr>
        <p:grpSp>
          <p:nvGrpSpPr>
            <p:cNvPr id="181" name="Google Shape;181;p17"/>
            <p:cNvGrpSpPr/>
            <p:nvPr/>
          </p:nvGrpSpPr>
          <p:grpSpPr>
            <a:xfrm>
              <a:off x="8366505" y="4672658"/>
              <a:ext cx="468198" cy="165903"/>
              <a:chOff x="8366505" y="4672658"/>
              <a:chExt cx="468198" cy="165903"/>
            </a:xfrm>
          </p:grpSpPr>
          <p:sp>
            <p:nvSpPr>
              <p:cNvPr id="182" name="Google Shape;182;p17"/>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183" name="Google Shape;183;p17"/>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184" name="Google Shape;184;p17"/>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lank * (no_frame)">
  <p:cSld name="* blank * (no_frame)">
    <p:spTree>
      <p:nvGrpSpPr>
        <p:cNvPr id="185" name="Shape 185"/>
        <p:cNvGrpSpPr/>
        <p:nvPr/>
      </p:nvGrpSpPr>
      <p:grpSpPr>
        <a:xfrm>
          <a:off x="0" y="0"/>
          <a:ext cx="0" cy="0"/>
          <a:chOff x="0" y="0"/>
          <a:chExt cx="0" cy="0"/>
        </a:xfrm>
      </p:grpSpPr>
      <p:sp>
        <p:nvSpPr>
          <p:cNvPr id="186" name="Google Shape;186;p18"/>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7" name="Google Shape;187;p18"/>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ody ** 2-col (COLOR no_frame)">
  <p:cSld name="** body ** 2-col (COLOR no_frame)">
    <p:bg>
      <p:bgPr>
        <a:solidFill>
          <a:srgbClr val="FF5C36"/>
        </a:solidFill>
      </p:bgPr>
    </p:bg>
    <p:spTree>
      <p:nvGrpSpPr>
        <p:cNvPr id="188" name="Shape 188"/>
        <p:cNvGrpSpPr/>
        <p:nvPr/>
      </p:nvGrpSpPr>
      <p:grpSpPr>
        <a:xfrm>
          <a:off x="0" y="0"/>
          <a:ext cx="0" cy="0"/>
          <a:chOff x="0" y="0"/>
          <a:chExt cx="0" cy="0"/>
        </a:xfrm>
      </p:grpSpPr>
      <p:sp>
        <p:nvSpPr>
          <p:cNvPr id="189" name="Google Shape;189;p19"/>
          <p:cNvSpPr txBox="1"/>
          <p:nvPr>
            <p:ph type="title"/>
          </p:nvPr>
        </p:nvSpPr>
        <p:spPr>
          <a:xfrm>
            <a:off x="-1" y="0"/>
            <a:ext cx="9144000" cy="768000"/>
          </a:xfrm>
          <a:prstGeom prst="rect">
            <a:avLst/>
          </a:prstGeom>
          <a:noFill/>
          <a:ln>
            <a:noFill/>
          </a:ln>
        </p:spPr>
        <p:txBody>
          <a:bodyPr anchorCtr="0" anchor="t" bIns="91425" lIns="365750" spcFirstLastPara="1" rIns="365750" wrap="square" tIns="365750">
            <a:noAutofit/>
          </a:bodyPr>
          <a:lstStyle>
            <a:lvl1pPr lvl="0" rtl="0" algn="l">
              <a:lnSpc>
                <a:spcPct val="90000"/>
              </a:lnSpc>
              <a:spcBef>
                <a:spcPts val="0"/>
              </a:spcBef>
              <a:spcAft>
                <a:spcPts val="0"/>
              </a:spcAft>
              <a:buClr>
                <a:schemeClr val="dk1"/>
              </a:buClr>
              <a:buSzPts val="2200"/>
              <a:buFont typeface="Helvetica Neue"/>
              <a:buNone/>
              <a:defRPr sz="2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0" name="Google Shape;190;p19"/>
          <p:cNvSpPr txBox="1"/>
          <p:nvPr>
            <p:ph idx="1" type="subTitle"/>
          </p:nvPr>
        </p:nvSpPr>
        <p:spPr>
          <a:xfrm>
            <a:off x="0" y="767967"/>
            <a:ext cx="8987400" cy="630900"/>
          </a:xfrm>
          <a:prstGeom prst="rect">
            <a:avLst/>
          </a:prstGeom>
          <a:noFill/>
          <a:ln>
            <a:noFill/>
          </a:ln>
        </p:spPr>
        <p:txBody>
          <a:bodyPr anchorCtr="0" anchor="t" bIns="365750" lIns="365750" spcFirstLastPara="1" rIns="365750" wrap="square" tIns="45675">
            <a:noAutofit/>
          </a:bodyPr>
          <a:lstStyle>
            <a:lvl1pPr lvl="0" rtl="0" algn="l">
              <a:lnSpc>
                <a:spcPct val="100000"/>
              </a:lnSpc>
              <a:spcBef>
                <a:spcPts val="1200"/>
              </a:spcBef>
              <a:spcAft>
                <a:spcPts val="0"/>
              </a:spcAft>
              <a:buClr>
                <a:schemeClr val="dk1"/>
              </a:buClr>
              <a:buSzPts val="1400"/>
              <a:buNone/>
              <a:defRPr b="1" i="0" sz="1400">
                <a:latin typeface="Helvetica Neue"/>
                <a:ea typeface="Helvetica Neue"/>
                <a:cs typeface="Helvetica Neue"/>
                <a:sym typeface="Helvetica Neue"/>
              </a:defRPr>
            </a:lvl1pPr>
            <a:lvl2pPr lvl="1" rtl="0" algn="ctr">
              <a:lnSpc>
                <a:spcPct val="100000"/>
              </a:lnSpc>
              <a:spcBef>
                <a:spcPts val="400"/>
              </a:spcBef>
              <a:spcAft>
                <a:spcPts val="0"/>
              </a:spcAft>
              <a:buClr>
                <a:schemeClr val="dk1"/>
              </a:buClr>
              <a:buSzPts val="2000"/>
              <a:buNone/>
              <a:defRPr sz="2000"/>
            </a:lvl2pPr>
            <a:lvl3pPr lvl="2" rtl="0" algn="ctr">
              <a:lnSpc>
                <a:spcPct val="100000"/>
              </a:lnSpc>
              <a:spcBef>
                <a:spcPts val="300"/>
              </a:spcBef>
              <a:spcAft>
                <a:spcPts val="0"/>
              </a:spcAft>
              <a:buClr>
                <a:schemeClr val="dk1"/>
              </a:buClr>
              <a:buSzPts val="1800"/>
              <a:buNone/>
              <a:defRPr sz="1800"/>
            </a:lvl3pPr>
            <a:lvl4pPr lvl="3" rtl="0" algn="ctr">
              <a:lnSpc>
                <a:spcPct val="100000"/>
              </a:lnSpc>
              <a:spcBef>
                <a:spcPts val="200"/>
              </a:spcBef>
              <a:spcAft>
                <a:spcPts val="0"/>
              </a:spcAft>
              <a:buClr>
                <a:schemeClr val="dk1"/>
              </a:buClr>
              <a:buSzPts val="1600"/>
              <a:buNone/>
              <a:defRPr sz="1600"/>
            </a:lvl4pPr>
            <a:lvl5pPr lvl="4" rtl="0" algn="ctr">
              <a:lnSpc>
                <a:spcPct val="100000"/>
              </a:lnSpc>
              <a:spcBef>
                <a:spcPts val="600"/>
              </a:spcBef>
              <a:spcAft>
                <a:spcPts val="0"/>
              </a:spcAft>
              <a:buClr>
                <a:srgbClr val="FF0000"/>
              </a:buClr>
              <a:buSzPts val="1600"/>
              <a:buNone/>
              <a:defRPr sz="1600"/>
            </a:lvl5pPr>
            <a:lvl6pPr lvl="5" rtl="0" algn="ctr">
              <a:spcBef>
                <a:spcPts val="600"/>
              </a:spcBef>
              <a:spcAft>
                <a:spcPts val="0"/>
              </a:spcAft>
              <a:buClr>
                <a:srgbClr val="FF9A83"/>
              </a:buClr>
              <a:buSzPts val="1600"/>
              <a:buNone/>
              <a:defRPr sz="1600"/>
            </a:lvl6pPr>
            <a:lvl7pPr lvl="6" rtl="0" algn="ctr">
              <a:spcBef>
                <a:spcPts val="600"/>
              </a:spcBef>
              <a:spcAft>
                <a:spcPts val="0"/>
              </a:spcAft>
              <a:buClr>
                <a:srgbClr val="FFBCAD"/>
              </a:buClr>
              <a:buSzPts val="1600"/>
              <a:buNone/>
              <a:defRPr sz="1600"/>
            </a:lvl7pPr>
            <a:lvl8pPr lvl="7" rtl="0" algn="ctr">
              <a:spcBef>
                <a:spcPts val="600"/>
              </a:spcBef>
              <a:spcAft>
                <a:spcPts val="0"/>
              </a:spcAft>
              <a:buClr>
                <a:srgbClr val="FFDDD6"/>
              </a:buClr>
              <a:buSzPts val="1600"/>
              <a:buNone/>
              <a:defRPr sz="1600"/>
            </a:lvl8pPr>
            <a:lvl9pPr lvl="8" rtl="0" algn="ctr">
              <a:spcBef>
                <a:spcPts val="600"/>
              </a:spcBef>
              <a:spcAft>
                <a:spcPts val="0"/>
              </a:spcAft>
              <a:buClr>
                <a:schemeClr val="lt1"/>
              </a:buClr>
              <a:buSzPts val="1600"/>
              <a:buNone/>
              <a:defRPr sz="1600"/>
            </a:lvl9pPr>
          </a:lstStyle>
          <a:p/>
        </p:txBody>
      </p:sp>
      <p:sp>
        <p:nvSpPr>
          <p:cNvPr id="191" name="Google Shape;191;p19"/>
          <p:cNvSpPr txBox="1"/>
          <p:nvPr>
            <p:ph idx="2" type="body"/>
          </p:nvPr>
        </p:nvSpPr>
        <p:spPr>
          <a:xfrm>
            <a:off x="-679" y="1398869"/>
            <a:ext cx="4572600" cy="3744600"/>
          </a:xfrm>
          <a:prstGeom prst="rect">
            <a:avLst/>
          </a:prstGeom>
          <a:noFill/>
          <a:ln>
            <a:noFill/>
          </a:ln>
        </p:spPr>
        <p:txBody>
          <a:bodyPr anchorCtr="0" anchor="t" bIns="274300" lIns="365750" spcFirstLastPara="1" rIns="274300" wrap="square" tIns="45675">
            <a:noAutofit/>
          </a:bodyPr>
          <a:lstStyle>
            <a:lvl1pPr indent="-228600" lvl="0" marL="457200" rtl="0" algn="l">
              <a:lnSpc>
                <a:spcPct val="100000"/>
              </a:lnSpc>
              <a:spcBef>
                <a:spcPts val="1200"/>
              </a:spcBef>
              <a:spcAft>
                <a:spcPts val="0"/>
              </a:spcAft>
              <a:buClr>
                <a:schemeClr val="dk1"/>
              </a:buClr>
              <a:buSzPts val="1600"/>
              <a:buNone/>
              <a:defRPr/>
            </a:lvl1pPr>
            <a:lvl2pPr indent="-330200" lvl="1" marL="914400" rtl="0" algn="l">
              <a:lnSpc>
                <a:spcPct val="100000"/>
              </a:lnSpc>
              <a:spcBef>
                <a:spcPts val="400"/>
              </a:spcBef>
              <a:spcAft>
                <a:spcPts val="0"/>
              </a:spcAft>
              <a:buClr>
                <a:schemeClr val="dk1"/>
              </a:buClr>
              <a:buSzPts val="1600"/>
              <a:buChar char="•"/>
              <a:defRPr/>
            </a:lvl2pPr>
            <a:lvl3pPr indent="-317500" lvl="2" marL="1371600" rtl="0" algn="l">
              <a:lnSpc>
                <a:spcPct val="100000"/>
              </a:lnSpc>
              <a:spcBef>
                <a:spcPts val="300"/>
              </a:spcBef>
              <a:spcAft>
                <a:spcPts val="0"/>
              </a:spcAft>
              <a:buClr>
                <a:schemeClr val="dk1"/>
              </a:buClr>
              <a:buSzPts val="1400"/>
              <a:buChar char="•"/>
              <a:defRPr/>
            </a:lvl3pPr>
            <a:lvl4pPr indent="-304800" lvl="3" marL="1828800" rtl="0" algn="l">
              <a:lnSpc>
                <a:spcPct val="100000"/>
              </a:lnSpc>
              <a:spcBef>
                <a:spcPts val="200"/>
              </a:spcBef>
              <a:spcAft>
                <a:spcPts val="0"/>
              </a:spcAft>
              <a:buClr>
                <a:schemeClr val="dk1"/>
              </a:buClr>
              <a:buSzPts val="1200"/>
              <a:buChar char="•"/>
              <a:defRPr sz="1200"/>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192" name="Google Shape;192;p19"/>
          <p:cNvSpPr txBox="1"/>
          <p:nvPr>
            <p:ph idx="3" type="body"/>
          </p:nvPr>
        </p:nvSpPr>
        <p:spPr>
          <a:xfrm>
            <a:off x="4571320" y="1398869"/>
            <a:ext cx="4572600" cy="3744600"/>
          </a:xfrm>
          <a:prstGeom prst="rect">
            <a:avLst/>
          </a:prstGeom>
          <a:noFill/>
          <a:ln>
            <a:noFill/>
          </a:ln>
        </p:spPr>
        <p:txBody>
          <a:bodyPr anchorCtr="0" anchor="t" bIns="274300" lIns="91425" spcFirstLastPara="1" rIns="365750" wrap="square" tIns="45675">
            <a:noAutofit/>
          </a:bodyPr>
          <a:lstStyle>
            <a:lvl1pPr indent="-228600" lvl="0" marL="457200" rtl="0" algn="l">
              <a:lnSpc>
                <a:spcPct val="100000"/>
              </a:lnSpc>
              <a:spcBef>
                <a:spcPts val="1200"/>
              </a:spcBef>
              <a:spcAft>
                <a:spcPts val="0"/>
              </a:spcAft>
              <a:buClr>
                <a:schemeClr val="dk1"/>
              </a:buClr>
              <a:buSzPts val="1600"/>
              <a:buNone/>
              <a:defRPr/>
            </a:lvl1pPr>
            <a:lvl2pPr indent="-330200" lvl="1" marL="914400" rtl="0" algn="l">
              <a:lnSpc>
                <a:spcPct val="100000"/>
              </a:lnSpc>
              <a:spcBef>
                <a:spcPts val="400"/>
              </a:spcBef>
              <a:spcAft>
                <a:spcPts val="0"/>
              </a:spcAft>
              <a:buClr>
                <a:schemeClr val="dk1"/>
              </a:buClr>
              <a:buSzPts val="1600"/>
              <a:buChar char="•"/>
              <a:defRPr/>
            </a:lvl2pPr>
            <a:lvl3pPr indent="-317500" lvl="2" marL="1371600" rtl="0" algn="l">
              <a:lnSpc>
                <a:spcPct val="100000"/>
              </a:lnSpc>
              <a:spcBef>
                <a:spcPts val="300"/>
              </a:spcBef>
              <a:spcAft>
                <a:spcPts val="0"/>
              </a:spcAft>
              <a:buClr>
                <a:schemeClr val="dk1"/>
              </a:buClr>
              <a:buSzPts val="1400"/>
              <a:buChar char="•"/>
              <a:defRPr/>
            </a:lvl3pPr>
            <a:lvl4pPr indent="-304800" lvl="3" marL="1828800" rtl="0" algn="l">
              <a:lnSpc>
                <a:spcPct val="100000"/>
              </a:lnSpc>
              <a:spcBef>
                <a:spcPts val="200"/>
              </a:spcBef>
              <a:spcAft>
                <a:spcPts val="0"/>
              </a:spcAft>
              <a:buClr>
                <a:schemeClr val="dk1"/>
              </a:buClr>
              <a:buSzPts val="1200"/>
              <a:buChar char="•"/>
              <a:defRPr sz="1200"/>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grpSp>
        <p:nvGrpSpPr>
          <p:cNvPr id="193" name="Google Shape;193;p19"/>
          <p:cNvGrpSpPr/>
          <p:nvPr/>
        </p:nvGrpSpPr>
        <p:grpSpPr>
          <a:xfrm>
            <a:off x="8366505" y="4672658"/>
            <a:ext cx="777602" cy="470705"/>
            <a:chOff x="8366505" y="4672658"/>
            <a:chExt cx="777602" cy="470705"/>
          </a:xfrm>
        </p:grpSpPr>
        <p:grpSp>
          <p:nvGrpSpPr>
            <p:cNvPr id="194" name="Google Shape;194;p19"/>
            <p:cNvGrpSpPr/>
            <p:nvPr/>
          </p:nvGrpSpPr>
          <p:grpSpPr>
            <a:xfrm>
              <a:off x="8366505" y="4672658"/>
              <a:ext cx="468198" cy="165903"/>
              <a:chOff x="8366505" y="4672658"/>
              <a:chExt cx="468198" cy="165903"/>
            </a:xfrm>
          </p:grpSpPr>
          <p:sp>
            <p:nvSpPr>
              <p:cNvPr id="195" name="Google Shape;195;p19"/>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196" name="Google Shape;196;p19"/>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197" name="Google Shape;197;p19"/>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
        <p:nvSpPr>
          <p:cNvPr id="198" name="Google Shape;198;p19"/>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9" name="Google Shape;199;p19"/>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1"/>
                </a:solidFill>
                <a:latin typeface="Helvetica Neue"/>
                <a:ea typeface="Helvetica Neue"/>
                <a:cs typeface="Helvetica Neue"/>
                <a:sym typeface="Helvetica Neue"/>
              </a:defRPr>
            </a:lvl1pPr>
            <a:lvl2pPr indent="0" lvl="1" marL="0" rtl="0" algn="l">
              <a:spcBef>
                <a:spcPts val="0"/>
              </a:spcBef>
              <a:buNone/>
              <a:defRPr b="0" i="0" sz="700">
                <a:solidFill>
                  <a:schemeClr val="dk1"/>
                </a:solidFill>
                <a:latin typeface="Helvetica Neue"/>
                <a:ea typeface="Helvetica Neue"/>
                <a:cs typeface="Helvetica Neue"/>
                <a:sym typeface="Helvetica Neue"/>
              </a:defRPr>
            </a:lvl2pPr>
            <a:lvl3pPr indent="0" lvl="2" marL="0" rtl="0" algn="l">
              <a:spcBef>
                <a:spcPts val="0"/>
              </a:spcBef>
              <a:buNone/>
              <a:defRPr b="0" i="0" sz="700">
                <a:solidFill>
                  <a:schemeClr val="dk1"/>
                </a:solidFill>
                <a:latin typeface="Helvetica Neue"/>
                <a:ea typeface="Helvetica Neue"/>
                <a:cs typeface="Helvetica Neue"/>
                <a:sym typeface="Helvetica Neue"/>
              </a:defRPr>
            </a:lvl3pPr>
            <a:lvl4pPr indent="0" lvl="3" marL="0" rtl="0" algn="l">
              <a:spcBef>
                <a:spcPts val="0"/>
              </a:spcBef>
              <a:buNone/>
              <a:defRPr b="0" i="0" sz="700">
                <a:solidFill>
                  <a:schemeClr val="dk1"/>
                </a:solidFill>
                <a:latin typeface="Helvetica Neue"/>
                <a:ea typeface="Helvetica Neue"/>
                <a:cs typeface="Helvetica Neue"/>
                <a:sym typeface="Helvetica Neue"/>
              </a:defRPr>
            </a:lvl4pPr>
            <a:lvl5pPr indent="0" lvl="4" marL="0" rtl="0" algn="l">
              <a:spcBef>
                <a:spcPts val="0"/>
              </a:spcBef>
              <a:buNone/>
              <a:defRPr b="0" i="0" sz="700">
                <a:solidFill>
                  <a:schemeClr val="dk1"/>
                </a:solidFill>
                <a:latin typeface="Helvetica Neue"/>
                <a:ea typeface="Helvetica Neue"/>
                <a:cs typeface="Helvetica Neue"/>
                <a:sym typeface="Helvetica Neue"/>
              </a:defRPr>
            </a:lvl5pPr>
            <a:lvl6pPr indent="0" lvl="5" marL="0" rtl="0" algn="l">
              <a:spcBef>
                <a:spcPts val="0"/>
              </a:spcBef>
              <a:buNone/>
              <a:defRPr b="0" i="0" sz="700">
                <a:solidFill>
                  <a:schemeClr val="dk1"/>
                </a:solidFill>
                <a:latin typeface="Helvetica Neue"/>
                <a:ea typeface="Helvetica Neue"/>
                <a:cs typeface="Helvetica Neue"/>
                <a:sym typeface="Helvetica Neue"/>
              </a:defRPr>
            </a:lvl6pPr>
            <a:lvl7pPr indent="0" lvl="6" marL="0" rtl="0" algn="l">
              <a:spcBef>
                <a:spcPts val="0"/>
              </a:spcBef>
              <a:buNone/>
              <a:defRPr b="0" i="0" sz="700">
                <a:solidFill>
                  <a:schemeClr val="dk1"/>
                </a:solidFill>
                <a:latin typeface="Helvetica Neue"/>
                <a:ea typeface="Helvetica Neue"/>
                <a:cs typeface="Helvetica Neue"/>
                <a:sym typeface="Helvetica Neue"/>
              </a:defRPr>
            </a:lvl7pPr>
            <a:lvl8pPr indent="0" lvl="7" marL="0" rtl="0" algn="l">
              <a:spcBef>
                <a:spcPts val="0"/>
              </a:spcBef>
              <a:buNone/>
              <a:defRPr b="0" i="0" sz="700">
                <a:solidFill>
                  <a:schemeClr val="dk1"/>
                </a:solidFill>
                <a:latin typeface="Helvetica Neue"/>
                <a:ea typeface="Helvetica Neue"/>
                <a:cs typeface="Helvetica Neue"/>
                <a:sym typeface="Helvetica Neue"/>
              </a:defRPr>
            </a:lvl8pPr>
            <a:lvl9pPr indent="0" lvl="8" marL="0" rtl="0" algn="l">
              <a:spcBef>
                <a:spcPts val="0"/>
              </a:spcBef>
              <a:buNone/>
              <a:defRPr b="0" i="0" sz="700">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lank * (COLOR)">
  <p:cSld name="* blank * (COLOR)">
    <p:bg>
      <p:bgPr>
        <a:solidFill>
          <a:srgbClr val="FF5C36"/>
        </a:solidFill>
      </p:bgPr>
    </p:bg>
    <p:spTree>
      <p:nvGrpSpPr>
        <p:cNvPr id="200" name="Shape 200"/>
        <p:cNvGrpSpPr/>
        <p:nvPr/>
      </p:nvGrpSpPr>
      <p:grpSpPr>
        <a:xfrm>
          <a:off x="0" y="0"/>
          <a:ext cx="0" cy="0"/>
          <a:chOff x="0" y="0"/>
          <a:chExt cx="0" cy="0"/>
        </a:xfrm>
      </p:grpSpPr>
      <p:grpSp>
        <p:nvGrpSpPr>
          <p:cNvPr id="201" name="Google Shape;201;p20"/>
          <p:cNvGrpSpPr/>
          <p:nvPr/>
        </p:nvGrpSpPr>
        <p:grpSpPr>
          <a:xfrm>
            <a:off x="0" y="0"/>
            <a:ext cx="9144679" cy="5143524"/>
            <a:chOff x="-680" y="0"/>
            <a:chExt cx="9144679" cy="5143524"/>
          </a:xfrm>
        </p:grpSpPr>
        <p:grpSp>
          <p:nvGrpSpPr>
            <p:cNvPr id="202" name="Google Shape;202;p20"/>
            <p:cNvGrpSpPr/>
            <p:nvPr/>
          </p:nvGrpSpPr>
          <p:grpSpPr>
            <a:xfrm>
              <a:off x="-680" y="0"/>
              <a:ext cx="9144655" cy="5143500"/>
              <a:chOff x="-680" y="0"/>
              <a:chExt cx="9144655" cy="5143500"/>
            </a:xfrm>
          </p:grpSpPr>
          <p:sp>
            <p:nvSpPr>
              <p:cNvPr id="203" name="Google Shape;203;p20"/>
              <p:cNvSpPr/>
              <p:nvPr/>
            </p:nvSpPr>
            <p:spPr>
              <a:xfrm>
                <a:off x="-680" y="0"/>
                <a:ext cx="1464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204" name="Google Shape;204;p20"/>
              <p:cNvSpPr/>
              <p:nvPr/>
            </p:nvSpPr>
            <p:spPr>
              <a:xfrm>
                <a:off x="8996675" y="0"/>
                <a:ext cx="1473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nvGrpSpPr>
            <p:cNvPr id="205" name="Google Shape;205;p20"/>
            <p:cNvGrpSpPr/>
            <p:nvPr/>
          </p:nvGrpSpPr>
          <p:grpSpPr>
            <a:xfrm>
              <a:off x="-1" y="0"/>
              <a:ext cx="9144000" cy="5143524"/>
              <a:chOff x="-1" y="0"/>
              <a:chExt cx="9144000" cy="5143524"/>
            </a:xfrm>
          </p:grpSpPr>
          <p:sp>
            <p:nvSpPr>
              <p:cNvPr id="206" name="Google Shape;206;p20"/>
              <p:cNvSpPr/>
              <p:nvPr/>
            </p:nvSpPr>
            <p:spPr>
              <a:xfrm>
                <a:off x="-1" y="0"/>
                <a:ext cx="9144000" cy="14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207" name="Google Shape;207;p20"/>
              <p:cNvSpPr/>
              <p:nvPr/>
            </p:nvSpPr>
            <p:spPr>
              <a:xfrm>
                <a:off x="-1" y="4992624"/>
                <a:ext cx="9144000" cy="150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sp>
        <p:nvSpPr>
          <p:cNvPr id="208" name="Google Shape;208;p20"/>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 name="Google Shape;209;p20"/>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1"/>
                </a:solidFill>
                <a:latin typeface="Helvetica Neue"/>
                <a:ea typeface="Helvetica Neue"/>
                <a:cs typeface="Helvetica Neue"/>
                <a:sym typeface="Helvetica Neue"/>
              </a:defRPr>
            </a:lvl1pPr>
            <a:lvl2pPr indent="0" lvl="1" marL="0" rtl="0" algn="l">
              <a:spcBef>
                <a:spcPts val="0"/>
              </a:spcBef>
              <a:buNone/>
              <a:defRPr b="0" i="0" sz="700">
                <a:solidFill>
                  <a:schemeClr val="dk1"/>
                </a:solidFill>
                <a:latin typeface="Helvetica Neue"/>
                <a:ea typeface="Helvetica Neue"/>
                <a:cs typeface="Helvetica Neue"/>
                <a:sym typeface="Helvetica Neue"/>
              </a:defRPr>
            </a:lvl2pPr>
            <a:lvl3pPr indent="0" lvl="2" marL="0" rtl="0" algn="l">
              <a:spcBef>
                <a:spcPts val="0"/>
              </a:spcBef>
              <a:buNone/>
              <a:defRPr b="0" i="0" sz="700">
                <a:solidFill>
                  <a:schemeClr val="dk1"/>
                </a:solidFill>
                <a:latin typeface="Helvetica Neue"/>
                <a:ea typeface="Helvetica Neue"/>
                <a:cs typeface="Helvetica Neue"/>
                <a:sym typeface="Helvetica Neue"/>
              </a:defRPr>
            </a:lvl3pPr>
            <a:lvl4pPr indent="0" lvl="3" marL="0" rtl="0" algn="l">
              <a:spcBef>
                <a:spcPts val="0"/>
              </a:spcBef>
              <a:buNone/>
              <a:defRPr b="0" i="0" sz="700">
                <a:solidFill>
                  <a:schemeClr val="dk1"/>
                </a:solidFill>
                <a:latin typeface="Helvetica Neue"/>
                <a:ea typeface="Helvetica Neue"/>
                <a:cs typeface="Helvetica Neue"/>
                <a:sym typeface="Helvetica Neue"/>
              </a:defRPr>
            </a:lvl4pPr>
            <a:lvl5pPr indent="0" lvl="4" marL="0" rtl="0" algn="l">
              <a:spcBef>
                <a:spcPts val="0"/>
              </a:spcBef>
              <a:buNone/>
              <a:defRPr b="0" i="0" sz="700">
                <a:solidFill>
                  <a:schemeClr val="dk1"/>
                </a:solidFill>
                <a:latin typeface="Helvetica Neue"/>
                <a:ea typeface="Helvetica Neue"/>
                <a:cs typeface="Helvetica Neue"/>
                <a:sym typeface="Helvetica Neue"/>
              </a:defRPr>
            </a:lvl5pPr>
            <a:lvl6pPr indent="0" lvl="5" marL="0" rtl="0" algn="l">
              <a:spcBef>
                <a:spcPts val="0"/>
              </a:spcBef>
              <a:buNone/>
              <a:defRPr b="0" i="0" sz="700">
                <a:solidFill>
                  <a:schemeClr val="dk1"/>
                </a:solidFill>
                <a:latin typeface="Helvetica Neue"/>
                <a:ea typeface="Helvetica Neue"/>
                <a:cs typeface="Helvetica Neue"/>
                <a:sym typeface="Helvetica Neue"/>
              </a:defRPr>
            </a:lvl6pPr>
            <a:lvl7pPr indent="0" lvl="6" marL="0" rtl="0" algn="l">
              <a:spcBef>
                <a:spcPts val="0"/>
              </a:spcBef>
              <a:buNone/>
              <a:defRPr b="0" i="0" sz="700">
                <a:solidFill>
                  <a:schemeClr val="dk1"/>
                </a:solidFill>
                <a:latin typeface="Helvetica Neue"/>
                <a:ea typeface="Helvetica Neue"/>
                <a:cs typeface="Helvetica Neue"/>
                <a:sym typeface="Helvetica Neue"/>
              </a:defRPr>
            </a:lvl7pPr>
            <a:lvl8pPr indent="0" lvl="7" marL="0" rtl="0" algn="l">
              <a:spcBef>
                <a:spcPts val="0"/>
              </a:spcBef>
              <a:buNone/>
              <a:defRPr b="0" i="0" sz="700">
                <a:solidFill>
                  <a:schemeClr val="dk1"/>
                </a:solidFill>
                <a:latin typeface="Helvetica Neue"/>
                <a:ea typeface="Helvetica Neue"/>
                <a:cs typeface="Helvetica Neue"/>
                <a:sym typeface="Helvetica Neue"/>
              </a:defRPr>
            </a:lvl8pPr>
            <a:lvl9pPr indent="0" lvl="8" marL="0" rtl="0" algn="l">
              <a:spcBef>
                <a:spcPts val="0"/>
              </a:spcBef>
              <a:buNone/>
              <a:defRPr b="0" i="0" sz="700">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 (no_frame)">
  <p:cSld name="section B (no_frame)">
    <p:bg>
      <p:bgPr>
        <a:solidFill>
          <a:schemeClr val="dk2"/>
        </a:solidFill>
      </p:bgPr>
    </p:bg>
    <p:spTree>
      <p:nvGrpSpPr>
        <p:cNvPr id="18" name="Shape 18"/>
        <p:cNvGrpSpPr/>
        <p:nvPr/>
      </p:nvGrpSpPr>
      <p:grpSpPr>
        <a:xfrm>
          <a:off x="0" y="0"/>
          <a:ext cx="0" cy="0"/>
          <a:chOff x="0" y="0"/>
          <a:chExt cx="0" cy="0"/>
        </a:xfrm>
      </p:grpSpPr>
      <p:sp>
        <p:nvSpPr>
          <p:cNvPr id="19" name="Google Shape;19;p3"/>
          <p:cNvSpPr txBox="1"/>
          <p:nvPr>
            <p:ph idx="1" type="body"/>
          </p:nvPr>
        </p:nvSpPr>
        <p:spPr>
          <a:xfrm>
            <a:off x="-679" y="0"/>
            <a:ext cx="5487000" cy="5143500"/>
          </a:xfrm>
          <a:prstGeom prst="rect">
            <a:avLst/>
          </a:prstGeom>
          <a:noFill/>
          <a:ln>
            <a:noFill/>
          </a:ln>
        </p:spPr>
        <p:txBody>
          <a:bodyPr anchorCtr="0" anchor="ctr" bIns="457200" lIns="731500" spcFirstLastPara="1" rIns="365750" wrap="square" tIns="274300">
            <a:noAutofit/>
          </a:bodyPr>
          <a:lstStyle>
            <a:lvl1pPr indent="-228600" lvl="0" marL="457200" rtl="0" algn="l">
              <a:lnSpc>
                <a:spcPct val="85000"/>
              </a:lnSpc>
              <a:spcBef>
                <a:spcPts val="0"/>
              </a:spcBef>
              <a:spcAft>
                <a:spcPts val="0"/>
              </a:spcAft>
              <a:buClr>
                <a:schemeClr val="lt1"/>
              </a:buClr>
              <a:buSzPts val="4400"/>
              <a:buNone/>
              <a:defRPr b="0" i="0" sz="4400">
                <a:solidFill>
                  <a:schemeClr val="lt1"/>
                </a:solidFill>
                <a:latin typeface="Helvetica Neue"/>
                <a:ea typeface="Helvetica Neue"/>
                <a:cs typeface="Helvetica Neue"/>
                <a:sym typeface="Helvetica Neue"/>
              </a:defRPr>
            </a:lvl1pPr>
            <a:lvl2pPr indent="-228600" lvl="1" marL="914400" rtl="0" algn="l">
              <a:lnSpc>
                <a:spcPct val="100000"/>
              </a:lnSpc>
              <a:spcBef>
                <a:spcPts val="1200"/>
              </a:spcBef>
              <a:spcAft>
                <a:spcPts val="0"/>
              </a:spcAft>
              <a:buClr>
                <a:schemeClr val="dk1"/>
              </a:buClr>
              <a:buSzPts val="1600"/>
              <a:buNone/>
              <a:defRPr b="1" i="0">
                <a:latin typeface="Helvetica Neue"/>
                <a:ea typeface="Helvetica Neue"/>
                <a:cs typeface="Helvetica Neue"/>
                <a:sym typeface="Helvetica Neue"/>
              </a:defRPr>
            </a:lvl2pPr>
            <a:lvl3pPr indent="-317500" lvl="2" marL="1371600" rtl="0" algn="l">
              <a:lnSpc>
                <a:spcPct val="100000"/>
              </a:lnSpc>
              <a:spcBef>
                <a:spcPts val="400"/>
              </a:spcBef>
              <a:spcAft>
                <a:spcPts val="0"/>
              </a:spcAft>
              <a:buClr>
                <a:schemeClr val="dk1"/>
              </a:buClr>
              <a:buSzPts val="1400"/>
              <a:buChar char="•"/>
              <a:defRPr/>
            </a:lvl3pPr>
            <a:lvl4pPr indent="-304800" lvl="3" marL="1828800" rtl="0" algn="l">
              <a:lnSpc>
                <a:spcPct val="100000"/>
              </a:lnSpc>
              <a:spcBef>
                <a:spcPts val="300"/>
              </a:spcBef>
              <a:spcAft>
                <a:spcPts val="0"/>
              </a:spcAft>
              <a:buClr>
                <a:schemeClr val="dk1"/>
              </a:buClr>
              <a:buSzPts val="1200"/>
              <a:buChar char="•"/>
              <a:defRPr sz="1200">
                <a:latin typeface="Helvetica Neue Light"/>
                <a:ea typeface="Helvetica Neue Light"/>
                <a:cs typeface="Helvetica Neue Light"/>
                <a:sym typeface="Helvetica Neue Light"/>
              </a:defRPr>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20" name="Google Shape;20;p3"/>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 name="Google Shape;21;p3"/>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1"/>
                </a:solidFill>
                <a:latin typeface="Helvetica Neue"/>
                <a:ea typeface="Helvetica Neue"/>
                <a:cs typeface="Helvetica Neue"/>
                <a:sym typeface="Helvetica Neue"/>
              </a:defRPr>
            </a:lvl1pPr>
            <a:lvl2pPr indent="0" lvl="1" marL="0" rtl="0" algn="l">
              <a:spcBef>
                <a:spcPts val="0"/>
              </a:spcBef>
              <a:buNone/>
              <a:defRPr b="0" i="0" sz="700">
                <a:solidFill>
                  <a:schemeClr val="dk1"/>
                </a:solidFill>
                <a:latin typeface="Helvetica Neue"/>
                <a:ea typeface="Helvetica Neue"/>
                <a:cs typeface="Helvetica Neue"/>
                <a:sym typeface="Helvetica Neue"/>
              </a:defRPr>
            </a:lvl2pPr>
            <a:lvl3pPr indent="0" lvl="2" marL="0" rtl="0" algn="l">
              <a:spcBef>
                <a:spcPts val="0"/>
              </a:spcBef>
              <a:buNone/>
              <a:defRPr b="0" i="0" sz="700">
                <a:solidFill>
                  <a:schemeClr val="dk1"/>
                </a:solidFill>
                <a:latin typeface="Helvetica Neue"/>
                <a:ea typeface="Helvetica Neue"/>
                <a:cs typeface="Helvetica Neue"/>
                <a:sym typeface="Helvetica Neue"/>
              </a:defRPr>
            </a:lvl3pPr>
            <a:lvl4pPr indent="0" lvl="3" marL="0" rtl="0" algn="l">
              <a:spcBef>
                <a:spcPts val="0"/>
              </a:spcBef>
              <a:buNone/>
              <a:defRPr b="0" i="0" sz="700">
                <a:solidFill>
                  <a:schemeClr val="dk1"/>
                </a:solidFill>
                <a:latin typeface="Helvetica Neue"/>
                <a:ea typeface="Helvetica Neue"/>
                <a:cs typeface="Helvetica Neue"/>
                <a:sym typeface="Helvetica Neue"/>
              </a:defRPr>
            </a:lvl4pPr>
            <a:lvl5pPr indent="0" lvl="4" marL="0" rtl="0" algn="l">
              <a:spcBef>
                <a:spcPts val="0"/>
              </a:spcBef>
              <a:buNone/>
              <a:defRPr b="0" i="0" sz="700">
                <a:solidFill>
                  <a:schemeClr val="dk1"/>
                </a:solidFill>
                <a:latin typeface="Helvetica Neue"/>
                <a:ea typeface="Helvetica Neue"/>
                <a:cs typeface="Helvetica Neue"/>
                <a:sym typeface="Helvetica Neue"/>
              </a:defRPr>
            </a:lvl5pPr>
            <a:lvl6pPr indent="0" lvl="5" marL="0" rtl="0" algn="l">
              <a:spcBef>
                <a:spcPts val="0"/>
              </a:spcBef>
              <a:buNone/>
              <a:defRPr b="0" i="0" sz="700">
                <a:solidFill>
                  <a:schemeClr val="dk1"/>
                </a:solidFill>
                <a:latin typeface="Helvetica Neue"/>
                <a:ea typeface="Helvetica Neue"/>
                <a:cs typeface="Helvetica Neue"/>
                <a:sym typeface="Helvetica Neue"/>
              </a:defRPr>
            </a:lvl6pPr>
            <a:lvl7pPr indent="0" lvl="6" marL="0" rtl="0" algn="l">
              <a:spcBef>
                <a:spcPts val="0"/>
              </a:spcBef>
              <a:buNone/>
              <a:defRPr b="0" i="0" sz="700">
                <a:solidFill>
                  <a:schemeClr val="dk1"/>
                </a:solidFill>
                <a:latin typeface="Helvetica Neue"/>
                <a:ea typeface="Helvetica Neue"/>
                <a:cs typeface="Helvetica Neue"/>
                <a:sym typeface="Helvetica Neue"/>
              </a:defRPr>
            </a:lvl7pPr>
            <a:lvl8pPr indent="0" lvl="7" marL="0" rtl="0" algn="l">
              <a:spcBef>
                <a:spcPts val="0"/>
              </a:spcBef>
              <a:buNone/>
              <a:defRPr b="0" i="0" sz="700">
                <a:solidFill>
                  <a:schemeClr val="dk1"/>
                </a:solidFill>
                <a:latin typeface="Helvetica Neue"/>
                <a:ea typeface="Helvetica Neue"/>
                <a:cs typeface="Helvetica Neue"/>
                <a:sym typeface="Helvetica Neue"/>
              </a:defRPr>
            </a:lvl8pPr>
            <a:lvl9pPr indent="0" lvl="8" marL="0" rtl="0" algn="l">
              <a:spcBef>
                <a:spcPts val="0"/>
              </a:spcBef>
              <a:buNone/>
              <a:defRPr b="0" i="0" sz="700">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header + body">
  <p:cSld name="HALF header + body">
    <p:spTree>
      <p:nvGrpSpPr>
        <p:cNvPr id="210" name="Shape 210"/>
        <p:cNvGrpSpPr/>
        <p:nvPr/>
      </p:nvGrpSpPr>
      <p:grpSpPr>
        <a:xfrm>
          <a:off x="0" y="0"/>
          <a:ext cx="0" cy="0"/>
          <a:chOff x="0" y="0"/>
          <a:chExt cx="0" cy="0"/>
        </a:xfrm>
      </p:grpSpPr>
      <p:sp>
        <p:nvSpPr>
          <p:cNvPr id="211" name="Google Shape;211;p21"/>
          <p:cNvSpPr txBox="1"/>
          <p:nvPr>
            <p:ph idx="1" type="body"/>
          </p:nvPr>
        </p:nvSpPr>
        <p:spPr>
          <a:xfrm>
            <a:off x="0" y="-243"/>
            <a:ext cx="3816000" cy="5153400"/>
          </a:xfrm>
          <a:prstGeom prst="rect">
            <a:avLst/>
          </a:prstGeom>
          <a:solidFill>
            <a:schemeClr val="accent1"/>
          </a:solidFill>
          <a:ln>
            <a:noFill/>
          </a:ln>
        </p:spPr>
        <p:txBody>
          <a:bodyPr anchorCtr="0" anchor="ctr" bIns="182700" lIns="365750" spcFirstLastPara="1" rIns="274300" wrap="square" tIns="0">
            <a:noAutofit/>
          </a:bodyPr>
          <a:lstStyle>
            <a:lvl1pPr indent="-228600" lvl="0" marL="457200" rtl="0" algn="l">
              <a:lnSpc>
                <a:spcPct val="90000"/>
              </a:lnSpc>
              <a:spcBef>
                <a:spcPts val="1200"/>
              </a:spcBef>
              <a:spcAft>
                <a:spcPts val="0"/>
              </a:spcAft>
              <a:buClr>
                <a:srgbClr val="FFFFFF"/>
              </a:buClr>
              <a:buSzPts val="3600"/>
              <a:buNone/>
              <a:defRPr b="0" i="0" sz="3600">
                <a:solidFill>
                  <a:srgbClr val="FFFFFF"/>
                </a:solidFill>
              </a:defRPr>
            </a:lvl1pPr>
            <a:lvl2pPr indent="-381000" lvl="1" marL="914400" rtl="0" algn="l">
              <a:lnSpc>
                <a:spcPct val="100000"/>
              </a:lnSpc>
              <a:spcBef>
                <a:spcPts val="1200"/>
              </a:spcBef>
              <a:spcAft>
                <a:spcPts val="0"/>
              </a:spcAft>
              <a:buClr>
                <a:srgbClr val="FFFFFF"/>
              </a:buClr>
              <a:buSzPts val="2400"/>
              <a:buFont typeface="Arial"/>
              <a:buChar char="•"/>
              <a:defRPr b="0" i="0" sz="2400">
                <a:solidFill>
                  <a:srgbClr val="FFFFFF"/>
                </a:solidFill>
              </a:defRPr>
            </a:lvl2pPr>
            <a:lvl3pPr indent="-228600" lvl="2" marL="1371600" rtl="0" algn="l">
              <a:lnSpc>
                <a:spcPct val="100000"/>
              </a:lnSpc>
              <a:spcBef>
                <a:spcPts val="1200"/>
              </a:spcBef>
              <a:spcAft>
                <a:spcPts val="0"/>
              </a:spcAft>
              <a:buClr>
                <a:schemeClr val="lt1"/>
              </a:buClr>
              <a:buSzPts val="1200"/>
              <a:buNone/>
              <a:defRPr b="0" i="0" sz="1200">
                <a:solidFill>
                  <a:schemeClr val="lt1"/>
                </a:solidFill>
              </a:defRPr>
            </a:lvl3pPr>
            <a:lvl4pPr indent="-342900" lvl="3" marL="1828800" rtl="0" algn="l">
              <a:lnSpc>
                <a:spcPct val="100000"/>
              </a:lnSpc>
              <a:spcBef>
                <a:spcPts val="200"/>
              </a:spcBef>
              <a:spcAft>
                <a:spcPts val="0"/>
              </a:spcAft>
              <a:buClr>
                <a:schemeClr val="dk1"/>
              </a:buClr>
              <a:buSzPts val="1800"/>
              <a:buChar char="•"/>
              <a:defRPr/>
            </a:lvl4pPr>
            <a:lvl5pPr indent="-228600" lvl="4" marL="2286000" rtl="0" algn="l">
              <a:lnSpc>
                <a:spcPct val="100000"/>
              </a:lnSpc>
              <a:spcBef>
                <a:spcPts val="600"/>
              </a:spcBef>
              <a:spcAft>
                <a:spcPts val="0"/>
              </a:spcAft>
              <a:buClr>
                <a:srgbClr val="FF0000"/>
              </a:buClr>
              <a:buSzPts val="1800"/>
              <a:buNone/>
              <a:defRPr/>
            </a:lvl5pPr>
            <a:lvl6pPr indent="-228600" lvl="5" marL="2743200" rtl="0" algn="l">
              <a:spcBef>
                <a:spcPts val="600"/>
              </a:spcBef>
              <a:spcAft>
                <a:spcPts val="0"/>
              </a:spcAft>
              <a:buClr>
                <a:srgbClr val="FF9A83"/>
              </a:buClr>
              <a:buSzPts val="1800"/>
              <a:buNone/>
              <a:defRPr/>
            </a:lvl6pPr>
            <a:lvl7pPr indent="-228600" lvl="6" marL="3200400" rtl="0" algn="l">
              <a:spcBef>
                <a:spcPts val="600"/>
              </a:spcBef>
              <a:spcAft>
                <a:spcPts val="0"/>
              </a:spcAft>
              <a:buClr>
                <a:srgbClr val="FFBCAD"/>
              </a:buClr>
              <a:buSzPts val="1800"/>
              <a:buNone/>
              <a:defRPr/>
            </a:lvl7pPr>
            <a:lvl8pPr indent="-228600" lvl="7" marL="3657600" rtl="0" algn="l">
              <a:spcBef>
                <a:spcPts val="600"/>
              </a:spcBef>
              <a:spcAft>
                <a:spcPts val="0"/>
              </a:spcAft>
              <a:buClr>
                <a:srgbClr val="FFDDD6"/>
              </a:buClr>
              <a:buSzPts val="1800"/>
              <a:buNone/>
              <a:defRPr/>
            </a:lvl8pPr>
            <a:lvl9pPr indent="-228600" lvl="8" marL="4114800" rtl="0" algn="l">
              <a:spcBef>
                <a:spcPts val="600"/>
              </a:spcBef>
              <a:spcAft>
                <a:spcPts val="0"/>
              </a:spcAft>
              <a:buClr>
                <a:schemeClr val="lt1"/>
              </a:buClr>
              <a:buSzPts val="1800"/>
              <a:buNone/>
              <a:defRPr/>
            </a:lvl9pPr>
          </a:lstStyle>
          <a:p/>
        </p:txBody>
      </p:sp>
      <p:sp>
        <p:nvSpPr>
          <p:cNvPr id="212" name="Google Shape;212;p21"/>
          <p:cNvSpPr txBox="1"/>
          <p:nvPr>
            <p:ph idx="2" type="body"/>
          </p:nvPr>
        </p:nvSpPr>
        <p:spPr>
          <a:xfrm>
            <a:off x="3816096" y="-10012"/>
            <a:ext cx="5328000" cy="5153400"/>
          </a:xfrm>
          <a:prstGeom prst="rect">
            <a:avLst/>
          </a:prstGeom>
          <a:noFill/>
          <a:ln>
            <a:noFill/>
          </a:ln>
        </p:spPr>
        <p:txBody>
          <a:bodyPr anchorCtr="0" anchor="ctr" bIns="182700" lIns="274300" spcFirstLastPara="1" rIns="274300" wrap="square" tIns="0">
            <a:noAutofit/>
          </a:bodyPr>
          <a:lstStyle>
            <a:lvl1pPr indent="-228600" lvl="0" marL="457200" rtl="0" algn="l">
              <a:lnSpc>
                <a:spcPct val="100000"/>
              </a:lnSpc>
              <a:spcBef>
                <a:spcPts val="1200"/>
              </a:spcBef>
              <a:spcAft>
                <a:spcPts val="0"/>
              </a:spcAft>
              <a:buClr>
                <a:schemeClr val="dk1"/>
              </a:buClr>
              <a:buSzPts val="2000"/>
              <a:buNone/>
              <a:defRPr b="0" i="0" sz="2000">
                <a:solidFill>
                  <a:schemeClr val="dk1"/>
                </a:solidFill>
              </a:defRPr>
            </a:lvl1pPr>
            <a:lvl2pPr indent="-342900" lvl="1" marL="914400" rtl="0" algn="l">
              <a:lnSpc>
                <a:spcPct val="100000"/>
              </a:lnSpc>
              <a:spcBef>
                <a:spcPts val="600"/>
              </a:spcBef>
              <a:spcAft>
                <a:spcPts val="0"/>
              </a:spcAft>
              <a:buClr>
                <a:schemeClr val="dk1"/>
              </a:buClr>
              <a:buSzPts val="1800"/>
              <a:buFont typeface="Arial"/>
              <a:buChar char="•"/>
              <a:defRPr b="0" i="0" sz="1800">
                <a:solidFill>
                  <a:schemeClr val="dk1"/>
                </a:solidFill>
              </a:defRPr>
            </a:lvl2pPr>
            <a:lvl3pPr indent="-228600" lvl="2" marL="1371600" rtl="0" algn="l">
              <a:lnSpc>
                <a:spcPct val="100000"/>
              </a:lnSpc>
              <a:spcBef>
                <a:spcPts val="600"/>
              </a:spcBef>
              <a:spcAft>
                <a:spcPts val="0"/>
              </a:spcAft>
              <a:buClr>
                <a:schemeClr val="dk1"/>
              </a:buClr>
              <a:buSzPts val="900"/>
              <a:buNone/>
              <a:defRPr b="0" i="0" sz="900">
                <a:solidFill>
                  <a:schemeClr val="dk1"/>
                </a:solidFill>
              </a:defRPr>
            </a:lvl3pPr>
            <a:lvl4pPr indent="-342900" lvl="3" marL="1828800" rtl="0" algn="l">
              <a:lnSpc>
                <a:spcPct val="100000"/>
              </a:lnSpc>
              <a:spcBef>
                <a:spcPts val="200"/>
              </a:spcBef>
              <a:spcAft>
                <a:spcPts val="0"/>
              </a:spcAft>
              <a:buClr>
                <a:schemeClr val="dk1"/>
              </a:buClr>
              <a:buSzPts val="1800"/>
              <a:buChar char="•"/>
              <a:defRPr/>
            </a:lvl4pPr>
            <a:lvl5pPr indent="-228600" lvl="4" marL="2286000" rtl="0" algn="l">
              <a:lnSpc>
                <a:spcPct val="100000"/>
              </a:lnSpc>
              <a:spcBef>
                <a:spcPts val="600"/>
              </a:spcBef>
              <a:spcAft>
                <a:spcPts val="0"/>
              </a:spcAft>
              <a:buClr>
                <a:srgbClr val="FF0000"/>
              </a:buClr>
              <a:buSzPts val="1800"/>
              <a:buNone/>
              <a:defRPr/>
            </a:lvl5pPr>
            <a:lvl6pPr indent="-228600" lvl="5" marL="2743200" rtl="0" algn="l">
              <a:spcBef>
                <a:spcPts val="600"/>
              </a:spcBef>
              <a:spcAft>
                <a:spcPts val="0"/>
              </a:spcAft>
              <a:buClr>
                <a:srgbClr val="FF9A83"/>
              </a:buClr>
              <a:buSzPts val="1800"/>
              <a:buNone/>
              <a:defRPr/>
            </a:lvl6pPr>
            <a:lvl7pPr indent="-228600" lvl="6" marL="3200400" rtl="0" algn="l">
              <a:spcBef>
                <a:spcPts val="600"/>
              </a:spcBef>
              <a:spcAft>
                <a:spcPts val="0"/>
              </a:spcAft>
              <a:buClr>
                <a:srgbClr val="FFBCAD"/>
              </a:buClr>
              <a:buSzPts val="1800"/>
              <a:buNone/>
              <a:defRPr/>
            </a:lvl7pPr>
            <a:lvl8pPr indent="-228600" lvl="7" marL="3657600" rtl="0" algn="l">
              <a:spcBef>
                <a:spcPts val="600"/>
              </a:spcBef>
              <a:spcAft>
                <a:spcPts val="0"/>
              </a:spcAft>
              <a:buClr>
                <a:srgbClr val="FFDDD6"/>
              </a:buClr>
              <a:buSzPts val="1800"/>
              <a:buNone/>
              <a:defRPr/>
            </a:lvl8pPr>
            <a:lvl9pPr indent="-228600" lvl="8" marL="4114800" rtl="0" algn="l">
              <a:spcBef>
                <a:spcPts val="600"/>
              </a:spcBef>
              <a:spcAft>
                <a:spcPts val="0"/>
              </a:spcAft>
              <a:buClr>
                <a:schemeClr val="lt1"/>
              </a:buClr>
              <a:buSzPts val="1800"/>
              <a:buNone/>
              <a:defRPr/>
            </a:lvl9pPr>
          </a:lstStyle>
          <a:p/>
        </p:txBody>
      </p:sp>
      <p:grpSp>
        <p:nvGrpSpPr>
          <p:cNvPr id="213" name="Google Shape;213;p21"/>
          <p:cNvGrpSpPr/>
          <p:nvPr/>
        </p:nvGrpSpPr>
        <p:grpSpPr>
          <a:xfrm>
            <a:off x="8366505" y="4672658"/>
            <a:ext cx="777602" cy="470705"/>
            <a:chOff x="8366505" y="4672658"/>
            <a:chExt cx="777602" cy="470705"/>
          </a:xfrm>
        </p:grpSpPr>
        <p:grpSp>
          <p:nvGrpSpPr>
            <p:cNvPr id="214" name="Google Shape;214;p21"/>
            <p:cNvGrpSpPr/>
            <p:nvPr/>
          </p:nvGrpSpPr>
          <p:grpSpPr>
            <a:xfrm>
              <a:off x="8366505" y="4672658"/>
              <a:ext cx="468198" cy="165903"/>
              <a:chOff x="8366505" y="4672658"/>
              <a:chExt cx="468198" cy="165903"/>
            </a:xfrm>
          </p:grpSpPr>
          <p:sp>
            <p:nvSpPr>
              <p:cNvPr id="215" name="Google Shape;215;p21"/>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216" name="Google Shape;216;p21"/>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217" name="Google Shape;217;p21"/>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lank * (bolt dark)">
  <p:cSld name="* blank * (bolt dark)">
    <p:bg>
      <p:bgPr>
        <a:solidFill>
          <a:schemeClr val="dk1"/>
        </a:solidFill>
      </p:bgPr>
    </p:bg>
    <p:spTree>
      <p:nvGrpSpPr>
        <p:cNvPr id="218" name="Shape 218"/>
        <p:cNvGrpSpPr/>
        <p:nvPr/>
      </p:nvGrpSpPr>
      <p:grpSpPr>
        <a:xfrm>
          <a:off x="0" y="0"/>
          <a:ext cx="0" cy="0"/>
          <a:chOff x="0" y="0"/>
          <a:chExt cx="0" cy="0"/>
        </a:xfrm>
      </p:grpSpPr>
      <p:grpSp>
        <p:nvGrpSpPr>
          <p:cNvPr id="219" name="Google Shape;219;p22"/>
          <p:cNvGrpSpPr/>
          <p:nvPr/>
        </p:nvGrpSpPr>
        <p:grpSpPr>
          <a:xfrm>
            <a:off x="0" y="0"/>
            <a:ext cx="9144679" cy="5143524"/>
            <a:chOff x="-680" y="0"/>
            <a:chExt cx="9144679" cy="5143524"/>
          </a:xfrm>
        </p:grpSpPr>
        <p:grpSp>
          <p:nvGrpSpPr>
            <p:cNvPr id="220" name="Google Shape;220;p22"/>
            <p:cNvGrpSpPr/>
            <p:nvPr/>
          </p:nvGrpSpPr>
          <p:grpSpPr>
            <a:xfrm>
              <a:off x="-680" y="0"/>
              <a:ext cx="9144655" cy="5143500"/>
              <a:chOff x="-680" y="0"/>
              <a:chExt cx="9144655" cy="5143500"/>
            </a:xfrm>
          </p:grpSpPr>
          <p:sp>
            <p:nvSpPr>
              <p:cNvPr id="221" name="Google Shape;221;p22"/>
              <p:cNvSpPr/>
              <p:nvPr/>
            </p:nvSpPr>
            <p:spPr>
              <a:xfrm>
                <a:off x="-680" y="0"/>
                <a:ext cx="146400" cy="51435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222" name="Google Shape;222;p22"/>
              <p:cNvSpPr/>
              <p:nvPr/>
            </p:nvSpPr>
            <p:spPr>
              <a:xfrm>
                <a:off x="8996675" y="0"/>
                <a:ext cx="147300" cy="51435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nvGrpSpPr>
            <p:cNvPr id="223" name="Google Shape;223;p22"/>
            <p:cNvGrpSpPr/>
            <p:nvPr/>
          </p:nvGrpSpPr>
          <p:grpSpPr>
            <a:xfrm>
              <a:off x="-1" y="0"/>
              <a:ext cx="9144000" cy="5143524"/>
              <a:chOff x="-1" y="0"/>
              <a:chExt cx="9144000" cy="5143524"/>
            </a:xfrm>
          </p:grpSpPr>
          <p:sp>
            <p:nvSpPr>
              <p:cNvPr id="224" name="Google Shape;224;p22"/>
              <p:cNvSpPr/>
              <p:nvPr/>
            </p:nvSpPr>
            <p:spPr>
              <a:xfrm>
                <a:off x="-1" y="0"/>
                <a:ext cx="9144000" cy="1464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225" name="Google Shape;225;p22"/>
              <p:cNvSpPr/>
              <p:nvPr/>
            </p:nvSpPr>
            <p:spPr>
              <a:xfrm>
                <a:off x="-1" y="4992624"/>
                <a:ext cx="9144000" cy="1509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sp>
        <p:nvSpPr>
          <p:cNvPr id="226" name="Google Shape;226;p22"/>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l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7" name="Google Shape;227;p22"/>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lt1"/>
                </a:solidFill>
                <a:latin typeface="Helvetica Neue"/>
                <a:ea typeface="Helvetica Neue"/>
                <a:cs typeface="Helvetica Neue"/>
                <a:sym typeface="Helvetica Neue"/>
              </a:defRPr>
            </a:lvl1pPr>
            <a:lvl2pPr indent="0" lvl="1" marL="0" rtl="0" algn="l">
              <a:spcBef>
                <a:spcPts val="0"/>
              </a:spcBef>
              <a:buNone/>
              <a:defRPr b="0" i="0" sz="700">
                <a:solidFill>
                  <a:schemeClr val="lt1"/>
                </a:solidFill>
                <a:latin typeface="Helvetica Neue"/>
                <a:ea typeface="Helvetica Neue"/>
                <a:cs typeface="Helvetica Neue"/>
                <a:sym typeface="Helvetica Neue"/>
              </a:defRPr>
            </a:lvl2pPr>
            <a:lvl3pPr indent="0" lvl="2" marL="0" rtl="0" algn="l">
              <a:spcBef>
                <a:spcPts val="0"/>
              </a:spcBef>
              <a:buNone/>
              <a:defRPr b="0" i="0" sz="700">
                <a:solidFill>
                  <a:schemeClr val="lt1"/>
                </a:solidFill>
                <a:latin typeface="Helvetica Neue"/>
                <a:ea typeface="Helvetica Neue"/>
                <a:cs typeface="Helvetica Neue"/>
                <a:sym typeface="Helvetica Neue"/>
              </a:defRPr>
            </a:lvl3pPr>
            <a:lvl4pPr indent="0" lvl="3" marL="0" rtl="0" algn="l">
              <a:spcBef>
                <a:spcPts val="0"/>
              </a:spcBef>
              <a:buNone/>
              <a:defRPr b="0" i="0" sz="700">
                <a:solidFill>
                  <a:schemeClr val="lt1"/>
                </a:solidFill>
                <a:latin typeface="Helvetica Neue"/>
                <a:ea typeface="Helvetica Neue"/>
                <a:cs typeface="Helvetica Neue"/>
                <a:sym typeface="Helvetica Neue"/>
              </a:defRPr>
            </a:lvl4pPr>
            <a:lvl5pPr indent="0" lvl="4" marL="0" rtl="0" algn="l">
              <a:spcBef>
                <a:spcPts val="0"/>
              </a:spcBef>
              <a:buNone/>
              <a:defRPr b="0" i="0" sz="700">
                <a:solidFill>
                  <a:schemeClr val="lt1"/>
                </a:solidFill>
                <a:latin typeface="Helvetica Neue"/>
                <a:ea typeface="Helvetica Neue"/>
                <a:cs typeface="Helvetica Neue"/>
                <a:sym typeface="Helvetica Neue"/>
              </a:defRPr>
            </a:lvl5pPr>
            <a:lvl6pPr indent="0" lvl="5" marL="0" rtl="0" algn="l">
              <a:spcBef>
                <a:spcPts val="0"/>
              </a:spcBef>
              <a:buNone/>
              <a:defRPr b="0" i="0" sz="700">
                <a:solidFill>
                  <a:schemeClr val="lt1"/>
                </a:solidFill>
                <a:latin typeface="Helvetica Neue"/>
                <a:ea typeface="Helvetica Neue"/>
                <a:cs typeface="Helvetica Neue"/>
                <a:sym typeface="Helvetica Neue"/>
              </a:defRPr>
            </a:lvl6pPr>
            <a:lvl7pPr indent="0" lvl="6" marL="0" rtl="0" algn="l">
              <a:spcBef>
                <a:spcPts val="0"/>
              </a:spcBef>
              <a:buNone/>
              <a:defRPr b="0" i="0" sz="700">
                <a:solidFill>
                  <a:schemeClr val="lt1"/>
                </a:solidFill>
                <a:latin typeface="Helvetica Neue"/>
                <a:ea typeface="Helvetica Neue"/>
                <a:cs typeface="Helvetica Neue"/>
                <a:sym typeface="Helvetica Neue"/>
              </a:defRPr>
            </a:lvl7pPr>
            <a:lvl8pPr indent="0" lvl="7" marL="0" rtl="0" algn="l">
              <a:spcBef>
                <a:spcPts val="0"/>
              </a:spcBef>
              <a:buNone/>
              <a:defRPr b="0" i="0" sz="700">
                <a:solidFill>
                  <a:schemeClr val="lt1"/>
                </a:solidFill>
                <a:latin typeface="Helvetica Neue"/>
                <a:ea typeface="Helvetica Neue"/>
                <a:cs typeface="Helvetica Neue"/>
                <a:sym typeface="Helvetica Neue"/>
              </a:defRPr>
            </a:lvl8pPr>
            <a:lvl9pPr indent="0" lvl="8" marL="0" rtl="0" algn="l">
              <a:spcBef>
                <a:spcPts val="0"/>
              </a:spcBef>
              <a:buNone/>
              <a:defRPr b="0" i="0" sz="700">
                <a:solidFill>
                  <a:schemeClr val="lt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HEADER ONLY ** (COLOR)">
  <p:cSld name="** HEADER ONLY ** (COLOR)">
    <p:bg>
      <p:bgPr>
        <a:solidFill>
          <a:srgbClr val="FF5C36"/>
        </a:solidFill>
      </p:bgPr>
    </p:bg>
    <p:spTree>
      <p:nvGrpSpPr>
        <p:cNvPr id="228" name="Shape 228"/>
        <p:cNvGrpSpPr/>
        <p:nvPr/>
      </p:nvGrpSpPr>
      <p:grpSpPr>
        <a:xfrm>
          <a:off x="0" y="0"/>
          <a:ext cx="0" cy="0"/>
          <a:chOff x="0" y="0"/>
          <a:chExt cx="0" cy="0"/>
        </a:xfrm>
      </p:grpSpPr>
      <p:grpSp>
        <p:nvGrpSpPr>
          <p:cNvPr id="229" name="Google Shape;229;p23"/>
          <p:cNvGrpSpPr/>
          <p:nvPr/>
        </p:nvGrpSpPr>
        <p:grpSpPr>
          <a:xfrm>
            <a:off x="0" y="0"/>
            <a:ext cx="9144679" cy="5143524"/>
            <a:chOff x="-680" y="0"/>
            <a:chExt cx="9144679" cy="5143524"/>
          </a:xfrm>
        </p:grpSpPr>
        <p:grpSp>
          <p:nvGrpSpPr>
            <p:cNvPr id="230" name="Google Shape;230;p23"/>
            <p:cNvGrpSpPr/>
            <p:nvPr/>
          </p:nvGrpSpPr>
          <p:grpSpPr>
            <a:xfrm>
              <a:off x="-680" y="0"/>
              <a:ext cx="9144655" cy="5143500"/>
              <a:chOff x="-680" y="0"/>
              <a:chExt cx="9144655" cy="5143500"/>
            </a:xfrm>
          </p:grpSpPr>
          <p:sp>
            <p:nvSpPr>
              <p:cNvPr id="231" name="Google Shape;231;p23"/>
              <p:cNvSpPr/>
              <p:nvPr/>
            </p:nvSpPr>
            <p:spPr>
              <a:xfrm>
                <a:off x="-680" y="0"/>
                <a:ext cx="1464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232" name="Google Shape;232;p23"/>
              <p:cNvSpPr/>
              <p:nvPr/>
            </p:nvSpPr>
            <p:spPr>
              <a:xfrm>
                <a:off x="8996675" y="0"/>
                <a:ext cx="1473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nvGrpSpPr>
            <p:cNvPr id="233" name="Google Shape;233;p23"/>
            <p:cNvGrpSpPr/>
            <p:nvPr/>
          </p:nvGrpSpPr>
          <p:grpSpPr>
            <a:xfrm>
              <a:off x="-1" y="0"/>
              <a:ext cx="9144000" cy="5143524"/>
              <a:chOff x="-1" y="0"/>
              <a:chExt cx="9144000" cy="5143524"/>
            </a:xfrm>
          </p:grpSpPr>
          <p:sp>
            <p:nvSpPr>
              <p:cNvPr id="234" name="Google Shape;234;p23"/>
              <p:cNvSpPr/>
              <p:nvPr/>
            </p:nvSpPr>
            <p:spPr>
              <a:xfrm>
                <a:off x="-1" y="0"/>
                <a:ext cx="9144000" cy="14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235" name="Google Shape;235;p23"/>
              <p:cNvSpPr/>
              <p:nvPr/>
            </p:nvSpPr>
            <p:spPr>
              <a:xfrm>
                <a:off x="-1" y="4992624"/>
                <a:ext cx="9144000" cy="150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sp>
        <p:nvSpPr>
          <p:cNvPr id="236" name="Google Shape;236;p23"/>
          <p:cNvSpPr txBox="1"/>
          <p:nvPr>
            <p:ph type="title"/>
          </p:nvPr>
        </p:nvSpPr>
        <p:spPr>
          <a:xfrm>
            <a:off x="-1" y="0"/>
            <a:ext cx="9144000" cy="795900"/>
          </a:xfrm>
          <a:prstGeom prst="rect">
            <a:avLst/>
          </a:prstGeom>
          <a:noFill/>
          <a:ln>
            <a:noFill/>
          </a:ln>
        </p:spPr>
        <p:txBody>
          <a:bodyPr anchorCtr="0" anchor="t" bIns="91425" lIns="365750" spcFirstLastPara="1" rIns="365750" wrap="square" tIns="365750">
            <a:noAutofit/>
          </a:bodyPr>
          <a:lstStyle>
            <a:lvl1pPr lvl="0" rtl="0" algn="l">
              <a:lnSpc>
                <a:spcPct val="90000"/>
              </a:lnSpc>
              <a:spcBef>
                <a:spcPts val="0"/>
              </a:spcBef>
              <a:spcAft>
                <a:spcPts val="0"/>
              </a:spcAft>
              <a:buClr>
                <a:schemeClr val="lt1"/>
              </a:buClr>
              <a:buSzPts val="2400"/>
              <a:buFont typeface="Helvetica Neue"/>
              <a:buNone/>
              <a:defRPr sz="2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7" name="Google Shape;237;p23"/>
          <p:cNvSpPr txBox="1"/>
          <p:nvPr>
            <p:ph idx="1" type="subTitle"/>
          </p:nvPr>
        </p:nvSpPr>
        <p:spPr>
          <a:xfrm>
            <a:off x="0" y="767967"/>
            <a:ext cx="8987400" cy="630900"/>
          </a:xfrm>
          <a:prstGeom prst="rect">
            <a:avLst/>
          </a:prstGeom>
          <a:noFill/>
          <a:ln>
            <a:noFill/>
          </a:ln>
        </p:spPr>
        <p:txBody>
          <a:bodyPr anchorCtr="0" anchor="t" bIns="365750" lIns="365750" spcFirstLastPara="1" rIns="365750" wrap="square" tIns="45675">
            <a:noAutofit/>
          </a:bodyPr>
          <a:lstStyle>
            <a:lvl1pPr lvl="0" rtl="0" algn="l">
              <a:lnSpc>
                <a:spcPct val="100000"/>
              </a:lnSpc>
              <a:spcBef>
                <a:spcPts val="1200"/>
              </a:spcBef>
              <a:spcAft>
                <a:spcPts val="0"/>
              </a:spcAft>
              <a:buClr>
                <a:schemeClr val="lt1"/>
              </a:buClr>
              <a:buSzPts val="1400"/>
              <a:buNone/>
              <a:defRPr b="1" i="0" sz="1400">
                <a:solidFill>
                  <a:schemeClr val="lt1"/>
                </a:solidFill>
                <a:latin typeface="Helvetica Neue"/>
                <a:ea typeface="Helvetica Neue"/>
                <a:cs typeface="Helvetica Neue"/>
                <a:sym typeface="Helvetica Neue"/>
              </a:defRPr>
            </a:lvl1pPr>
            <a:lvl2pPr lvl="1" rtl="0" algn="ctr">
              <a:lnSpc>
                <a:spcPct val="100000"/>
              </a:lnSpc>
              <a:spcBef>
                <a:spcPts val="400"/>
              </a:spcBef>
              <a:spcAft>
                <a:spcPts val="0"/>
              </a:spcAft>
              <a:buClr>
                <a:schemeClr val="dk1"/>
              </a:buClr>
              <a:buSzPts val="2000"/>
              <a:buNone/>
              <a:defRPr sz="2000"/>
            </a:lvl2pPr>
            <a:lvl3pPr lvl="2" rtl="0" algn="ctr">
              <a:lnSpc>
                <a:spcPct val="100000"/>
              </a:lnSpc>
              <a:spcBef>
                <a:spcPts val="300"/>
              </a:spcBef>
              <a:spcAft>
                <a:spcPts val="0"/>
              </a:spcAft>
              <a:buClr>
                <a:schemeClr val="dk1"/>
              </a:buClr>
              <a:buSzPts val="1800"/>
              <a:buNone/>
              <a:defRPr sz="1800"/>
            </a:lvl3pPr>
            <a:lvl4pPr lvl="3" rtl="0" algn="ctr">
              <a:lnSpc>
                <a:spcPct val="100000"/>
              </a:lnSpc>
              <a:spcBef>
                <a:spcPts val="200"/>
              </a:spcBef>
              <a:spcAft>
                <a:spcPts val="0"/>
              </a:spcAft>
              <a:buClr>
                <a:schemeClr val="dk1"/>
              </a:buClr>
              <a:buSzPts val="1600"/>
              <a:buNone/>
              <a:defRPr sz="1600"/>
            </a:lvl4pPr>
            <a:lvl5pPr lvl="4" rtl="0" algn="ctr">
              <a:lnSpc>
                <a:spcPct val="100000"/>
              </a:lnSpc>
              <a:spcBef>
                <a:spcPts val="600"/>
              </a:spcBef>
              <a:spcAft>
                <a:spcPts val="0"/>
              </a:spcAft>
              <a:buClr>
                <a:srgbClr val="FF0000"/>
              </a:buClr>
              <a:buSzPts val="1600"/>
              <a:buNone/>
              <a:defRPr sz="1600"/>
            </a:lvl5pPr>
            <a:lvl6pPr lvl="5" rtl="0" algn="ctr">
              <a:spcBef>
                <a:spcPts val="600"/>
              </a:spcBef>
              <a:spcAft>
                <a:spcPts val="0"/>
              </a:spcAft>
              <a:buClr>
                <a:srgbClr val="FF9A83"/>
              </a:buClr>
              <a:buSzPts val="1600"/>
              <a:buNone/>
              <a:defRPr sz="1600"/>
            </a:lvl6pPr>
            <a:lvl7pPr lvl="6" rtl="0" algn="ctr">
              <a:spcBef>
                <a:spcPts val="600"/>
              </a:spcBef>
              <a:spcAft>
                <a:spcPts val="0"/>
              </a:spcAft>
              <a:buClr>
                <a:srgbClr val="FFBCAD"/>
              </a:buClr>
              <a:buSzPts val="1600"/>
              <a:buNone/>
              <a:defRPr sz="1600"/>
            </a:lvl7pPr>
            <a:lvl8pPr lvl="7" rtl="0" algn="ctr">
              <a:spcBef>
                <a:spcPts val="600"/>
              </a:spcBef>
              <a:spcAft>
                <a:spcPts val="0"/>
              </a:spcAft>
              <a:buClr>
                <a:srgbClr val="FFDDD6"/>
              </a:buClr>
              <a:buSzPts val="1600"/>
              <a:buNone/>
              <a:defRPr sz="1600"/>
            </a:lvl8pPr>
            <a:lvl9pPr lvl="8" rtl="0" algn="ctr">
              <a:spcBef>
                <a:spcPts val="600"/>
              </a:spcBef>
              <a:spcAft>
                <a:spcPts val="0"/>
              </a:spcAft>
              <a:buClr>
                <a:schemeClr val="lt1"/>
              </a:buClr>
              <a:buSzPts val="1600"/>
              <a:buNone/>
              <a:defRPr sz="1600"/>
            </a:lvl9pPr>
          </a:lstStyle>
          <a:p/>
        </p:txBody>
      </p:sp>
      <p:sp>
        <p:nvSpPr>
          <p:cNvPr id="238" name="Google Shape;238;p23"/>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9" name="Google Shape;239;p23"/>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1"/>
                </a:solidFill>
                <a:latin typeface="Helvetica Neue"/>
                <a:ea typeface="Helvetica Neue"/>
                <a:cs typeface="Helvetica Neue"/>
                <a:sym typeface="Helvetica Neue"/>
              </a:defRPr>
            </a:lvl1pPr>
            <a:lvl2pPr indent="0" lvl="1" marL="0" rtl="0" algn="l">
              <a:spcBef>
                <a:spcPts val="0"/>
              </a:spcBef>
              <a:buNone/>
              <a:defRPr b="0" i="0" sz="700">
                <a:solidFill>
                  <a:schemeClr val="dk1"/>
                </a:solidFill>
                <a:latin typeface="Helvetica Neue"/>
                <a:ea typeface="Helvetica Neue"/>
                <a:cs typeface="Helvetica Neue"/>
                <a:sym typeface="Helvetica Neue"/>
              </a:defRPr>
            </a:lvl2pPr>
            <a:lvl3pPr indent="0" lvl="2" marL="0" rtl="0" algn="l">
              <a:spcBef>
                <a:spcPts val="0"/>
              </a:spcBef>
              <a:buNone/>
              <a:defRPr b="0" i="0" sz="700">
                <a:solidFill>
                  <a:schemeClr val="dk1"/>
                </a:solidFill>
                <a:latin typeface="Helvetica Neue"/>
                <a:ea typeface="Helvetica Neue"/>
                <a:cs typeface="Helvetica Neue"/>
                <a:sym typeface="Helvetica Neue"/>
              </a:defRPr>
            </a:lvl3pPr>
            <a:lvl4pPr indent="0" lvl="3" marL="0" rtl="0" algn="l">
              <a:spcBef>
                <a:spcPts val="0"/>
              </a:spcBef>
              <a:buNone/>
              <a:defRPr b="0" i="0" sz="700">
                <a:solidFill>
                  <a:schemeClr val="dk1"/>
                </a:solidFill>
                <a:latin typeface="Helvetica Neue"/>
                <a:ea typeface="Helvetica Neue"/>
                <a:cs typeface="Helvetica Neue"/>
                <a:sym typeface="Helvetica Neue"/>
              </a:defRPr>
            </a:lvl4pPr>
            <a:lvl5pPr indent="0" lvl="4" marL="0" rtl="0" algn="l">
              <a:spcBef>
                <a:spcPts val="0"/>
              </a:spcBef>
              <a:buNone/>
              <a:defRPr b="0" i="0" sz="700">
                <a:solidFill>
                  <a:schemeClr val="dk1"/>
                </a:solidFill>
                <a:latin typeface="Helvetica Neue"/>
                <a:ea typeface="Helvetica Neue"/>
                <a:cs typeface="Helvetica Neue"/>
                <a:sym typeface="Helvetica Neue"/>
              </a:defRPr>
            </a:lvl5pPr>
            <a:lvl6pPr indent="0" lvl="5" marL="0" rtl="0" algn="l">
              <a:spcBef>
                <a:spcPts val="0"/>
              </a:spcBef>
              <a:buNone/>
              <a:defRPr b="0" i="0" sz="700">
                <a:solidFill>
                  <a:schemeClr val="dk1"/>
                </a:solidFill>
                <a:latin typeface="Helvetica Neue"/>
                <a:ea typeface="Helvetica Neue"/>
                <a:cs typeface="Helvetica Neue"/>
                <a:sym typeface="Helvetica Neue"/>
              </a:defRPr>
            </a:lvl6pPr>
            <a:lvl7pPr indent="0" lvl="6" marL="0" rtl="0" algn="l">
              <a:spcBef>
                <a:spcPts val="0"/>
              </a:spcBef>
              <a:buNone/>
              <a:defRPr b="0" i="0" sz="700">
                <a:solidFill>
                  <a:schemeClr val="dk1"/>
                </a:solidFill>
                <a:latin typeface="Helvetica Neue"/>
                <a:ea typeface="Helvetica Neue"/>
                <a:cs typeface="Helvetica Neue"/>
                <a:sym typeface="Helvetica Neue"/>
              </a:defRPr>
            </a:lvl7pPr>
            <a:lvl8pPr indent="0" lvl="7" marL="0" rtl="0" algn="l">
              <a:spcBef>
                <a:spcPts val="0"/>
              </a:spcBef>
              <a:buNone/>
              <a:defRPr b="0" i="0" sz="700">
                <a:solidFill>
                  <a:schemeClr val="dk1"/>
                </a:solidFill>
                <a:latin typeface="Helvetica Neue"/>
                <a:ea typeface="Helvetica Neue"/>
                <a:cs typeface="Helvetica Neue"/>
                <a:sym typeface="Helvetica Neue"/>
              </a:defRPr>
            </a:lvl8pPr>
            <a:lvl9pPr indent="0" lvl="8" marL="0" rtl="0" algn="l">
              <a:spcBef>
                <a:spcPts val="0"/>
              </a:spcBef>
              <a:buNone/>
              <a:defRPr b="0" i="0" sz="700">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ody ** 2-col (no_frame)">
  <p:cSld name="** body ** 2-col (no_frame)">
    <p:spTree>
      <p:nvGrpSpPr>
        <p:cNvPr id="240" name="Shape 240"/>
        <p:cNvGrpSpPr/>
        <p:nvPr/>
      </p:nvGrpSpPr>
      <p:grpSpPr>
        <a:xfrm>
          <a:off x="0" y="0"/>
          <a:ext cx="0" cy="0"/>
          <a:chOff x="0" y="0"/>
          <a:chExt cx="0" cy="0"/>
        </a:xfrm>
      </p:grpSpPr>
      <p:sp>
        <p:nvSpPr>
          <p:cNvPr id="241" name="Google Shape;241;p24"/>
          <p:cNvSpPr txBox="1"/>
          <p:nvPr>
            <p:ph type="title"/>
          </p:nvPr>
        </p:nvSpPr>
        <p:spPr>
          <a:xfrm>
            <a:off x="-1" y="0"/>
            <a:ext cx="9144000" cy="768000"/>
          </a:xfrm>
          <a:prstGeom prst="rect">
            <a:avLst/>
          </a:prstGeom>
          <a:noFill/>
          <a:ln>
            <a:noFill/>
          </a:ln>
        </p:spPr>
        <p:txBody>
          <a:bodyPr anchorCtr="0" anchor="t" bIns="91425" lIns="365750" spcFirstLastPara="1" rIns="365750" wrap="square" tIns="365750">
            <a:noAutofit/>
          </a:bodyPr>
          <a:lstStyle>
            <a:lvl1pPr lvl="0" rtl="0" algn="l">
              <a:lnSpc>
                <a:spcPct val="90000"/>
              </a:lnSpc>
              <a:spcBef>
                <a:spcPts val="0"/>
              </a:spcBef>
              <a:spcAft>
                <a:spcPts val="0"/>
              </a:spcAft>
              <a:buClr>
                <a:schemeClr val="dk1"/>
              </a:buClr>
              <a:buSzPts val="2200"/>
              <a:buFont typeface="Helvetica Neue"/>
              <a:buNone/>
              <a:defRPr sz="2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2" name="Google Shape;242;p24"/>
          <p:cNvSpPr txBox="1"/>
          <p:nvPr>
            <p:ph idx="1" type="subTitle"/>
          </p:nvPr>
        </p:nvSpPr>
        <p:spPr>
          <a:xfrm>
            <a:off x="0" y="767967"/>
            <a:ext cx="8987400" cy="630900"/>
          </a:xfrm>
          <a:prstGeom prst="rect">
            <a:avLst/>
          </a:prstGeom>
          <a:noFill/>
          <a:ln>
            <a:noFill/>
          </a:ln>
        </p:spPr>
        <p:txBody>
          <a:bodyPr anchorCtr="0" anchor="t" bIns="365750" lIns="365750" spcFirstLastPara="1" rIns="365750" wrap="square" tIns="45675">
            <a:noAutofit/>
          </a:bodyPr>
          <a:lstStyle>
            <a:lvl1pPr lvl="0" rtl="0" algn="l">
              <a:lnSpc>
                <a:spcPct val="100000"/>
              </a:lnSpc>
              <a:spcBef>
                <a:spcPts val="1200"/>
              </a:spcBef>
              <a:spcAft>
                <a:spcPts val="0"/>
              </a:spcAft>
              <a:buClr>
                <a:schemeClr val="dk1"/>
              </a:buClr>
              <a:buSzPts val="1400"/>
              <a:buNone/>
              <a:defRPr b="1" i="0" sz="1400">
                <a:latin typeface="Helvetica Neue"/>
                <a:ea typeface="Helvetica Neue"/>
                <a:cs typeface="Helvetica Neue"/>
                <a:sym typeface="Helvetica Neue"/>
              </a:defRPr>
            </a:lvl1pPr>
            <a:lvl2pPr lvl="1" rtl="0" algn="ctr">
              <a:lnSpc>
                <a:spcPct val="100000"/>
              </a:lnSpc>
              <a:spcBef>
                <a:spcPts val="400"/>
              </a:spcBef>
              <a:spcAft>
                <a:spcPts val="0"/>
              </a:spcAft>
              <a:buClr>
                <a:schemeClr val="dk1"/>
              </a:buClr>
              <a:buSzPts val="2000"/>
              <a:buNone/>
              <a:defRPr sz="2000"/>
            </a:lvl2pPr>
            <a:lvl3pPr lvl="2" rtl="0" algn="ctr">
              <a:lnSpc>
                <a:spcPct val="100000"/>
              </a:lnSpc>
              <a:spcBef>
                <a:spcPts val="300"/>
              </a:spcBef>
              <a:spcAft>
                <a:spcPts val="0"/>
              </a:spcAft>
              <a:buClr>
                <a:schemeClr val="dk1"/>
              </a:buClr>
              <a:buSzPts val="1800"/>
              <a:buNone/>
              <a:defRPr sz="1800"/>
            </a:lvl3pPr>
            <a:lvl4pPr lvl="3" rtl="0" algn="ctr">
              <a:lnSpc>
                <a:spcPct val="100000"/>
              </a:lnSpc>
              <a:spcBef>
                <a:spcPts val="200"/>
              </a:spcBef>
              <a:spcAft>
                <a:spcPts val="0"/>
              </a:spcAft>
              <a:buClr>
                <a:schemeClr val="dk1"/>
              </a:buClr>
              <a:buSzPts val="1600"/>
              <a:buNone/>
              <a:defRPr sz="1600"/>
            </a:lvl4pPr>
            <a:lvl5pPr lvl="4" rtl="0" algn="ctr">
              <a:lnSpc>
                <a:spcPct val="100000"/>
              </a:lnSpc>
              <a:spcBef>
                <a:spcPts val="600"/>
              </a:spcBef>
              <a:spcAft>
                <a:spcPts val="0"/>
              </a:spcAft>
              <a:buClr>
                <a:srgbClr val="FF0000"/>
              </a:buClr>
              <a:buSzPts val="1600"/>
              <a:buNone/>
              <a:defRPr sz="1600"/>
            </a:lvl5pPr>
            <a:lvl6pPr lvl="5" rtl="0" algn="ctr">
              <a:spcBef>
                <a:spcPts val="600"/>
              </a:spcBef>
              <a:spcAft>
                <a:spcPts val="0"/>
              </a:spcAft>
              <a:buClr>
                <a:srgbClr val="FF9A83"/>
              </a:buClr>
              <a:buSzPts val="1600"/>
              <a:buNone/>
              <a:defRPr sz="1600"/>
            </a:lvl6pPr>
            <a:lvl7pPr lvl="6" rtl="0" algn="ctr">
              <a:spcBef>
                <a:spcPts val="600"/>
              </a:spcBef>
              <a:spcAft>
                <a:spcPts val="0"/>
              </a:spcAft>
              <a:buClr>
                <a:srgbClr val="FFBCAD"/>
              </a:buClr>
              <a:buSzPts val="1600"/>
              <a:buNone/>
              <a:defRPr sz="1600"/>
            </a:lvl7pPr>
            <a:lvl8pPr lvl="7" rtl="0" algn="ctr">
              <a:spcBef>
                <a:spcPts val="600"/>
              </a:spcBef>
              <a:spcAft>
                <a:spcPts val="0"/>
              </a:spcAft>
              <a:buClr>
                <a:srgbClr val="FFDDD6"/>
              </a:buClr>
              <a:buSzPts val="1600"/>
              <a:buNone/>
              <a:defRPr sz="1600"/>
            </a:lvl8pPr>
            <a:lvl9pPr lvl="8" rtl="0" algn="ctr">
              <a:spcBef>
                <a:spcPts val="600"/>
              </a:spcBef>
              <a:spcAft>
                <a:spcPts val="0"/>
              </a:spcAft>
              <a:buClr>
                <a:schemeClr val="lt1"/>
              </a:buClr>
              <a:buSzPts val="1600"/>
              <a:buNone/>
              <a:defRPr sz="1600"/>
            </a:lvl9pPr>
          </a:lstStyle>
          <a:p/>
        </p:txBody>
      </p:sp>
      <p:sp>
        <p:nvSpPr>
          <p:cNvPr id="243" name="Google Shape;243;p24"/>
          <p:cNvSpPr txBox="1"/>
          <p:nvPr>
            <p:ph idx="2" type="body"/>
          </p:nvPr>
        </p:nvSpPr>
        <p:spPr>
          <a:xfrm>
            <a:off x="-679" y="1398869"/>
            <a:ext cx="4572600" cy="3744600"/>
          </a:xfrm>
          <a:prstGeom prst="rect">
            <a:avLst/>
          </a:prstGeom>
          <a:noFill/>
          <a:ln>
            <a:noFill/>
          </a:ln>
        </p:spPr>
        <p:txBody>
          <a:bodyPr anchorCtr="0" anchor="t" bIns="274300" lIns="365750" spcFirstLastPara="1" rIns="274300" wrap="square" tIns="45675">
            <a:noAutofit/>
          </a:bodyPr>
          <a:lstStyle>
            <a:lvl1pPr indent="-228600" lvl="0" marL="457200" rtl="0" algn="l">
              <a:lnSpc>
                <a:spcPct val="100000"/>
              </a:lnSpc>
              <a:spcBef>
                <a:spcPts val="600"/>
              </a:spcBef>
              <a:spcAft>
                <a:spcPts val="0"/>
              </a:spcAft>
              <a:buClr>
                <a:schemeClr val="dk1"/>
              </a:buClr>
              <a:buSzPts val="1600"/>
              <a:buNone/>
              <a:defRPr/>
            </a:lvl1pPr>
            <a:lvl2pPr indent="-330200" lvl="1" marL="914400" rtl="0" algn="l">
              <a:lnSpc>
                <a:spcPct val="100000"/>
              </a:lnSpc>
              <a:spcBef>
                <a:spcPts val="400"/>
              </a:spcBef>
              <a:spcAft>
                <a:spcPts val="0"/>
              </a:spcAft>
              <a:buClr>
                <a:schemeClr val="dk1"/>
              </a:buClr>
              <a:buSzPts val="1600"/>
              <a:buChar char="•"/>
              <a:defRPr sz="1600"/>
            </a:lvl2pPr>
            <a:lvl3pPr indent="-317500" lvl="2" marL="1371600" rtl="0" algn="l">
              <a:lnSpc>
                <a:spcPct val="100000"/>
              </a:lnSpc>
              <a:spcBef>
                <a:spcPts val="300"/>
              </a:spcBef>
              <a:spcAft>
                <a:spcPts val="0"/>
              </a:spcAft>
              <a:buClr>
                <a:schemeClr val="dk1"/>
              </a:buClr>
              <a:buSzPts val="1400"/>
              <a:buChar char="•"/>
              <a:defRPr sz="1400"/>
            </a:lvl3pPr>
            <a:lvl4pPr indent="-304800" lvl="3" marL="1828800" rtl="0" algn="l">
              <a:lnSpc>
                <a:spcPct val="100000"/>
              </a:lnSpc>
              <a:spcBef>
                <a:spcPts val="200"/>
              </a:spcBef>
              <a:spcAft>
                <a:spcPts val="0"/>
              </a:spcAft>
              <a:buClr>
                <a:schemeClr val="dk1"/>
              </a:buClr>
              <a:buSzPts val="1200"/>
              <a:buChar char="•"/>
              <a:defRPr sz="1200"/>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244" name="Google Shape;244;p24"/>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5" name="Google Shape;245;p24"/>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46" name="Google Shape;246;p24"/>
          <p:cNvSpPr txBox="1"/>
          <p:nvPr>
            <p:ph idx="3" type="body"/>
          </p:nvPr>
        </p:nvSpPr>
        <p:spPr>
          <a:xfrm>
            <a:off x="4571320" y="1398869"/>
            <a:ext cx="4572600" cy="3744600"/>
          </a:xfrm>
          <a:prstGeom prst="rect">
            <a:avLst/>
          </a:prstGeom>
          <a:noFill/>
          <a:ln>
            <a:noFill/>
          </a:ln>
        </p:spPr>
        <p:txBody>
          <a:bodyPr anchorCtr="0" anchor="t" bIns="274300" lIns="91425" spcFirstLastPara="1" rIns="365750" wrap="square" tIns="45675">
            <a:noAutofit/>
          </a:bodyPr>
          <a:lstStyle>
            <a:lvl1pPr indent="-228600" lvl="0" marL="457200" rtl="0" algn="l">
              <a:lnSpc>
                <a:spcPct val="100000"/>
              </a:lnSpc>
              <a:spcBef>
                <a:spcPts val="600"/>
              </a:spcBef>
              <a:spcAft>
                <a:spcPts val="0"/>
              </a:spcAft>
              <a:buClr>
                <a:schemeClr val="dk1"/>
              </a:buClr>
              <a:buSzPts val="1600"/>
              <a:buNone/>
              <a:defRPr/>
            </a:lvl1pPr>
            <a:lvl2pPr indent="-330200" lvl="1" marL="914400" rtl="0" algn="l">
              <a:lnSpc>
                <a:spcPct val="100000"/>
              </a:lnSpc>
              <a:spcBef>
                <a:spcPts val="400"/>
              </a:spcBef>
              <a:spcAft>
                <a:spcPts val="0"/>
              </a:spcAft>
              <a:buClr>
                <a:schemeClr val="dk1"/>
              </a:buClr>
              <a:buSzPts val="1600"/>
              <a:buChar char="•"/>
              <a:defRPr sz="1600"/>
            </a:lvl2pPr>
            <a:lvl3pPr indent="-317500" lvl="2" marL="1371600" rtl="0" algn="l">
              <a:lnSpc>
                <a:spcPct val="100000"/>
              </a:lnSpc>
              <a:spcBef>
                <a:spcPts val="300"/>
              </a:spcBef>
              <a:spcAft>
                <a:spcPts val="0"/>
              </a:spcAft>
              <a:buClr>
                <a:schemeClr val="dk1"/>
              </a:buClr>
              <a:buSzPts val="1400"/>
              <a:buChar char="•"/>
              <a:defRPr sz="1400"/>
            </a:lvl3pPr>
            <a:lvl4pPr indent="-304800" lvl="3" marL="1828800" rtl="0" algn="l">
              <a:lnSpc>
                <a:spcPct val="100000"/>
              </a:lnSpc>
              <a:spcBef>
                <a:spcPts val="200"/>
              </a:spcBef>
              <a:spcAft>
                <a:spcPts val="0"/>
              </a:spcAft>
              <a:buClr>
                <a:schemeClr val="dk1"/>
              </a:buClr>
              <a:buSzPts val="1200"/>
              <a:buChar char="•"/>
              <a:defRPr sz="1200"/>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grpSp>
        <p:nvGrpSpPr>
          <p:cNvPr id="247" name="Google Shape;247;p24"/>
          <p:cNvGrpSpPr/>
          <p:nvPr/>
        </p:nvGrpSpPr>
        <p:grpSpPr>
          <a:xfrm>
            <a:off x="8366505" y="4672658"/>
            <a:ext cx="777602" cy="470705"/>
            <a:chOff x="8366505" y="4672658"/>
            <a:chExt cx="777602" cy="470705"/>
          </a:xfrm>
        </p:grpSpPr>
        <p:grpSp>
          <p:nvGrpSpPr>
            <p:cNvPr id="248" name="Google Shape;248;p24"/>
            <p:cNvGrpSpPr/>
            <p:nvPr/>
          </p:nvGrpSpPr>
          <p:grpSpPr>
            <a:xfrm>
              <a:off x="8366505" y="4672658"/>
              <a:ext cx="468198" cy="165903"/>
              <a:chOff x="8366505" y="4672658"/>
              <a:chExt cx="468198" cy="165903"/>
            </a:xfrm>
          </p:grpSpPr>
          <p:sp>
            <p:nvSpPr>
              <p:cNvPr id="249" name="Google Shape;249;p24"/>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250" name="Google Shape;250;p24"/>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251" name="Google Shape;251;p24"/>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g full (no_frame)">
  <p:cSld name="img full (no_frame)">
    <p:bg>
      <p:bgPr>
        <a:solidFill>
          <a:srgbClr val="452235"/>
        </a:solidFill>
      </p:bgPr>
    </p:bg>
    <p:spTree>
      <p:nvGrpSpPr>
        <p:cNvPr id="252" name="Shape 252"/>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LOGO NO TAG">
  <p:cSld name="END LOGO NO TAG">
    <p:bg>
      <p:bgPr>
        <a:solidFill>
          <a:schemeClr val="dk1"/>
        </a:solidFill>
      </p:bgPr>
    </p:bg>
    <p:spTree>
      <p:nvGrpSpPr>
        <p:cNvPr id="253" name="Shape 253"/>
        <p:cNvGrpSpPr/>
        <p:nvPr/>
      </p:nvGrpSpPr>
      <p:grpSpPr>
        <a:xfrm>
          <a:off x="0" y="0"/>
          <a:ext cx="0" cy="0"/>
          <a:chOff x="0" y="0"/>
          <a:chExt cx="0" cy="0"/>
        </a:xfrm>
      </p:grpSpPr>
      <p:pic>
        <p:nvPicPr>
          <p:cNvPr descr="Puppet-Logo-Amber-White.pdf" id="254" name="Google Shape;254;p26"/>
          <p:cNvPicPr preferRelativeResize="0"/>
          <p:nvPr/>
        </p:nvPicPr>
        <p:blipFill rotWithShape="1">
          <a:blip r:embed="rId2">
            <a:alphaModFix/>
          </a:blip>
          <a:srcRect b="0" l="0" r="0" t="0"/>
          <a:stretch/>
        </p:blipFill>
        <p:spPr>
          <a:xfrm>
            <a:off x="2925234" y="1652048"/>
            <a:ext cx="3022599" cy="1339772"/>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 Agenda">
  <p:cSld name="03 Agenda">
    <p:spTree>
      <p:nvGrpSpPr>
        <p:cNvPr id="255" name="Shape 255"/>
        <p:cNvGrpSpPr/>
        <p:nvPr/>
      </p:nvGrpSpPr>
      <p:grpSpPr>
        <a:xfrm>
          <a:off x="0" y="0"/>
          <a:ext cx="0" cy="0"/>
          <a:chOff x="0" y="0"/>
          <a:chExt cx="0" cy="0"/>
        </a:xfrm>
      </p:grpSpPr>
      <p:sp>
        <p:nvSpPr>
          <p:cNvPr id="256" name="Google Shape;256;p27"/>
          <p:cNvSpPr/>
          <p:nvPr/>
        </p:nvSpPr>
        <p:spPr>
          <a:xfrm>
            <a:off x="0" y="4583400"/>
            <a:ext cx="9144000" cy="5601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7"/>
          <p:cNvSpPr txBox="1"/>
          <p:nvPr>
            <p:ph type="ctrTitle"/>
          </p:nvPr>
        </p:nvSpPr>
        <p:spPr>
          <a:xfrm>
            <a:off x="0" y="0"/>
            <a:ext cx="9144000" cy="661800"/>
          </a:xfrm>
          <a:prstGeom prst="rect">
            <a:avLst/>
          </a:prstGeom>
          <a:noFill/>
          <a:ln>
            <a:noFill/>
          </a:ln>
        </p:spPr>
        <p:txBody>
          <a:bodyPr anchorCtr="0" anchor="t" bIns="0" lIns="548625" spcFirstLastPara="1" rIns="548625" wrap="square" tIns="320025">
            <a:noAutofit/>
          </a:bodyPr>
          <a:lstStyle>
            <a:lvl1pPr lvl="0" marR="0" rtl="0" algn="ctr">
              <a:lnSpc>
                <a:spcPct val="90000"/>
              </a:lnSpc>
              <a:spcBef>
                <a:spcPts val="0"/>
              </a:spcBef>
              <a:spcAft>
                <a:spcPts val="0"/>
              </a:spcAft>
              <a:buClr>
                <a:srgbClr val="FFAD1A"/>
              </a:buClr>
              <a:buSzPts val="2400"/>
              <a:buFont typeface="Arial"/>
              <a:buNone/>
              <a:defRPr b="0" i="0" sz="2400" u="none" cap="none" strike="noStrike">
                <a:solidFill>
                  <a:srgbClr val="FFAD1A"/>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pic>
        <p:nvPicPr>
          <p:cNvPr id="258" name="Google Shape;258;p27"/>
          <p:cNvPicPr preferRelativeResize="0"/>
          <p:nvPr/>
        </p:nvPicPr>
        <p:blipFill rotWithShape="1">
          <a:blip r:embed="rId2">
            <a:alphaModFix/>
          </a:blip>
          <a:srcRect b="0" l="0" r="0" t="0"/>
          <a:stretch/>
        </p:blipFill>
        <p:spPr>
          <a:xfrm>
            <a:off x="220861" y="4720055"/>
            <a:ext cx="734776" cy="251949"/>
          </a:xfrm>
          <a:prstGeom prst="rect">
            <a:avLst/>
          </a:prstGeom>
          <a:noFill/>
          <a:ln>
            <a:noFill/>
          </a:ln>
        </p:spPr>
      </p:pic>
      <p:sp>
        <p:nvSpPr>
          <p:cNvPr id="259" name="Google Shape;259;p27"/>
          <p:cNvSpPr txBox="1"/>
          <p:nvPr>
            <p:ph idx="1" type="body"/>
          </p:nvPr>
        </p:nvSpPr>
        <p:spPr>
          <a:xfrm>
            <a:off x="0" y="661720"/>
            <a:ext cx="9144000" cy="4050900"/>
          </a:xfrm>
          <a:prstGeom prst="rect">
            <a:avLst/>
          </a:prstGeom>
          <a:noFill/>
          <a:ln>
            <a:noFill/>
          </a:ln>
        </p:spPr>
        <p:txBody>
          <a:bodyPr anchorCtr="0" anchor="ctr" bIns="457200" lIns="91425" spcFirstLastPara="1" rIns="91425" wrap="square" tIns="182875">
            <a:noAutofit/>
          </a:bodyPr>
          <a:lstStyle>
            <a:lvl1pPr indent="-228600" lvl="0" marL="457200"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ctr">
              <a:lnSpc>
                <a:spcPct val="100000"/>
              </a:lnSpc>
              <a:spcBef>
                <a:spcPts val="18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2pPr>
            <a:lvl3pPr indent="-228600" lvl="2" marL="1371600" marR="0" rtl="0" algn="l">
              <a:lnSpc>
                <a:spcPct val="100000"/>
              </a:lnSpc>
              <a:spcBef>
                <a:spcPts val="18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60" name="Google Shape;260;p27"/>
          <p:cNvSpPr txBox="1"/>
          <p:nvPr>
            <p:ph idx="11" type="ftr"/>
          </p:nvPr>
        </p:nvSpPr>
        <p:spPr>
          <a:xfrm>
            <a:off x="2128837" y="4712613"/>
            <a:ext cx="6332400" cy="430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61" name="Google Shape;261;p27"/>
          <p:cNvSpPr txBox="1"/>
          <p:nvPr>
            <p:ph idx="12" type="sldNum"/>
          </p:nvPr>
        </p:nvSpPr>
        <p:spPr>
          <a:xfrm>
            <a:off x="8461374" y="4712613"/>
            <a:ext cx="682500" cy="4308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4D END Dark">
  <p:cSld name="04D END Dark">
    <p:bg>
      <p:bgPr>
        <a:solidFill>
          <a:srgbClr val="212121"/>
        </a:solidFill>
      </p:bgPr>
    </p:bg>
    <p:spTree>
      <p:nvGrpSpPr>
        <p:cNvPr id="262" name="Shape 262"/>
        <p:cNvGrpSpPr/>
        <p:nvPr/>
      </p:nvGrpSpPr>
      <p:grpSpPr>
        <a:xfrm>
          <a:off x="0" y="0"/>
          <a:ext cx="0" cy="0"/>
          <a:chOff x="0" y="0"/>
          <a:chExt cx="0" cy="0"/>
        </a:xfrm>
      </p:grpSpPr>
      <p:pic>
        <p:nvPicPr>
          <p:cNvPr id="263" name="Google Shape;263;p28"/>
          <p:cNvPicPr preferRelativeResize="0"/>
          <p:nvPr/>
        </p:nvPicPr>
        <p:blipFill rotWithShape="1">
          <a:blip r:embed="rId2">
            <a:alphaModFix/>
          </a:blip>
          <a:srcRect b="0" l="0" r="0" t="0"/>
          <a:stretch/>
        </p:blipFill>
        <p:spPr>
          <a:xfrm>
            <a:off x="3317241" y="1921075"/>
            <a:ext cx="2350500" cy="8337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ODY **">
  <p:cSld name="** BODY **">
    <p:bg>
      <p:bgPr>
        <a:solidFill>
          <a:srgbClr val="FF5C36"/>
        </a:solidFill>
      </p:bgPr>
    </p:bg>
    <p:spTree>
      <p:nvGrpSpPr>
        <p:cNvPr id="22" name="Shape 22"/>
        <p:cNvGrpSpPr/>
        <p:nvPr/>
      </p:nvGrpSpPr>
      <p:grpSpPr>
        <a:xfrm>
          <a:off x="0" y="0"/>
          <a:ext cx="0" cy="0"/>
          <a:chOff x="0" y="0"/>
          <a:chExt cx="0" cy="0"/>
        </a:xfrm>
      </p:grpSpPr>
      <p:sp>
        <p:nvSpPr>
          <p:cNvPr id="23" name="Google Shape;23;p4"/>
          <p:cNvSpPr/>
          <p:nvPr/>
        </p:nvSpPr>
        <p:spPr>
          <a:xfrm>
            <a:off x="146303" y="146304"/>
            <a:ext cx="8851500" cy="4846200"/>
          </a:xfrm>
          <a:prstGeom prst="rect">
            <a:avLst/>
          </a:prstGeom>
          <a:solidFill>
            <a:schemeClr val="lt1"/>
          </a:solidFill>
          <a:ln>
            <a:noFill/>
          </a:ln>
        </p:spPr>
        <p:txBody>
          <a:bodyPr anchorCtr="0" anchor="ctr" bIns="45700" lIns="1097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24" name="Google Shape;24;p4"/>
          <p:cNvSpPr txBox="1"/>
          <p:nvPr>
            <p:ph type="title"/>
          </p:nvPr>
        </p:nvSpPr>
        <p:spPr>
          <a:xfrm>
            <a:off x="-339" y="0"/>
            <a:ext cx="9144000" cy="795900"/>
          </a:xfrm>
          <a:prstGeom prst="rect">
            <a:avLst/>
          </a:prstGeom>
          <a:noFill/>
          <a:ln>
            <a:noFill/>
          </a:ln>
        </p:spPr>
        <p:txBody>
          <a:bodyPr anchorCtr="0" anchor="t" bIns="91425" lIns="365750" spcFirstLastPara="1" rIns="365750" wrap="square" tIns="365750">
            <a:noAutofit/>
          </a:bodyPr>
          <a:lstStyle>
            <a:lvl1pPr lvl="0" rtl="0" algn="l">
              <a:lnSpc>
                <a:spcPct val="90000"/>
              </a:lnSpc>
              <a:spcBef>
                <a:spcPts val="0"/>
              </a:spcBef>
              <a:spcAft>
                <a:spcPts val="0"/>
              </a:spcAft>
              <a:buClr>
                <a:schemeClr val="dk1"/>
              </a:buClr>
              <a:buSzPts val="2400"/>
              <a:buFont typeface="Helvetica Neue"/>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 name="Google Shape;25;p4"/>
          <p:cNvSpPr txBox="1"/>
          <p:nvPr>
            <p:ph idx="1" type="subTitle"/>
          </p:nvPr>
        </p:nvSpPr>
        <p:spPr>
          <a:xfrm>
            <a:off x="0" y="767967"/>
            <a:ext cx="8987400" cy="630900"/>
          </a:xfrm>
          <a:prstGeom prst="rect">
            <a:avLst/>
          </a:prstGeom>
          <a:noFill/>
          <a:ln>
            <a:noFill/>
          </a:ln>
        </p:spPr>
        <p:txBody>
          <a:bodyPr anchorCtr="0" anchor="t" bIns="365750" lIns="365750" spcFirstLastPara="1" rIns="182875" wrap="square" tIns="45675">
            <a:noAutofit/>
          </a:bodyPr>
          <a:lstStyle>
            <a:lvl1pPr lvl="0" rtl="0" algn="l">
              <a:lnSpc>
                <a:spcPct val="100000"/>
              </a:lnSpc>
              <a:spcBef>
                <a:spcPts val="1200"/>
              </a:spcBef>
              <a:spcAft>
                <a:spcPts val="0"/>
              </a:spcAft>
              <a:buClr>
                <a:schemeClr val="dk1"/>
              </a:buClr>
              <a:buSzPts val="1400"/>
              <a:buNone/>
              <a:defRPr b="1" i="0" sz="1400">
                <a:latin typeface="Helvetica Neue"/>
                <a:ea typeface="Helvetica Neue"/>
                <a:cs typeface="Helvetica Neue"/>
                <a:sym typeface="Helvetica Neue"/>
              </a:defRPr>
            </a:lvl1pPr>
            <a:lvl2pPr lvl="1" rtl="0" algn="ctr">
              <a:lnSpc>
                <a:spcPct val="100000"/>
              </a:lnSpc>
              <a:spcBef>
                <a:spcPts val="400"/>
              </a:spcBef>
              <a:spcAft>
                <a:spcPts val="0"/>
              </a:spcAft>
              <a:buClr>
                <a:schemeClr val="dk1"/>
              </a:buClr>
              <a:buSzPts val="2000"/>
              <a:buNone/>
              <a:defRPr sz="2000"/>
            </a:lvl2pPr>
            <a:lvl3pPr lvl="2" rtl="0" algn="ctr">
              <a:lnSpc>
                <a:spcPct val="100000"/>
              </a:lnSpc>
              <a:spcBef>
                <a:spcPts val="300"/>
              </a:spcBef>
              <a:spcAft>
                <a:spcPts val="0"/>
              </a:spcAft>
              <a:buClr>
                <a:schemeClr val="dk1"/>
              </a:buClr>
              <a:buSzPts val="1800"/>
              <a:buNone/>
              <a:defRPr sz="1800"/>
            </a:lvl3pPr>
            <a:lvl4pPr lvl="3" rtl="0" algn="ctr">
              <a:lnSpc>
                <a:spcPct val="100000"/>
              </a:lnSpc>
              <a:spcBef>
                <a:spcPts val="200"/>
              </a:spcBef>
              <a:spcAft>
                <a:spcPts val="0"/>
              </a:spcAft>
              <a:buClr>
                <a:schemeClr val="dk1"/>
              </a:buClr>
              <a:buSzPts val="1600"/>
              <a:buNone/>
              <a:defRPr sz="1600"/>
            </a:lvl4pPr>
            <a:lvl5pPr lvl="4" rtl="0" algn="ctr">
              <a:lnSpc>
                <a:spcPct val="100000"/>
              </a:lnSpc>
              <a:spcBef>
                <a:spcPts val="600"/>
              </a:spcBef>
              <a:spcAft>
                <a:spcPts val="0"/>
              </a:spcAft>
              <a:buClr>
                <a:srgbClr val="FF0000"/>
              </a:buClr>
              <a:buSzPts val="1600"/>
              <a:buNone/>
              <a:defRPr sz="1600"/>
            </a:lvl5pPr>
            <a:lvl6pPr lvl="5" rtl="0" algn="ctr">
              <a:spcBef>
                <a:spcPts val="600"/>
              </a:spcBef>
              <a:spcAft>
                <a:spcPts val="0"/>
              </a:spcAft>
              <a:buClr>
                <a:srgbClr val="FF9A83"/>
              </a:buClr>
              <a:buSzPts val="1600"/>
              <a:buNone/>
              <a:defRPr sz="1600"/>
            </a:lvl6pPr>
            <a:lvl7pPr lvl="6" rtl="0" algn="ctr">
              <a:spcBef>
                <a:spcPts val="600"/>
              </a:spcBef>
              <a:spcAft>
                <a:spcPts val="0"/>
              </a:spcAft>
              <a:buClr>
                <a:srgbClr val="FFBCAD"/>
              </a:buClr>
              <a:buSzPts val="1600"/>
              <a:buNone/>
              <a:defRPr sz="1600"/>
            </a:lvl7pPr>
            <a:lvl8pPr lvl="7" rtl="0" algn="ctr">
              <a:spcBef>
                <a:spcPts val="600"/>
              </a:spcBef>
              <a:spcAft>
                <a:spcPts val="0"/>
              </a:spcAft>
              <a:buClr>
                <a:srgbClr val="FFDDD6"/>
              </a:buClr>
              <a:buSzPts val="1600"/>
              <a:buNone/>
              <a:defRPr sz="1600"/>
            </a:lvl8pPr>
            <a:lvl9pPr lvl="8" rtl="0" algn="ctr">
              <a:spcBef>
                <a:spcPts val="600"/>
              </a:spcBef>
              <a:spcAft>
                <a:spcPts val="0"/>
              </a:spcAft>
              <a:buClr>
                <a:schemeClr val="lt1"/>
              </a:buClr>
              <a:buSzPts val="1600"/>
              <a:buNone/>
              <a:defRPr sz="1600"/>
            </a:lvl9pPr>
          </a:lstStyle>
          <a:p/>
        </p:txBody>
      </p:sp>
      <p:sp>
        <p:nvSpPr>
          <p:cNvPr id="26" name="Google Shape;26;p4"/>
          <p:cNvSpPr txBox="1"/>
          <p:nvPr>
            <p:ph idx="2" type="body"/>
          </p:nvPr>
        </p:nvSpPr>
        <p:spPr>
          <a:xfrm>
            <a:off x="-680" y="1398869"/>
            <a:ext cx="9144600" cy="3744600"/>
          </a:xfrm>
          <a:prstGeom prst="rect">
            <a:avLst/>
          </a:prstGeom>
          <a:noFill/>
          <a:ln>
            <a:noFill/>
          </a:ln>
        </p:spPr>
        <p:txBody>
          <a:bodyPr anchorCtr="0" anchor="t" bIns="274300" lIns="548625" spcFirstLastPara="1" rIns="365750" wrap="square" tIns="45675">
            <a:noAutofit/>
          </a:bodyPr>
          <a:lstStyle>
            <a:lvl1pPr indent="-228600" lvl="0" marL="457200" rtl="0" algn="l">
              <a:lnSpc>
                <a:spcPct val="100000"/>
              </a:lnSpc>
              <a:spcBef>
                <a:spcPts val="1200"/>
              </a:spcBef>
              <a:spcAft>
                <a:spcPts val="0"/>
              </a:spcAft>
              <a:buClr>
                <a:schemeClr val="dk1"/>
              </a:buClr>
              <a:buSzPts val="1600"/>
              <a:buNone/>
              <a:defRPr b="0" i="0">
                <a:latin typeface="Helvetica Neue"/>
                <a:ea typeface="Helvetica Neue"/>
                <a:cs typeface="Helvetica Neue"/>
                <a:sym typeface="Helvetica Neue"/>
              </a:defRPr>
            </a:lvl1pPr>
            <a:lvl2pPr indent="-330200" lvl="1" marL="914400" rtl="0" algn="l">
              <a:lnSpc>
                <a:spcPct val="100000"/>
              </a:lnSpc>
              <a:spcBef>
                <a:spcPts val="400"/>
              </a:spcBef>
              <a:spcAft>
                <a:spcPts val="0"/>
              </a:spcAft>
              <a:buClr>
                <a:schemeClr val="dk1"/>
              </a:buClr>
              <a:buSzPts val="1600"/>
              <a:buChar char="•"/>
              <a:defRPr/>
            </a:lvl2pPr>
            <a:lvl3pPr indent="-317500" lvl="2" marL="1371600" rtl="0" algn="l">
              <a:lnSpc>
                <a:spcPct val="100000"/>
              </a:lnSpc>
              <a:spcBef>
                <a:spcPts val="300"/>
              </a:spcBef>
              <a:spcAft>
                <a:spcPts val="0"/>
              </a:spcAft>
              <a:buClr>
                <a:schemeClr val="dk1"/>
              </a:buClr>
              <a:buSzPts val="1400"/>
              <a:buChar char="•"/>
              <a:defRPr sz="1400"/>
            </a:lvl3pPr>
            <a:lvl4pPr indent="-304800" lvl="3" marL="1828800" rtl="0" algn="l">
              <a:lnSpc>
                <a:spcPct val="100000"/>
              </a:lnSpc>
              <a:spcBef>
                <a:spcPts val="300"/>
              </a:spcBef>
              <a:spcAft>
                <a:spcPts val="0"/>
              </a:spcAft>
              <a:buClr>
                <a:schemeClr val="dk1"/>
              </a:buClr>
              <a:buSzPts val="1200"/>
              <a:buChar char="•"/>
              <a:defRPr sz="1200"/>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27" name="Google Shape;27;p4"/>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4"/>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grpSp>
        <p:nvGrpSpPr>
          <p:cNvPr id="29" name="Google Shape;29;p4"/>
          <p:cNvGrpSpPr/>
          <p:nvPr/>
        </p:nvGrpSpPr>
        <p:grpSpPr>
          <a:xfrm>
            <a:off x="8366505" y="4672658"/>
            <a:ext cx="777602" cy="470705"/>
            <a:chOff x="8366505" y="4672658"/>
            <a:chExt cx="777602" cy="470705"/>
          </a:xfrm>
        </p:grpSpPr>
        <p:grpSp>
          <p:nvGrpSpPr>
            <p:cNvPr id="30" name="Google Shape;30;p4"/>
            <p:cNvGrpSpPr/>
            <p:nvPr/>
          </p:nvGrpSpPr>
          <p:grpSpPr>
            <a:xfrm>
              <a:off x="8366505" y="4672658"/>
              <a:ext cx="468198" cy="165903"/>
              <a:chOff x="8366505" y="4672658"/>
              <a:chExt cx="468198" cy="165903"/>
            </a:xfrm>
          </p:grpSpPr>
          <p:sp>
            <p:nvSpPr>
              <p:cNvPr id="31" name="Google Shape;31;p4"/>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32" name="Google Shape;32;p4"/>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33" name="Google Shape;33;p4"/>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 img R">
  <p:cSld name="HALF + img R">
    <p:bg>
      <p:bgPr>
        <a:solidFill>
          <a:srgbClr val="FF5C36"/>
        </a:solidFill>
      </p:bgPr>
    </p:bg>
    <p:spTree>
      <p:nvGrpSpPr>
        <p:cNvPr id="34" name="Shape 34"/>
        <p:cNvGrpSpPr/>
        <p:nvPr/>
      </p:nvGrpSpPr>
      <p:grpSpPr>
        <a:xfrm>
          <a:off x="0" y="0"/>
          <a:ext cx="0" cy="0"/>
          <a:chOff x="0" y="0"/>
          <a:chExt cx="0" cy="0"/>
        </a:xfrm>
      </p:grpSpPr>
      <p:sp>
        <p:nvSpPr>
          <p:cNvPr id="35" name="Google Shape;35;p5"/>
          <p:cNvSpPr/>
          <p:nvPr/>
        </p:nvSpPr>
        <p:spPr>
          <a:xfrm>
            <a:off x="146303" y="146304"/>
            <a:ext cx="8851500" cy="4846200"/>
          </a:xfrm>
          <a:prstGeom prst="rect">
            <a:avLst/>
          </a:prstGeom>
          <a:solidFill>
            <a:schemeClr val="lt1"/>
          </a:solidFill>
          <a:ln>
            <a:noFill/>
          </a:ln>
        </p:spPr>
        <p:txBody>
          <a:bodyPr anchorCtr="0" anchor="ctr" bIns="45700" lIns="1097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36" name="Google Shape;36;p5"/>
          <p:cNvSpPr txBox="1"/>
          <p:nvPr>
            <p:ph idx="1" type="body"/>
          </p:nvPr>
        </p:nvSpPr>
        <p:spPr>
          <a:xfrm>
            <a:off x="-679" y="0"/>
            <a:ext cx="5029800" cy="5143500"/>
          </a:xfrm>
          <a:prstGeom prst="rect">
            <a:avLst/>
          </a:prstGeom>
          <a:noFill/>
          <a:ln>
            <a:noFill/>
          </a:ln>
        </p:spPr>
        <p:txBody>
          <a:bodyPr anchorCtr="0" anchor="ctr" bIns="457200" lIns="731500" spcFirstLastPara="1" rIns="182875" wrap="square" tIns="274300">
            <a:noAutofit/>
          </a:bodyPr>
          <a:lstStyle>
            <a:lvl1pPr indent="-228600" lvl="0" marL="457200" rtl="0" algn="l">
              <a:lnSpc>
                <a:spcPct val="90000"/>
              </a:lnSpc>
              <a:spcBef>
                <a:spcPts val="0"/>
              </a:spcBef>
              <a:spcAft>
                <a:spcPts val="0"/>
              </a:spcAft>
              <a:buClr>
                <a:schemeClr val="dk1"/>
              </a:buClr>
              <a:buSzPts val="2800"/>
              <a:buNone/>
              <a:defRPr b="0" i="0" sz="2800">
                <a:latin typeface="Helvetica Neue"/>
                <a:ea typeface="Helvetica Neue"/>
                <a:cs typeface="Helvetica Neue"/>
                <a:sym typeface="Helvetica Neue"/>
              </a:defRPr>
            </a:lvl1pPr>
            <a:lvl2pPr indent="-228600" lvl="1" marL="914400" rtl="0" algn="l">
              <a:lnSpc>
                <a:spcPct val="100000"/>
              </a:lnSpc>
              <a:spcBef>
                <a:spcPts val="1200"/>
              </a:spcBef>
              <a:spcAft>
                <a:spcPts val="0"/>
              </a:spcAft>
              <a:buClr>
                <a:schemeClr val="dk1"/>
              </a:buClr>
              <a:buSzPts val="1600"/>
              <a:buNone/>
              <a:defRPr b="0" i="0">
                <a:latin typeface="Helvetica Neue"/>
                <a:ea typeface="Helvetica Neue"/>
                <a:cs typeface="Helvetica Neue"/>
                <a:sym typeface="Helvetica Neue"/>
              </a:defRPr>
            </a:lvl2pPr>
            <a:lvl3pPr indent="-317500" lvl="2" marL="1371600" rtl="0" algn="l">
              <a:lnSpc>
                <a:spcPct val="100000"/>
              </a:lnSpc>
              <a:spcBef>
                <a:spcPts val="400"/>
              </a:spcBef>
              <a:spcAft>
                <a:spcPts val="0"/>
              </a:spcAft>
              <a:buClr>
                <a:schemeClr val="dk1"/>
              </a:buClr>
              <a:buSzPts val="1400"/>
              <a:buChar char="•"/>
              <a:defRPr/>
            </a:lvl3pPr>
            <a:lvl4pPr indent="-304800" lvl="3" marL="1828800" rtl="0" algn="l">
              <a:lnSpc>
                <a:spcPct val="100000"/>
              </a:lnSpc>
              <a:spcBef>
                <a:spcPts val="300"/>
              </a:spcBef>
              <a:spcAft>
                <a:spcPts val="0"/>
              </a:spcAft>
              <a:buClr>
                <a:schemeClr val="dk1"/>
              </a:buClr>
              <a:buSzPts val="1200"/>
              <a:buChar char="•"/>
              <a:defRPr sz="1200">
                <a:latin typeface="Helvetica Neue Light"/>
                <a:ea typeface="Helvetica Neue Light"/>
                <a:cs typeface="Helvetica Neue Light"/>
                <a:sym typeface="Helvetica Neue Light"/>
              </a:defRPr>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37" name="Google Shape;37;p5"/>
          <p:cNvSpPr/>
          <p:nvPr>
            <p:ph idx="2" type="pic"/>
          </p:nvPr>
        </p:nvSpPr>
        <p:spPr>
          <a:xfrm>
            <a:off x="5029197" y="146304"/>
            <a:ext cx="3968400" cy="4846200"/>
          </a:xfrm>
          <a:prstGeom prst="rect">
            <a:avLst/>
          </a:prstGeom>
          <a:noFill/>
          <a:ln>
            <a:noFill/>
          </a:ln>
        </p:spPr>
        <p:txBody>
          <a:bodyPr anchorCtr="0" anchor="ctr" bIns="45675" lIns="365750" spcFirstLastPara="1" rIns="365750" wrap="square" tIns="45675">
            <a:noAutofit/>
          </a:bodyPr>
          <a:lstStyle>
            <a:lvl1pPr lvl="0" marR="0" rtl="0" algn="ctr">
              <a:lnSpc>
                <a:spcPct val="100000"/>
              </a:lnSpc>
              <a:spcBef>
                <a:spcPts val="1200"/>
              </a:spcBef>
              <a:spcAft>
                <a:spcPts val="0"/>
              </a:spcAft>
              <a:buClr>
                <a:srgbClr val="99ECD3"/>
              </a:buClr>
              <a:buSzPts val="1600"/>
              <a:buFont typeface="Arial"/>
              <a:buNone/>
              <a:defRPr b="0" i="0" sz="1600" u="none" cap="none" strike="noStrike">
                <a:solidFill>
                  <a:srgbClr val="99ECD3"/>
                </a:solidFill>
                <a:latin typeface="Helvetica Neue"/>
                <a:ea typeface="Helvetica Neue"/>
                <a:cs typeface="Helvetica Neue"/>
                <a:sym typeface="Helvetica Neue"/>
              </a:defRPr>
            </a:lvl1pPr>
            <a:lvl2pPr lvl="1" marR="0" rtl="0" algn="l">
              <a:lnSpc>
                <a:spcPct val="100000"/>
              </a:lnSpc>
              <a:spcBef>
                <a:spcPts val="400"/>
              </a:spcBef>
              <a:spcAft>
                <a:spcPts val="0"/>
              </a:spcAft>
              <a:buClr>
                <a:schemeClr val="dk1"/>
              </a:buClr>
              <a:buSzPts val="1600"/>
              <a:buFont typeface="Arial"/>
              <a:buChar char="•"/>
              <a:defRPr b="0" i="0" sz="1600" u="none" cap="none" strike="noStrike">
                <a:solidFill>
                  <a:schemeClr val="dk1"/>
                </a:solidFill>
                <a:latin typeface="Helvetica Neue Light"/>
                <a:ea typeface="Helvetica Neue Light"/>
                <a:cs typeface="Helvetica Neue Light"/>
                <a:sym typeface="Helvetica Neue Light"/>
              </a:defRPr>
            </a:lvl2pPr>
            <a:lvl3pPr lvl="2"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Helvetica Neue Light"/>
                <a:ea typeface="Helvetica Neue Light"/>
                <a:cs typeface="Helvetica Neue Light"/>
                <a:sym typeface="Helvetica Neue Light"/>
              </a:defRPr>
            </a:lvl3pPr>
            <a:lvl4pPr lvl="3"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Helvetica Neue Light"/>
                <a:ea typeface="Helvetica Neue Light"/>
                <a:cs typeface="Helvetica Neue Light"/>
                <a:sym typeface="Helvetica Neue Light"/>
              </a:defRPr>
            </a:lvl4pPr>
            <a:lvl5pPr lvl="4" marR="0" rtl="0" algn="l">
              <a:lnSpc>
                <a:spcPct val="100000"/>
              </a:lnSpc>
              <a:spcBef>
                <a:spcPts val="600"/>
              </a:spcBef>
              <a:spcAft>
                <a:spcPts val="0"/>
              </a:spcAft>
              <a:buClr>
                <a:srgbClr val="FF0000"/>
              </a:buClr>
              <a:buSzPts val="800"/>
              <a:buFont typeface="Merriweather Sans"/>
              <a:buNone/>
              <a:defRPr b="0" i="0" sz="800" u="none" cap="none" strike="sngStrike">
                <a:solidFill>
                  <a:srgbClr val="FF0000"/>
                </a:solidFill>
                <a:latin typeface="Helvetica Neue Light"/>
                <a:ea typeface="Helvetica Neue Light"/>
                <a:cs typeface="Helvetica Neue Light"/>
                <a:sym typeface="Helvetica Neue Light"/>
              </a:defRPr>
            </a:lvl5pPr>
            <a:lvl6pPr lvl="5" marR="0" rtl="0" algn="l">
              <a:spcBef>
                <a:spcPts val="600"/>
              </a:spcBef>
              <a:spcAft>
                <a:spcPts val="0"/>
              </a:spcAft>
              <a:buClr>
                <a:srgbClr val="FF9A83"/>
              </a:buClr>
              <a:buSzPts val="800"/>
              <a:buFont typeface="Arial"/>
              <a:buNone/>
              <a:defRPr b="0" i="0" sz="800" u="none" cap="none" strike="sngStrike">
                <a:solidFill>
                  <a:srgbClr val="FF9A83"/>
                </a:solidFill>
                <a:latin typeface="Helvetica Neue Light"/>
                <a:ea typeface="Helvetica Neue Light"/>
                <a:cs typeface="Helvetica Neue Light"/>
                <a:sym typeface="Helvetica Neue Light"/>
              </a:defRPr>
            </a:lvl6pPr>
            <a:lvl7pPr lvl="6" marR="0" rtl="0" algn="l">
              <a:spcBef>
                <a:spcPts val="600"/>
              </a:spcBef>
              <a:spcAft>
                <a:spcPts val="0"/>
              </a:spcAft>
              <a:buClr>
                <a:srgbClr val="FFBCAD"/>
              </a:buClr>
              <a:buSzPts val="800"/>
              <a:buFont typeface="Arial"/>
              <a:buNone/>
              <a:defRPr b="0" i="0" sz="800" u="none" cap="none" strike="sngStrike">
                <a:solidFill>
                  <a:srgbClr val="FFBCAD"/>
                </a:solidFill>
                <a:latin typeface="Helvetica Neue Light"/>
                <a:ea typeface="Helvetica Neue Light"/>
                <a:cs typeface="Helvetica Neue Light"/>
                <a:sym typeface="Helvetica Neue Light"/>
              </a:defRPr>
            </a:lvl7pPr>
            <a:lvl8pPr lvl="7" marR="0" rtl="0" algn="l">
              <a:spcBef>
                <a:spcPts val="600"/>
              </a:spcBef>
              <a:spcAft>
                <a:spcPts val="0"/>
              </a:spcAft>
              <a:buClr>
                <a:srgbClr val="FFDDD6"/>
              </a:buClr>
              <a:buSzPts val="800"/>
              <a:buFont typeface="Arial"/>
              <a:buNone/>
              <a:defRPr b="0" i="0" sz="800" u="none" cap="none" strike="sngStrike">
                <a:solidFill>
                  <a:srgbClr val="FFDDD6"/>
                </a:solidFill>
                <a:latin typeface="Helvetica Neue Light"/>
                <a:ea typeface="Helvetica Neue Light"/>
                <a:cs typeface="Helvetica Neue Light"/>
                <a:sym typeface="Helvetica Neue Light"/>
              </a:defRPr>
            </a:lvl8pPr>
            <a:lvl9pPr lvl="8" marR="0" rtl="0" algn="l">
              <a:spcBef>
                <a:spcPts val="600"/>
              </a:spcBef>
              <a:spcAft>
                <a:spcPts val="0"/>
              </a:spcAft>
              <a:buClr>
                <a:schemeClr val="lt1"/>
              </a:buClr>
              <a:buSzPts val="800"/>
              <a:buFont typeface="Arial"/>
              <a:buNone/>
              <a:defRPr b="0" i="0" sz="800" u="none" cap="none" strike="sngStrike">
                <a:solidFill>
                  <a:schemeClr val="lt1"/>
                </a:solidFill>
                <a:latin typeface="Arial"/>
                <a:ea typeface="Arial"/>
                <a:cs typeface="Arial"/>
                <a:sym typeface="Arial"/>
              </a:defRPr>
            </a:lvl9pPr>
          </a:lstStyle>
          <a:p/>
        </p:txBody>
      </p:sp>
      <p:sp>
        <p:nvSpPr>
          <p:cNvPr id="38" name="Google Shape;38;p5"/>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5"/>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grpSp>
        <p:nvGrpSpPr>
          <p:cNvPr id="40" name="Google Shape;40;p5"/>
          <p:cNvGrpSpPr/>
          <p:nvPr/>
        </p:nvGrpSpPr>
        <p:grpSpPr>
          <a:xfrm>
            <a:off x="8366505" y="4672658"/>
            <a:ext cx="777602" cy="470705"/>
            <a:chOff x="8366505" y="4672658"/>
            <a:chExt cx="777602" cy="470705"/>
          </a:xfrm>
        </p:grpSpPr>
        <p:grpSp>
          <p:nvGrpSpPr>
            <p:cNvPr id="41" name="Google Shape;41;p5"/>
            <p:cNvGrpSpPr/>
            <p:nvPr/>
          </p:nvGrpSpPr>
          <p:grpSpPr>
            <a:xfrm>
              <a:off x="8366505" y="4672658"/>
              <a:ext cx="468198" cy="165903"/>
              <a:chOff x="8366505" y="4672658"/>
              <a:chExt cx="468198" cy="165903"/>
            </a:xfrm>
          </p:grpSpPr>
          <p:sp>
            <p:nvSpPr>
              <p:cNvPr id="42" name="Google Shape;42;p5"/>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43" name="Google Shape;43;p5"/>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44" name="Google Shape;44;p5"/>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bg img">
  <p:cSld name="quote + bg img">
    <p:bg>
      <p:bgPr>
        <a:solidFill>
          <a:srgbClr val="452235"/>
        </a:solidFill>
      </p:bgPr>
    </p:bg>
    <p:spTree>
      <p:nvGrpSpPr>
        <p:cNvPr id="45" name="Shape 45"/>
        <p:cNvGrpSpPr/>
        <p:nvPr/>
      </p:nvGrpSpPr>
      <p:grpSpPr>
        <a:xfrm>
          <a:off x="0" y="0"/>
          <a:ext cx="0" cy="0"/>
          <a:chOff x="0" y="0"/>
          <a:chExt cx="0" cy="0"/>
        </a:xfrm>
      </p:grpSpPr>
      <p:sp>
        <p:nvSpPr>
          <p:cNvPr id="46" name="Google Shape;46;p6"/>
          <p:cNvSpPr txBox="1"/>
          <p:nvPr>
            <p:ph idx="1" type="body"/>
          </p:nvPr>
        </p:nvSpPr>
        <p:spPr>
          <a:xfrm>
            <a:off x="-170" y="401379"/>
            <a:ext cx="9144000" cy="4340700"/>
          </a:xfrm>
          <a:prstGeom prst="rect">
            <a:avLst/>
          </a:prstGeom>
          <a:noFill/>
          <a:ln>
            <a:noFill/>
          </a:ln>
        </p:spPr>
        <p:txBody>
          <a:bodyPr anchorCtr="0" anchor="ctr" bIns="274300" lIns="731500" spcFirstLastPara="1" rIns="365750" wrap="square" tIns="274300">
            <a:noAutofit/>
          </a:bodyPr>
          <a:lstStyle>
            <a:lvl1pPr indent="-228600" lvl="0" marL="457200" rtl="0" algn="l">
              <a:lnSpc>
                <a:spcPct val="85000"/>
              </a:lnSpc>
              <a:spcBef>
                <a:spcPts val="0"/>
              </a:spcBef>
              <a:spcAft>
                <a:spcPts val="0"/>
              </a:spcAft>
              <a:buClr>
                <a:schemeClr val="lt1"/>
              </a:buClr>
              <a:buSzPts val="4400"/>
              <a:buNone/>
              <a:defRPr b="0" i="0" sz="4400">
                <a:solidFill>
                  <a:schemeClr val="lt1"/>
                </a:solidFill>
                <a:latin typeface="Helvetica Neue"/>
                <a:ea typeface="Helvetica Neue"/>
                <a:cs typeface="Helvetica Neue"/>
                <a:sym typeface="Helvetica Neue"/>
              </a:defRPr>
            </a:lvl1pPr>
            <a:lvl2pPr indent="-228600" lvl="1" marL="914400" rtl="0" algn="l">
              <a:lnSpc>
                <a:spcPct val="100000"/>
              </a:lnSpc>
              <a:spcBef>
                <a:spcPts val="1200"/>
              </a:spcBef>
              <a:spcAft>
                <a:spcPts val="0"/>
              </a:spcAft>
              <a:buClr>
                <a:schemeClr val="lt1"/>
              </a:buClr>
              <a:buSzPts val="1600"/>
              <a:buNone/>
              <a:defRPr>
                <a:solidFill>
                  <a:schemeClr val="lt1"/>
                </a:solidFill>
              </a:defRPr>
            </a:lvl2pPr>
            <a:lvl3pPr indent="-317500" lvl="2" marL="1371600" rtl="0" algn="l">
              <a:lnSpc>
                <a:spcPct val="100000"/>
              </a:lnSpc>
              <a:spcBef>
                <a:spcPts val="400"/>
              </a:spcBef>
              <a:spcAft>
                <a:spcPts val="0"/>
              </a:spcAft>
              <a:buClr>
                <a:schemeClr val="lt1"/>
              </a:buClr>
              <a:buSzPts val="1400"/>
              <a:buChar char="•"/>
              <a:defRPr>
                <a:solidFill>
                  <a:schemeClr val="lt1"/>
                </a:solidFill>
              </a:defRPr>
            </a:lvl3pPr>
            <a:lvl4pPr indent="-304800" lvl="3" marL="1828800" rtl="0" algn="l">
              <a:lnSpc>
                <a:spcPct val="100000"/>
              </a:lnSpc>
              <a:spcBef>
                <a:spcPts val="300"/>
              </a:spcBef>
              <a:spcAft>
                <a:spcPts val="0"/>
              </a:spcAft>
              <a:buClr>
                <a:schemeClr val="lt1"/>
              </a:buClr>
              <a:buSzPts val="1200"/>
              <a:buChar char="•"/>
              <a:defRPr sz="1200">
                <a:solidFill>
                  <a:schemeClr val="lt1"/>
                </a:solidFill>
                <a:latin typeface="Helvetica Neue Light"/>
                <a:ea typeface="Helvetica Neue Light"/>
                <a:cs typeface="Helvetica Neue Light"/>
                <a:sym typeface="Helvetica Neue Light"/>
              </a:defRPr>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47" name="Google Shape;47;p6"/>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6"/>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1"/>
                </a:solidFill>
                <a:latin typeface="Helvetica Neue"/>
                <a:ea typeface="Helvetica Neue"/>
                <a:cs typeface="Helvetica Neue"/>
                <a:sym typeface="Helvetica Neue"/>
              </a:defRPr>
            </a:lvl1pPr>
            <a:lvl2pPr indent="0" lvl="1" marL="0" rtl="0" algn="l">
              <a:spcBef>
                <a:spcPts val="0"/>
              </a:spcBef>
              <a:buNone/>
              <a:defRPr b="0" i="0" sz="700">
                <a:solidFill>
                  <a:schemeClr val="dk1"/>
                </a:solidFill>
                <a:latin typeface="Helvetica Neue"/>
                <a:ea typeface="Helvetica Neue"/>
                <a:cs typeface="Helvetica Neue"/>
                <a:sym typeface="Helvetica Neue"/>
              </a:defRPr>
            </a:lvl2pPr>
            <a:lvl3pPr indent="0" lvl="2" marL="0" rtl="0" algn="l">
              <a:spcBef>
                <a:spcPts val="0"/>
              </a:spcBef>
              <a:buNone/>
              <a:defRPr b="0" i="0" sz="700">
                <a:solidFill>
                  <a:schemeClr val="dk1"/>
                </a:solidFill>
                <a:latin typeface="Helvetica Neue"/>
                <a:ea typeface="Helvetica Neue"/>
                <a:cs typeface="Helvetica Neue"/>
                <a:sym typeface="Helvetica Neue"/>
              </a:defRPr>
            </a:lvl3pPr>
            <a:lvl4pPr indent="0" lvl="3" marL="0" rtl="0" algn="l">
              <a:spcBef>
                <a:spcPts val="0"/>
              </a:spcBef>
              <a:buNone/>
              <a:defRPr b="0" i="0" sz="700">
                <a:solidFill>
                  <a:schemeClr val="dk1"/>
                </a:solidFill>
                <a:latin typeface="Helvetica Neue"/>
                <a:ea typeface="Helvetica Neue"/>
                <a:cs typeface="Helvetica Neue"/>
                <a:sym typeface="Helvetica Neue"/>
              </a:defRPr>
            </a:lvl4pPr>
            <a:lvl5pPr indent="0" lvl="4" marL="0" rtl="0" algn="l">
              <a:spcBef>
                <a:spcPts val="0"/>
              </a:spcBef>
              <a:buNone/>
              <a:defRPr b="0" i="0" sz="700">
                <a:solidFill>
                  <a:schemeClr val="dk1"/>
                </a:solidFill>
                <a:latin typeface="Helvetica Neue"/>
                <a:ea typeface="Helvetica Neue"/>
                <a:cs typeface="Helvetica Neue"/>
                <a:sym typeface="Helvetica Neue"/>
              </a:defRPr>
            </a:lvl5pPr>
            <a:lvl6pPr indent="0" lvl="5" marL="0" rtl="0" algn="l">
              <a:spcBef>
                <a:spcPts val="0"/>
              </a:spcBef>
              <a:buNone/>
              <a:defRPr b="0" i="0" sz="700">
                <a:solidFill>
                  <a:schemeClr val="dk1"/>
                </a:solidFill>
                <a:latin typeface="Helvetica Neue"/>
                <a:ea typeface="Helvetica Neue"/>
                <a:cs typeface="Helvetica Neue"/>
                <a:sym typeface="Helvetica Neue"/>
              </a:defRPr>
            </a:lvl6pPr>
            <a:lvl7pPr indent="0" lvl="6" marL="0" rtl="0" algn="l">
              <a:spcBef>
                <a:spcPts val="0"/>
              </a:spcBef>
              <a:buNone/>
              <a:defRPr b="0" i="0" sz="700">
                <a:solidFill>
                  <a:schemeClr val="dk1"/>
                </a:solidFill>
                <a:latin typeface="Helvetica Neue"/>
                <a:ea typeface="Helvetica Neue"/>
                <a:cs typeface="Helvetica Neue"/>
                <a:sym typeface="Helvetica Neue"/>
              </a:defRPr>
            </a:lvl7pPr>
            <a:lvl8pPr indent="0" lvl="7" marL="0" rtl="0" algn="l">
              <a:spcBef>
                <a:spcPts val="0"/>
              </a:spcBef>
              <a:buNone/>
              <a:defRPr b="0" i="0" sz="700">
                <a:solidFill>
                  <a:schemeClr val="dk1"/>
                </a:solidFill>
                <a:latin typeface="Helvetica Neue"/>
                <a:ea typeface="Helvetica Neue"/>
                <a:cs typeface="Helvetica Neue"/>
                <a:sym typeface="Helvetica Neue"/>
              </a:defRPr>
            </a:lvl8pPr>
            <a:lvl9pPr indent="0" lvl="8" marL="0" rtl="0" algn="l">
              <a:spcBef>
                <a:spcPts val="0"/>
              </a:spcBef>
              <a:buNone/>
              <a:defRPr b="0" i="0" sz="700">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grpSp>
        <p:nvGrpSpPr>
          <p:cNvPr id="49" name="Google Shape;49;p6"/>
          <p:cNvGrpSpPr/>
          <p:nvPr/>
        </p:nvGrpSpPr>
        <p:grpSpPr>
          <a:xfrm>
            <a:off x="8366505" y="4672658"/>
            <a:ext cx="777602" cy="470705"/>
            <a:chOff x="8366505" y="4672658"/>
            <a:chExt cx="777602" cy="470705"/>
          </a:xfrm>
        </p:grpSpPr>
        <p:grpSp>
          <p:nvGrpSpPr>
            <p:cNvPr id="50" name="Google Shape;50;p6"/>
            <p:cNvGrpSpPr/>
            <p:nvPr/>
          </p:nvGrpSpPr>
          <p:grpSpPr>
            <a:xfrm>
              <a:off x="8366505" y="4672658"/>
              <a:ext cx="468198" cy="165903"/>
              <a:chOff x="8366505" y="4672658"/>
              <a:chExt cx="468198" cy="165903"/>
            </a:xfrm>
          </p:grpSpPr>
          <p:sp>
            <p:nvSpPr>
              <p:cNvPr id="51" name="Google Shape;51;p6"/>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52" name="Google Shape;52;p6"/>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53" name="Google Shape;53;p6"/>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nvGrpSpPr>
          <p:cNvPr id="54" name="Google Shape;54;p6"/>
          <p:cNvGrpSpPr/>
          <p:nvPr/>
        </p:nvGrpSpPr>
        <p:grpSpPr>
          <a:xfrm>
            <a:off x="0" y="0"/>
            <a:ext cx="9144679" cy="5143524"/>
            <a:chOff x="-680" y="0"/>
            <a:chExt cx="9144679" cy="5143524"/>
          </a:xfrm>
        </p:grpSpPr>
        <p:grpSp>
          <p:nvGrpSpPr>
            <p:cNvPr id="55" name="Google Shape;55;p6"/>
            <p:cNvGrpSpPr/>
            <p:nvPr/>
          </p:nvGrpSpPr>
          <p:grpSpPr>
            <a:xfrm>
              <a:off x="-680" y="0"/>
              <a:ext cx="9144655" cy="5143500"/>
              <a:chOff x="-680" y="0"/>
              <a:chExt cx="9144655" cy="5143500"/>
            </a:xfrm>
          </p:grpSpPr>
          <p:sp>
            <p:nvSpPr>
              <p:cNvPr id="56" name="Google Shape;56;p6"/>
              <p:cNvSpPr/>
              <p:nvPr/>
            </p:nvSpPr>
            <p:spPr>
              <a:xfrm>
                <a:off x="-680" y="0"/>
                <a:ext cx="1464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57" name="Google Shape;57;p6"/>
              <p:cNvSpPr/>
              <p:nvPr/>
            </p:nvSpPr>
            <p:spPr>
              <a:xfrm>
                <a:off x="8996675" y="0"/>
                <a:ext cx="1473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nvGrpSpPr>
            <p:cNvPr id="58" name="Google Shape;58;p6"/>
            <p:cNvGrpSpPr/>
            <p:nvPr/>
          </p:nvGrpSpPr>
          <p:grpSpPr>
            <a:xfrm>
              <a:off x="-1" y="0"/>
              <a:ext cx="9144000" cy="5143524"/>
              <a:chOff x="-1" y="0"/>
              <a:chExt cx="9144000" cy="5143524"/>
            </a:xfrm>
          </p:grpSpPr>
          <p:sp>
            <p:nvSpPr>
              <p:cNvPr id="59" name="Google Shape;59;p6"/>
              <p:cNvSpPr/>
              <p:nvPr/>
            </p:nvSpPr>
            <p:spPr>
              <a:xfrm>
                <a:off x="-1" y="0"/>
                <a:ext cx="9144000" cy="14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60" name="Google Shape;60;p6"/>
              <p:cNvSpPr/>
              <p:nvPr/>
            </p:nvSpPr>
            <p:spPr>
              <a:xfrm>
                <a:off x="-1" y="4992624"/>
                <a:ext cx="9144000" cy="150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ody ** 2-col">
  <p:cSld name="** body ** 2-col">
    <p:bg>
      <p:bgPr>
        <a:solidFill>
          <a:srgbClr val="FF5C36"/>
        </a:solidFill>
      </p:bgPr>
    </p:bg>
    <p:spTree>
      <p:nvGrpSpPr>
        <p:cNvPr id="61" name="Shape 61"/>
        <p:cNvGrpSpPr/>
        <p:nvPr/>
      </p:nvGrpSpPr>
      <p:grpSpPr>
        <a:xfrm>
          <a:off x="0" y="0"/>
          <a:ext cx="0" cy="0"/>
          <a:chOff x="0" y="0"/>
          <a:chExt cx="0" cy="0"/>
        </a:xfrm>
      </p:grpSpPr>
      <p:sp>
        <p:nvSpPr>
          <p:cNvPr id="62" name="Google Shape;62;p7"/>
          <p:cNvSpPr/>
          <p:nvPr/>
        </p:nvSpPr>
        <p:spPr>
          <a:xfrm>
            <a:off x="146303" y="146304"/>
            <a:ext cx="8851500" cy="4846200"/>
          </a:xfrm>
          <a:prstGeom prst="rect">
            <a:avLst/>
          </a:prstGeom>
          <a:solidFill>
            <a:schemeClr val="lt1"/>
          </a:solidFill>
          <a:ln>
            <a:noFill/>
          </a:ln>
        </p:spPr>
        <p:txBody>
          <a:bodyPr anchorCtr="0" anchor="ctr" bIns="45700" lIns="1097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63" name="Google Shape;63;p7"/>
          <p:cNvSpPr txBox="1"/>
          <p:nvPr>
            <p:ph type="title"/>
          </p:nvPr>
        </p:nvSpPr>
        <p:spPr>
          <a:xfrm>
            <a:off x="-1" y="0"/>
            <a:ext cx="9144000" cy="795900"/>
          </a:xfrm>
          <a:prstGeom prst="rect">
            <a:avLst/>
          </a:prstGeom>
          <a:noFill/>
          <a:ln>
            <a:noFill/>
          </a:ln>
        </p:spPr>
        <p:txBody>
          <a:bodyPr anchorCtr="0" anchor="t" bIns="91425" lIns="365750" spcFirstLastPara="1" rIns="365750" wrap="square" tIns="365750">
            <a:noAutofit/>
          </a:bodyPr>
          <a:lstStyle>
            <a:lvl1pPr lvl="0" rtl="0" algn="l">
              <a:lnSpc>
                <a:spcPct val="90000"/>
              </a:lnSpc>
              <a:spcBef>
                <a:spcPts val="0"/>
              </a:spcBef>
              <a:spcAft>
                <a:spcPts val="0"/>
              </a:spcAft>
              <a:buClr>
                <a:schemeClr val="dk1"/>
              </a:buClr>
              <a:buSzPts val="2400"/>
              <a:buFont typeface="Helvetica Neue"/>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7"/>
          <p:cNvSpPr txBox="1"/>
          <p:nvPr>
            <p:ph idx="1" type="subTitle"/>
          </p:nvPr>
        </p:nvSpPr>
        <p:spPr>
          <a:xfrm>
            <a:off x="0" y="767967"/>
            <a:ext cx="8987400" cy="630900"/>
          </a:xfrm>
          <a:prstGeom prst="rect">
            <a:avLst/>
          </a:prstGeom>
          <a:noFill/>
          <a:ln>
            <a:noFill/>
          </a:ln>
        </p:spPr>
        <p:txBody>
          <a:bodyPr anchorCtr="0" anchor="t" bIns="365750" lIns="365750" spcFirstLastPara="1" rIns="365750" wrap="square" tIns="45675">
            <a:noAutofit/>
          </a:bodyPr>
          <a:lstStyle>
            <a:lvl1pPr lvl="0" rtl="0" algn="l">
              <a:lnSpc>
                <a:spcPct val="100000"/>
              </a:lnSpc>
              <a:spcBef>
                <a:spcPts val="1200"/>
              </a:spcBef>
              <a:spcAft>
                <a:spcPts val="0"/>
              </a:spcAft>
              <a:buClr>
                <a:schemeClr val="dk1"/>
              </a:buClr>
              <a:buSzPts val="1400"/>
              <a:buNone/>
              <a:defRPr b="1" i="0" sz="1400">
                <a:latin typeface="Helvetica Neue"/>
                <a:ea typeface="Helvetica Neue"/>
                <a:cs typeface="Helvetica Neue"/>
                <a:sym typeface="Helvetica Neue"/>
              </a:defRPr>
            </a:lvl1pPr>
            <a:lvl2pPr lvl="1" rtl="0" algn="ctr">
              <a:lnSpc>
                <a:spcPct val="100000"/>
              </a:lnSpc>
              <a:spcBef>
                <a:spcPts val="400"/>
              </a:spcBef>
              <a:spcAft>
                <a:spcPts val="0"/>
              </a:spcAft>
              <a:buClr>
                <a:schemeClr val="dk1"/>
              </a:buClr>
              <a:buSzPts val="2000"/>
              <a:buNone/>
              <a:defRPr sz="2000"/>
            </a:lvl2pPr>
            <a:lvl3pPr lvl="2" rtl="0" algn="ctr">
              <a:lnSpc>
                <a:spcPct val="100000"/>
              </a:lnSpc>
              <a:spcBef>
                <a:spcPts val="300"/>
              </a:spcBef>
              <a:spcAft>
                <a:spcPts val="0"/>
              </a:spcAft>
              <a:buClr>
                <a:schemeClr val="dk1"/>
              </a:buClr>
              <a:buSzPts val="1800"/>
              <a:buNone/>
              <a:defRPr sz="1800"/>
            </a:lvl3pPr>
            <a:lvl4pPr lvl="3" rtl="0" algn="ctr">
              <a:lnSpc>
                <a:spcPct val="100000"/>
              </a:lnSpc>
              <a:spcBef>
                <a:spcPts val="200"/>
              </a:spcBef>
              <a:spcAft>
                <a:spcPts val="0"/>
              </a:spcAft>
              <a:buClr>
                <a:schemeClr val="dk1"/>
              </a:buClr>
              <a:buSzPts val="1600"/>
              <a:buNone/>
              <a:defRPr sz="1600"/>
            </a:lvl4pPr>
            <a:lvl5pPr lvl="4" rtl="0" algn="ctr">
              <a:lnSpc>
                <a:spcPct val="100000"/>
              </a:lnSpc>
              <a:spcBef>
                <a:spcPts val="600"/>
              </a:spcBef>
              <a:spcAft>
                <a:spcPts val="0"/>
              </a:spcAft>
              <a:buClr>
                <a:srgbClr val="FF0000"/>
              </a:buClr>
              <a:buSzPts val="1600"/>
              <a:buNone/>
              <a:defRPr sz="1600"/>
            </a:lvl5pPr>
            <a:lvl6pPr lvl="5" rtl="0" algn="ctr">
              <a:spcBef>
                <a:spcPts val="600"/>
              </a:spcBef>
              <a:spcAft>
                <a:spcPts val="0"/>
              </a:spcAft>
              <a:buClr>
                <a:srgbClr val="FF9A83"/>
              </a:buClr>
              <a:buSzPts val="1600"/>
              <a:buNone/>
              <a:defRPr sz="1600"/>
            </a:lvl6pPr>
            <a:lvl7pPr lvl="6" rtl="0" algn="ctr">
              <a:spcBef>
                <a:spcPts val="600"/>
              </a:spcBef>
              <a:spcAft>
                <a:spcPts val="0"/>
              </a:spcAft>
              <a:buClr>
                <a:srgbClr val="FFBCAD"/>
              </a:buClr>
              <a:buSzPts val="1600"/>
              <a:buNone/>
              <a:defRPr sz="1600"/>
            </a:lvl7pPr>
            <a:lvl8pPr lvl="7" rtl="0" algn="ctr">
              <a:spcBef>
                <a:spcPts val="600"/>
              </a:spcBef>
              <a:spcAft>
                <a:spcPts val="0"/>
              </a:spcAft>
              <a:buClr>
                <a:srgbClr val="FFDDD6"/>
              </a:buClr>
              <a:buSzPts val="1600"/>
              <a:buNone/>
              <a:defRPr sz="1600"/>
            </a:lvl8pPr>
            <a:lvl9pPr lvl="8" rtl="0" algn="ctr">
              <a:spcBef>
                <a:spcPts val="600"/>
              </a:spcBef>
              <a:spcAft>
                <a:spcPts val="0"/>
              </a:spcAft>
              <a:buClr>
                <a:schemeClr val="lt1"/>
              </a:buClr>
              <a:buSzPts val="1600"/>
              <a:buNone/>
              <a:defRPr sz="1600"/>
            </a:lvl9pPr>
          </a:lstStyle>
          <a:p/>
        </p:txBody>
      </p:sp>
      <p:sp>
        <p:nvSpPr>
          <p:cNvPr id="65" name="Google Shape;65;p7"/>
          <p:cNvSpPr txBox="1"/>
          <p:nvPr>
            <p:ph idx="2" type="body"/>
          </p:nvPr>
        </p:nvSpPr>
        <p:spPr>
          <a:xfrm>
            <a:off x="-679" y="1398869"/>
            <a:ext cx="4572600" cy="3744600"/>
          </a:xfrm>
          <a:prstGeom prst="rect">
            <a:avLst/>
          </a:prstGeom>
          <a:noFill/>
          <a:ln>
            <a:noFill/>
          </a:ln>
        </p:spPr>
        <p:txBody>
          <a:bodyPr anchorCtr="0" anchor="t" bIns="274300" lIns="365750" spcFirstLastPara="1" rIns="274300" wrap="square" tIns="45675">
            <a:noAutofit/>
          </a:bodyPr>
          <a:lstStyle>
            <a:lvl1pPr indent="-228600" lvl="0" marL="457200" rtl="0" algn="l">
              <a:lnSpc>
                <a:spcPct val="100000"/>
              </a:lnSpc>
              <a:spcBef>
                <a:spcPts val="600"/>
              </a:spcBef>
              <a:spcAft>
                <a:spcPts val="0"/>
              </a:spcAft>
              <a:buClr>
                <a:schemeClr val="dk1"/>
              </a:buClr>
              <a:buSzPts val="1600"/>
              <a:buNone/>
              <a:defRPr/>
            </a:lvl1pPr>
            <a:lvl2pPr indent="-330200" lvl="1" marL="914400" rtl="0" algn="l">
              <a:lnSpc>
                <a:spcPct val="100000"/>
              </a:lnSpc>
              <a:spcBef>
                <a:spcPts val="400"/>
              </a:spcBef>
              <a:spcAft>
                <a:spcPts val="0"/>
              </a:spcAft>
              <a:buClr>
                <a:schemeClr val="dk1"/>
              </a:buClr>
              <a:buSzPts val="1600"/>
              <a:buChar char="•"/>
              <a:defRPr/>
            </a:lvl2pPr>
            <a:lvl3pPr indent="-317500" lvl="2" marL="1371600" rtl="0" algn="l">
              <a:lnSpc>
                <a:spcPct val="100000"/>
              </a:lnSpc>
              <a:spcBef>
                <a:spcPts val="300"/>
              </a:spcBef>
              <a:spcAft>
                <a:spcPts val="0"/>
              </a:spcAft>
              <a:buClr>
                <a:schemeClr val="dk1"/>
              </a:buClr>
              <a:buSzPts val="1400"/>
              <a:buChar char="•"/>
              <a:defRPr/>
            </a:lvl3pPr>
            <a:lvl4pPr indent="-304800" lvl="3" marL="1828800" rtl="0" algn="l">
              <a:lnSpc>
                <a:spcPct val="100000"/>
              </a:lnSpc>
              <a:spcBef>
                <a:spcPts val="200"/>
              </a:spcBef>
              <a:spcAft>
                <a:spcPts val="0"/>
              </a:spcAft>
              <a:buClr>
                <a:schemeClr val="dk1"/>
              </a:buClr>
              <a:buSzPts val="1200"/>
              <a:buChar char="•"/>
              <a:defRPr sz="1200"/>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66" name="Google Shape;66;p7"/>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7"/>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8" name="Google Shape;68;p7"/>
          <p:cNvSpPr txBox="1"/>
          <p:nvPr>
            <p:ph idx="3" type="body"/>
          </p:nvPr>
        </p:nvSpPr>
        <p:spPr>
          <a:xfrm>
            <a:off x="4571320" y="1398869"/>
            <a:ext cx="4572600" cy="3744600"/>
          </a:xfrm>
          <a:prstGeom prst="rect">
            <a:avLst/>
          </a:prstGeom>
          <a:noFill/>
          <a:ln>
            <a:noFill/>
          </a:ln>
        </p:spPr>
        <p:txBody>
          <a:bodyPr anchorCtr="0" anchor="t" bIns="274300" lIns="91425" spcFirstLastPara="1" rIns="365750" wrap="square" tIns="45675">
            <a:noAutofit/>
          </a:bodyPr>
          <a:lstStyle>
            <a:lvl1pPr indent="-228600" lvl="0" marL="457200" rtl="0" algn="l">
              <a:lnSpc>
                <a:spcPct val="100000"/>
              </a:lnSpc>
              <a:spcBef>
                <a:spcPts val="600"/>
              </a:spcBef>
              <a:spcAft>
                <a:spcPts val="0"/>
              </a:spcAft>
              <a:buClr>
                <a:schemeClr val="dk1"/>
              </a:buClr>
              <a:buSzPts val="1600"/>
              <a:buNone/>
              <a:defRPr/>
            </a:lvl1pPr>
            <a:lvl2pPr indent="-330200" lvl="1" marL="914400" rtl="0" algn="l">
              <a:lnSpc>
                <a:spcPct val="100000"/>
              </a:lnSpc>
              <a:spcBef>
                <a:spcPts val="400"/>
              </a:spcBef>
              <a:spcAft>
                <a:spcPts val="0"/>
              </a:spcAft>
              <a:buClr>
                <a:schemeClr val="dk1"/>
              </a:buClr>
              <a:buSzPts val="1600"/>
              <a:buChar char="•"/>
              <a:defRPr/>
            </a:lvl2pPr>
            <a:lvl3pPr indent="-317500" lvl="2" marL="1371600" rtl="0" algn="l">
              <a:lnSpc>
                <a:spcPct val="100000"/>
              </a:lnSpc>
              <a:spcBef>
                <a:spcPts val="300"/>
              </a:spcBef>
              <a:spcAft>
                <a:spcPts val="0"/>
              </a:spcAft>
              <a:buClr>
                <a:schemeClr val="dk1"/>
              </a:buClr>
              <a:buSzPts val="1400"/>
              <a:buChar char="•"/>
              <a:defRPr/>
            </a:lvl3pPr>
            <a:lvl4pPr indent="-304800" lvl="3" marL="1828800" rtl="0" algn="l">
              <a:lnSpc>
                <a:spcPct val="100000"/>
              </a:lnSpc>
              <a:spcBef>
                <a:spcPts val="200"/>
              </a:spcBef>
              <a:spcAft>
                <a:spcPts val="0"/>
              </a:spcAft>
              <a:buClr>
                <a:schemeClr val="dk1"/>
              </a:buClr>
              <a:buSzPts val="1200"/>
              <a:buChar char="•"/>
              <a:defRPr sz="1200"/>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grpSp>
        <p:nvGrpSpPr>
          <p:cNvPr id="69" name="Google Shape;69;p7"/>
          <p:cNvGrpSpPr/>
          <p:nvPr/>
        </p:nvGrpSpPr>
        <p:grpSpPr>
          <a:xfrm>
            <a:off x="8366505" y="4672658"/>
            <a:ext cx="777602" cy="470705"/>
            <a:chOff x="8366505" y="4672658"/>
            <a:chExt cx="777602" cy="470705"/>
          </a:xfrm>
        </p:grpSpPr>
        <p:grpSp>
          <p:nvGrpSpPr>
            <p:cNvPr id="70" name="Google Shape;70;p7"/>
            <p:cNvGrpSpPr/>
            <p:nvPr/>
          </p:nvGrpSpPr>
          <p:grpSpPr>
            <a:xfrm>
              <a:off x="8366505" y="4672658"/>
              <a:ext cx="468198" cy="165903"/>
              <a:chOff x="8366505" y="4672658"/>
              <a:chExt cx="468198" cy="165903"/>
            </a:xfrm>
          </p:grpSpPr>
          <p:sp>
            <p:nvSpPr>
              <p:cNvPr id="71" name="Google Shape;71;p7"/>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72" name="Google Shape;72;p7"/>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73" name="Google Shape;73;p7"/>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
  <p:cSld name="section B">
    <p:bg>
      <p:bgPr>
        <a:solidFill>
          <a:schemeClr val="dk2"/>
        </a:solidFill>
      </p:bgPr>
    </p:bg>
    <p:spTree>
      <p:nvGrpSpPr>
        <p:cNvPr id="74" name="Shape 74"/>
        <p:cNvGrpSpPr/>
        <p:nvPr/>
      </p:nvGrpSpPr>
      <p:grpSpPr>
        <a:xfrm>
          <a:off x="0" y="0"/>
          <a:ext cx="0" cy="0"/>
          <a:chOff x="0" y="0"/>
          <a:chExt cx="0" cy="0"/>
        </a:xfrm>
      </p:grpSpPr>
      <p:grpSp>
        <p:nvGrpSpPr>
          <p:cNvPr id="75" name="Google Shape;75;p8"/>
          <p:cNvGrpSpPr/>
          <p:nvPr/>
        </p:nvGrpSpPr>
        <p:grpSpPr>
          <a:xfrm>
            <a:off x="0" y="0"/>
            <a:ext cx="9144679" cy="5143524"/>
            <a:chOff x="-680" y="0"/>
            <a:chExt cx="9144679" cy="5143524"/>
          </a:xfrm>
        </p:grpSpPr>
        <p:grpSp>
          <p:nvGrpSpPr>
            <p:cNvPr id="76" name="Google Shape;76;p8"/>
            <p:cNvGrpSpPr/>
            <p:nvPr/>
          </p:nvGrpSpPr>
          <p:grpSpPr>
            <a:xfrm>
              <a:off x="-680" y="0"/>
              <a:ext cx="9144655" cy="5143500"/>
              <a:chOff x="-680" y="0"/>
              <a:chExt cx="9144655" cy="5143500"/>
            </a:xfrm>
          </p:grpSpPr>
          <p:sp>
            <p:nvSpPr>
              <p:cNvPr id="77" name="Google Shape;77;p8"/>
              <p:cNvSpPr/>
              <p:nvPr/>
            </p:nvSpPr>
            <p:spPr>
              <a:xfrm>
                <a:off x="-680" y="0"/>
                <a:ext cx="1464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78" name="Google Shape;78;p8"/>
              <p:cNvSpPr/>
              <p:nvPr/>
            </p:nvSpPr>
            <p:spPr>
              <a:xfrm>
                <a:off x="8996675" y="0"/>
                <a:ext cx="1473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nvGrpSpPr>
            <p:cNvPr id="79" name="Google Shape;79;p8"/>
            <p:cNvGrpSpPr/>
            <p:nvPr/>
          </p:nvGrpSpPr>
          <p:grpSpPr>
            <a:xfrm>
              <a:off x="-1" y="0"/>
              <a:ext cx="9144000" cy="5143524"/>
              <a:chOff x="-1" y="0"/>
              <a:chExt cx="9144000" cy="5143524"/>
            </a:xfrm>
          </p:grpSpPr>
          <p:sp>
            <p:nvSpPr>
              <p:cNvPr id="80" name="Google Shape;80;p8"/>
              <p:cNvSpPr/>
              <p:nvPr/>
            </p:nvSpPr>
            <p:spPr>
              <a:xfrm>
                <a:off x="-1" y="0"/>
                <a:ext cx="9144000" cy="14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81" name="Google Shape;81;p8"/>
              <p:cNvSpPr/>
              <p:nvPr/>
            </p:nvSpPr>
            <p:spPr>
              <a:xfrm>
                <a:off x="-1" y="4992624"/>
                <a:ext cx="9144000" cy="150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sp>
        <p:nvSpPr>
          <p:cNvPr id="82" name="Google Shape;82;p8"/>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8"/>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1"/>
                </a:solidFill>
                <a:latin typeface="Helvetica Neue"/>
                <a:ea typeface="Helvetica Neue"/>
                <a:cs typeface="Helvetica Neue"/>
                <a:sym typeface="Helvetica Neue"/>
              </a:defRPr>
            </a:lvl1pPr>
            <a:lvl2pPr indent="0" lvl="1" marL="0" rtl="0" algn="l">
              <a:spcBef>
                <a:spcPts val="0"/>
              </a:spcBef>
              <a:buNone/>
              <a:defRPr b="0" i="0" sz="700">
                <a:solidFill>
                  <a:schemeClr val="dk1"/>
                </a:solidFill>
                <a:latin typeface="Helvetica Neue"/>
                <a:ea typeface="Helvetica Neue"/>
                <a:cs typeface="Helvetica Neue"/>
                <a:sym typeface="Helvetica Neue"/>
              </a:defRPr>
            </a:lvl2pPr>
            <a:lvl3pPr indent="0" lvl="2" marL="0" rtl="0" algn="l">
              <a:spcBef>
                <a:spcPts val="0"/>
              </a:spcBef>
              <a:buNone/>
              <a:defRPr b="0" i="0" sz="700">
                <a:solidFill>
                  <a:schemeClr val="dk1"/>
                </a:solidFill>
                <a:latin typeface="Helvetica Neue"/>
                <a:ea typeface="Helvetica Neue"/>
                <a:cs typeface="Helvetica Neue"/>
                <a:sym typeface="Helvetica Neue"/>
              </a:defRPr>
            </a:lvl3pPr>
            <a:lvl4pPr indent="0" lvl="3" marL="0" rtl="0" algn="l">
              <a:spcBef>
                <a:spcPts val="0"/>
              </a:spcBef>
              <a:buNone/>
              <a:defRPr b="0" i="0" sz="700">
                <a:solidFill>
                  <a:schemeClr val="dk1"/>
                </a:solidFill>
                <a:latin typeface="Helvetica Neue"/>
                <a:ea typeface="Helvetica Neue"/>
                <a:cs typeface="Helvetica Neue"/>
                <a:sym typeface="Helvetica Neue"/>
              </a:defRPr>
            </a:lvl4pPr>
            <a:lvl5pPr indent="0" lvl="4" marL="0" rtl="0" algn="l">
              <a:spcBef>
                <a:spcPts val="0"/>
              </a:spcBef>
              <a:buNone/>
              <a:defRPr b="0" i="0" sz="700">
                <a:solidFill>
                  <a:schemeClr val="dk1"/>
                </a:solidFill>
                <a:latin typeface="Helvetica Neue"/>
                <a:ea typeface="Helvetica Neue"/>
                <a:cs typeface="Helvetica Neue"/>
                <a:sym typeface="Helvetica Neue"/>
              </a:defRPr>
            </a:lvl5pPr>
            <a:lvl6pPr indent="0" lvl="5" marL="0" rtl="0" algn="l">
              <a:spcBef>
                <a:spcPts val="0"/>
              </a:spcBef>
              <a:buNone/>
              <a:defRPr b="0" i="0" sz="700">
                <a:solidFill>
                  <a:schemeClr val="dk1"/>
                </a:solidFill>
                <a:latin typeface="Helvetica Neue"/>
                <a:ea typeface="Helvetica Neue"/>
                <a:cs typeface="Helvetica Neue"/>
                <a:sym typeface="Helvetica Neue"/>
              </a:defRPr>
            </a:lvl6pPr>
            <a:lvl7pPr indent="0" lvl="6" marL="0" rtl="0" algn="l">
              <a:spcBef>
                <a:spcPts val="0"/>
              </a:spcBef>
              <a:buNone/>
              <a:defRPr b="0" i="0" sz="700">
                <a:solidFill>
                  <a:schemeClr val="dk1"/>
                </a:solidFill>
                <a:latin typeface="Helvetica Neue"/>
                <a:ea typeface="Helvetica Neue"/>
                <a:cs typeface="Helvetica Neue"/>
                <a:sym typeface="Helvetica Neue"/>
              </a:defRPr>
            </a:lvl7pPr>
            <a:lvl8pPr indent="0" lvl="7" marL="0" rtl="0" algn="l">
              <a:spcBef>
                <a:spcPts val="0"/>
              </a:spcBef>
              <a:buNone/>
              <a:defRPr b="0" i="0" sz="700">
                <a:solidFill>
                  <a:schemeClr val="dk1"/>
                </a:solidFill>
                <a:latin typeface="Helvetica Neue"/>
                <a:ea typeface="Helvetica Neue"/>
                <a:cs typeface="Helvetica Neue"/>
                <a:sym typeface="Helvetica Neue"/>
              </a:defRPr>
            </a:lvl8pPr>
            <a:lvl9pPr indent="0" lvl="8" marL="0" rtl="0" algn="l">
              <a:spcBef>
                <a:spcPts val="0"/>
              </a:spcBef>
              <a:buNone/>
              <a:defRPr b="0" i="0" sz="700">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grpSp>
        <p:nvGrpSpPr>
          <p:cNvPr id="84" name="Google Shape;84;p8"/>
          <p:cNvGrpSpPr/>
          <p:nvPr/>
        </p:nvGrpSpPr>
        <p:grpSpPr>
          <a:xfrm>
            <a:off x="8366505" y="4672658"/>
            <a:ext cx="777602" cy="470705"/>
            <a:chOff x="8366505" y="4672658"/>
            <a:chExt cx="777602" cy="470705"/>
          </a:xfrm>
        </p:grpSpPr>
        <p:grpSp>
          <p:nvGrpSpPr>
            <p:cNvPr id="85" name="Google Shape;85;p8"/>
            <p:cNvGrpSpPr/>
            <p:nvPr/>
          </p:nvGrpSpPr>
          <p:grpSpPr>
            <a:xfrm>
              <a:off x="8366505" y="4672658"/>
              <a:ext cx="468198" cy="165903"/>
              <a:chOff x="8366505" y="4672658"/>
              <a:chExt cx="468198" cy="165903"/>
            </a:xfrm>
          </p:grpSpPr>
          <p:sp>
            <p:nvSpPr>
              <p:cNvPr id="86" name="Google Shape;86;p8"/>
              <p:cNvSpPr/>
              <p:nvPr/>
            </p:nvSpPr>
            <p:spPr>
              <a:xfrm>
                <a:off x="8366505" y="4672658"/>
                <a:ext cx="82638" cy="127647"/>
              </a:xfrm>
              <a:custGeom>
                <a:rect b="b" l="l" r="r" t="t"/>
                <a:pathLst>
                  <a:path extrusionOk="0" h="5342" w="3458">
                    <a:moveTo>
                      <a:pt x="3457" y="3482"/>
                    </a:moveTo>
                    <a:lnTo>
                      <a:pt x="3457" y="1885"/>
                    </a:lnTo>
                    <a:lnTo>
                      <a:pt x="2253" y="1885"/>
                    </a:lnTo>
                    <a:lnTo>
                      <a:pt x="1598" y="1231"/>
                    </a:lnTo>
                    <a:lnTo>
                      <a:pt x="1598" y="0"/>
                    </a:lnTo>
                    <a:lnTo>
                      <a:pt x="0" y="0"/>
                    </a:lnTo>
                    <a:lnTo>
                      <a:pt x="0" y="1597"/>
                    </a:lnTo>
                    <a:lnTo>
                      <a:pt x="1231" y="1597"/>
                    </a:lnTo>
                    <a:lnTo>
                      <a:pt x="1887" y="2252"/>
                    </a:lnTo>
                    <a:lnTo>
                      <a:pt x="1887" y="3090"/>
                    </a:lnTo>
                    <a:lnTo>
                      <a:pt x="1231" y="3744"/>
                    </a:lnTo>
                    <a:lnTo>
                      <a:pt x="0" y="3744"/>
                    </a:lnTo>
                    <a:lnTo>
                      <a:pt x="0" y="5341"/>
                    </a:lnTo>
                    <a:lnTo>
                      <a:pt x="1598" y="5341"/>
                    </a:lnTo>
                    <a:lnTo>
                      <a:pt x="1598" y="4136"/>
                    </a:lnTo>
                    <a:lnTo>
                      <a:pt x="2253" y="3482"/>
                    </a:lnTo>
                    <a:lnTo>
                      <a:pt x="3457" y="3482"/>
                    </a:lnTo>
                    <a:close/>
                    <a:moveTo>
                      <a:pt x="525" y="550"/>
                    </a:moveTo>
                    <a:lnTo>
                      <a:pt x="1075" y="550"/>
                    </a:lnTo>
                    <a:lnTo>
                      <a:pt x="1075" y="1073"/>
                    </a:lnTo>
                    <a:lnTo>
                      <a:pt x="525" y="1073"/>
                    </a:lnTo>
                    <a:lnTo>
                      <a:pt x="525" y="550"/>
                    </a:lnTo>
                    <a:close/>
                    <a:moveTo>
                      <a:pt x="1075" y="4817"/>
                    </a:moveTo>
                    <a:lnTo>
                      <a:pt x="525" y="4817"/>
                    </a:lnTo>
                    <a:lnTo>
                      <a:pt x="525" y="4268"/>
                    </a:lnTo>
                    <a:lnTo>
                      <a:pt x="1075" y="4268"/>
                    </a:lnTo>
                    <a:lnTo>
                      <a:pt x="1075" y="481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sp>
            <p:nvSpPr>
              <p:cNvPr id="87" name="Google Shape;87;p8"/>
              <p:cNvSpPr/>
              <p:nvPr/>
            </p:nvSpPr>
            <p:spPr>
              <a:xfrm>
                <a:off x="8474755" y="4739062"/>
                <a:ext cx="359948" cy="99499"/>
              </a:xfrm>
              <a:custGeom>
                <a:rect b="b" l="l" r="r" t="t"/>
                <a:pathLst>
                  <a:path extrusionOk="0" h="4164" w="15059">
                    <a:moveTo>
                      <a:pt x="708" y="4163"/>
                    </a:moveTo>
                    <a:lnTo>
                      <a:pt x="708" y="4163"/>
                    </a:lnTo>
                    <a:cubicBezTo>
                      <a:pt x="0" y="4163"/>
                      <a:pt x="0" y="4163"/>
                      <a:pt x="0" y="4163"/>
                    </a:cubicBezTo>
                    <a:cubicBezTo>
                      <a:pt x="0" y="707"/>
                      <a:pt x="0" y="707"/>
                      <a:pt x="0" y="707"/>
                    </a:cubicBezTo>
                    <a:cubicBezTo>
                      <a:pt x="708" y="707"/>
                      <a:pt x="708" y="707"/>
                      <a:pt x="708" y="707"/>
                    </a:cubicBezTo>
                    <a:cubicBezTo>
                      <a:pt x="708" y="916"/>
                      <a:pt x="708" y="916"/>
                      <a:pt x="708" y="916"/>
                    </a:cubicBezTo>
                    <a:cubicBezTo>
                      <a:pt x="812" y="759"/>
                      <a:pt x="1048" y="629"/>
                      <a:pt x="1336" y="629"/>
                    </a:cubicBezTo>
                    <a:cubicBezTo>
                      <a:pt x="2070" y="629"/>
                      <a:pt x="2489" y="1256"/>
                      <a:pt x="2489" y="1964"/>
                    </a:cubicBezTo>
                    <a:cubicBezTo>
                      <a:pt x="2489" y="2671"/>
                      <a:pt x="2070" y="3273"/>
                      <a:pt x="1336" y="3273"/>
                    </a:cubicBezTo>
                    <a:cubicBezTo>
                      <a:pt x="1048" y="3273"/>
                      <a:pt x="812" y="3142"/>
                      <a:pt x="708" y="3011"/>
                    </a:cubicBezTo>
                    <a:lnTo>
                      <a:pt x="708" y="4163"/>
                    </a:lnTo>
                    <a:close/>
                    <a:moveTo>
                      <a:pt x="708" y="2382"/>
                    </a:moveTo>
                    <a:lnTo>
                      <a:pt x="708" y="2382"/>
                    </a:lnTo>
                    <a:cubicBezTo>
                      <a:pt x="786" y="2540"/>
                      <a:pt x="969" y="2671"/>
                      <a:pt x="1179" y="2671"/>
                    </a:cubicBezTo>
                    <a:cubicBezTo>
                      <a:pt x="1546" y="2671"/>
                      <a:pt x="1781" y="2357"/>
                      <a:pt x="1781" y="1964"/>
                    </a:cubicBezTo>
                    <a:cubicBezTo>
                      <a:pt x="1781" y="1545"/>
                      <a:pt x="1546" y="1256"/>
                      <a:pt x="1179" y="1256"/>
                    </a:cubicBezTo>
                    <a:cubicBezTo>
                      <a:pt x="969" y="1256"/>
                      <a:pt x="786" y="1361"/>
                      <a:pt x="708" y="1545"/>
                    </a:cubicBezTo>
                    <a:lnTo>
                      <a:pt x="708" y="2382"/>
                    </a:lnTo>
                    <a:close/>
                    <a:moveTo>
                      <a:pt x="5029" y="3220"/>
                    </a:moveTo>
                    <a:lnTo>
                      <a:pt x="5029" y="3220"/>
                    </a:lnTo>
                    <a:cubicBezTo>
                      <a:pt x="4321" y="3220"/>
                      <a:pt x="4321" y="3220"/>
                      <a:pt x="4321" y="3220"/>
                    </a:cubicBezTo>
                    <a:cubicBezTo>
                      <a:pt x="4321" y="2985"/>
                      <a:pt x="4321" y="2985"/>
                      <a:pt x="4321" y="2985"/>
                    </a:cubicBezTo>
                    <a:cubicBezTo>
                      <a:pt x="4191" y="3142"/>
                      <a:pt x="3928" y="3273"/>
                      <a:pt x="3641" y="3273"/>
                    </a:cubicBezTo>
                    <a:cubicBezTo>
                      <a:pt x="3090" y="3273"/>
                      <a:pt x="2750" y="2906"/>
                      <a:pt x="2750" y="2357"/>
                    </a:cubicBezTo>
                    <a:cubicBezTo>
                      <a:pt x="2750" y="707"/>
                      <a:pt x="2750" y="707"/>
                      <a:pt x="2750" y="707"/>
                    </a:cubicBezTo>
                    <a:cubicBezTo>
                      <a:pt x="3457" y="707"/>
                      <a:pt x="3457" y="707"/>
                      <a:pt x="3457" y="707"/>
                    </a:cubicBezTo>
                    <a:cubicBezTo>
                      <a:pt x="3457" y="2199"/>
                      <a:pt x="3457" y="2199"/>
                      <a:pt x="3457" y="2199"/>
                    </a:cubicBezTo>
                    <a:cubicBezTo>
                      <a:pt x="3457" y="2461"/>
                      <a:pt x="3588" y="2645"/>
                      <a:pt x="3876" y="2645"/>
                    </a:cubicBezTo>
                    <a:cubicBezTo>
                      <a:pt x="4086" y="2645"/>
                      <a:pt x="4269" y="2513"/>
                      <a:pt x="4321" y="2304"/>
                    </a:cubicBezTo>
                    <a:cubicBezTo>
                      <a:pt x="4321" y="707"/>
                      <a:pt x="4321" y="707"/>
                      <a:pt x="4321" y="707"/>
                    </a:cubicBezTo>
                    <a:cubicBezTo>
                      <a:pt x="5029" y="707"/>
                      <a:pt x="5029" y="707"/>
                      <a:pt x="5029" y="707"/>
                    </a:cubicBezTo>
                    <a:lnTo>
                      <a:pt x="5029" y="3220"/>
                    </a:lnTo>
                    <a:close/>
                    <a:moveTo>
                      <a:pt x="6180" y="4163"/>
                    </a:moveTo>
                    <a:lnTo>
                      <a:pt x="6180" y="4163"/>
                    </a:lnTo>
                    <a:cubicBezTo>
                      <a:pt x="5499" y="4163"/>
                      <a:pt x="5499" y="4163"/>
                      <a:pt x="5499" y="4163"/>
                    </a:cubicBezTo>
                    <a:cubicBezTo>
                      <a:pt x="5499" y="707"/>
                      <a:pt x="5499" y="707"/>
                      <a:pt x="5499" y="707"/>
                    </a:cubicBezTo>
                    <a:cubicBezTo>
                      <a:pt x="6180" y="707"/>
                      <a:pt x="6180" y="707"/>
                      <a:pt x="6180" y="707"/>
                    </a:cubicBezTo>
                    <a:cubicBezTo>
                      <a:pt x="6180" y="916"/>
                      <a:pt x="6180" y="916"/>
                      <a:pt x="6180" y="916"/>
                    </a:cubicBezTo>
                    <a:cubicBezTo>
                      <a:pt x="6311" y="759"/>
                      <a:pt x="6546" y="629"/>
                      <a:pt x="6834" y="629"/>
                    </a:cubicBezTo>
                    <a:cubicBezTo>
                      <a:pt x="7568" y="629"/>
                      <a:pt x="7987" y="1256"/>
                      <a:pt x="7987" y="1964"/>
                    </a:cubicBezTo>
                    <a:cubicBezTo>
                      <a:pt x="7987" y="2671"/>
                      <a:pt x="7568" y="3273"/>
                      <a:pt x="6834" y="3273"/>
                    </a:cubicBezTo>
                    <a:cubicBezTo>
                      <a:pt x="6546" y="3273"/>
                      <a:pt x="6311" y="3142"/>
                      <a:pt x="6180" y="3011"/>
                    </a:cubicBezTo>
                    <a:lnTo>
                      <a:pt x="6180" y="4163"/>
                    </a:lnTo>
                    <a:close/>
                    <a:moveTo>
                      <a:pt x="6180" y="2382"/>
                    </a:moveTo>
                    <a:lnTo>
                      <a:pt x="6180" y="2382"/>
                    </a:lnTo>
                    <a:cubicBezTo>
                      <a:pt x="6285" y="2540"/>
                      <a:pt x="6468" y="2671"/>
                      <a:pt x="6678" y="2671"/>
                    </a:cubicBezTo>
                    <a:cubicBezTo>
                      <a:pt x="7044" y="2671"/>
                      <a:pt x="7279" y="2357"/>
                      <a:pt x="7279" y="1964"/>
                    </a:cubicBezTo>
                    <a:cubicBezTo>
                      <a:pt x="7279" y="1545"/>
                      <a:pt x="7044" y="1256"/>
                      <a:pt x="6678" y="1256"/>
                    </a:cubicBezTo>
                    <a:cubicBezTo>
                      <a:pt x="6468" y="1256"/>
                      <a:pt x="6285" y="1361"/>
                      <a:pt x="6180" y="1545"/>
                    </a:cubicBezTo>
                    <a:lnTo>
                      <a:pt x="6180" y="2382"/>
                    </a:lnTo>
                    <a:close/>
                    <a:moveTo>
                      <a:pt x="8982" y="4163"/>
                    </a:moveTo>
                    <a:lnTo>
                      <a:pt x="8982" y="4163"/>
                    </a:lnTo>
                    <a:cubicBezTo>
                      <a:pt x="8275" y="4163"/>
                      <a:pt x="8275" y="4163"/>
                      <a:pt x="8275" y="4163"/>
                    </a:cubicBezTo>
                    <a:cubicBezTo>
                      <a:pt x="8275" y="707"/>
                      <a:pt x="8275" y="707"/>
                      <a:pt x="8275" y="707"/>
                    </a:cubicBezTo>
                    <a:cubicBezTo>
                      <a:pt x="8982" y="707"/>
                      <a:pt x="8982" y="707"/>
                      <a:pt x="8982" y="707"/>
                    </a:cubicBezTo>
                    <a:cubicBezTo>
                      <a:pt x="8982" y="916"/>
                      <a:pt x="8982" y="916"/>
                      <a:pt x="8982" y="916"/>
                    </a:cubicBezTo>
                    <a:cubicBezTo>
                      <a:pt x="9086" y="759"/>
                      <a:pt x="9349" y="629"/>
                      <a:pt x="9611" y="629"/>
                    </a:cubicBezTo>
                    <a:cubicBezTo>
                      <a:pt x="10344" y="629"/>
                      <a:pt x="10763" y="1256"/>
                      <a:pt x="10763" y="1964"/>
                    </a:cubicBezTo>
                    <a:cubicBezTo>
                      <a:pt x="10763" y="2671"/>
                      <a:pt x="10344" y="3273"/>
                      <a:pt x="9611" y="3273"/>
                    </a:cubicBezTo>
                    <a:cubicBezTo>
                      <a:pt x="9349" y="3273"/>
                      <a:pt x="9086" y="3142"/>
                      <a:pt x="8982" y="3011"/>
                    </a:cubicBezTo>
                    <a:lnTo>
                      <a:pt x="8982" y="4163"/>
                    </a:lnTo>
                    <a:close/>
                    <a:moveTo>
                      <a:pt x="8982" y="2382"/>
                    </a:moveTo>
                    <a:lnTo>
                      <a:pt x="8982" y="2382"/>
                    </a:lnTo>
                    <a:cubicBezTo>
                      <a:pt x="9060" y="2540"/>
                      <a:pt x="9244" y="2671"/>
                      <a:pt x="9453" y="2671"/>
                    </a:cubicBezTo>
                    <a:cubicBezTo>
                      <a:pt x="9846" y="2671"/>
                      <a:pt x="10056" y="2357"/>
                      <a:pt x="10056" y="1964"/>
                    </a:cubicBezTo>
                    <a:cubicBezTo>
                      <a:pt x="10056" y="1545"/>
                      <a:pt x="9846" y="1256"/>
                      <a:pt x="9453" y="1256"/>
                    </a:cubicBezTo>
                    <a:cubicBezTo>
                      <a:pt x="9244" y="1256"/>
                      <a:pt x="9060" y="1361"/>
                      <a:pt x="8982" y="1545"/>
                    </a:cubicBezTo>
                    <a:lnTo>
                      <a:pt x="8982" y="2382"/>
                    </a:lnTo>
                    <a:close/>
                    <a:moveTo>
                      <a:pt x="13277" y="2408"/>
                    </a:moveTo>
                    <a:lnTo>
                      <a:pt x="13277" y="2408"/>
                    </a:lnTo>
                    <a:cubicBezTo>
                      <a:pt x="13199" y="2932"/>
                      <a:pt x="12806" y="3273"/>
                      <a:pt x="12177" y="3273"/>
                    </a:cubicBezTo>
                    <a:cubicBezTo>
                      <a:pt x="11444" y="3273"/>
                      <a:pt x="10946" y="2750"/>
                      <a:pt x="10946" y="1964"/>
                    </a:cubicBezTo>
                    <a:cubicBezTo>
                      <a:pt x="10946" y="1204"/>
                      <a:pt x="11444" y="629"/>
                      <a:pt x="12151" y="629"/>
                    </a:cubicBezTo>
                    <a:cubicBezTo>
                      <a:pt x="12910" y="629"/>
                      <a:pt x="13303" y="1152"/>
                      <a:pt x="13303" y="1885"/>
                    </a:cubicBezTo>
                    <a:cubicBezTo>
                      <a:pt x="13303" y="2121"/>
                      <a:pt x="13303" y="2121"/>
                      <a:pt x="13303" y="2121"/>
                    </a:cubicBezTo>
                    <a:cubicBezTo>
                      <a:pt x="11627" y="2121"/>
                      <a:pt x="11627" y="2121"/>
                      <a:pt x="11627" y="2121"/>
                    </a:cubicBezTo>
                    <a:cubicBezTo>
                      <a:pt x="11653" y="2487"/>
                      <a:pt x="11863" y="2723"/>
                      <a:pt x="12177" y="2723"/>
                    </a:cubicBezTo>
                    <a:cubicBezTo>
                      <a:pt x="12412" y="2723"/>
                      <a:pt x="12570" y="2618"/>
                      <a:pt x="12649" y="2408"/>
                    </a:cubicBezTo>
                    <a:lnTo>
                      <a:pt x="13277" y="2408"/>
                    </a:lnTo>
                    <a:close/>
                    <a:moveTo>
                      <a:pt x="11627" y="1675"/>
                    </a:moveTo>
                    <a:lnTo>
                      <a:pt x="11627" y="1675"/>
                    </a:lnTo>
                    <a:cubicBezTo>
                      <a:pt x="12622" y="1675"/>
                      <a:pt x="12622" y="1675"/>
                      <a:pt x="12622" y="1675"/>
                    </a:cubicBezTo>
                    <a:cubicBezTo>
                      <a:pt x="12622" y="1414"/>
                      <a:pt x="12439" y="1204"/>
                      <a:pt x="12151" y="1204"/>
                    </a:cubicBezTo>
                    <a:cubicBezTo>
                      <a:pt x="11889" y="1204"/>
                      <a:pt x="11706" y="1361"/>
                      <a:pt x="11627" y="1675"/>
                    </a:cubicBezTo>
                    <a:close/>
                    <a:moveTo>
                      <a:pt x="13774" y="1256"/>
                    </a:moveTo>
                    <a:lnTo>
                      <a:pt x="13774" y="1256"/>
                    </a:lnTo>
                    <a:cubicBezTo>
                      <a:pt x="13381" y="1256"/>
                      <a:pt x="13381" y="1256"/>
                      <a:pt x="13381" y="1256"/>
                    </a:cubicBezTo>
                    <a:cubicBezTo>
                      <a:pt x="13381" y="707"/>
                      <a:pt x="13381" y="707"/>
                      <a:pt x="13381" y="707"/>
                    </a:cubicBezTo>
                    <a:cubicBezTo>
                      <a:pt x="13774" y="707"/>
                      <a:pt x="13774" y="707"/>
                      <a:pt x="13774" y="707"/>
                    </a:cubicBezTo>
                    <a:cubicBezTo>
                      <a:pt x="13774" y="0"/>
                      <a:pt x="13774" y="0"/>
                      <a:pt x="13774" y="0"/>
                    </a:cubicBezTo>
                    <a:cubicBezTo>
                      <a:pt x="14456" y="0"/>
                      <a:pt x="14456" y="0"/>
                      <a:pt x="14456" y="0"/>
                    </a:cubicBezTo>
                    <a:cubicBezTo>
                      <a:pt x="14456" y="707"/>
                      <a:pt x="14456" y="707"/>
                      <a:pt x="14456" y="707"/>
                    </a:cubicBezTo>
                    <a:cubicBezTo>
                      <a:pt x="15005" y="707"/>
                      <a:pt x="15005" y="707"/>
                      <a:pt x="15005" y="707"/>
                    </a:cubicBezTo>
                    <a:cubicBezTo>
                      <a:pt x="15005" y="1256"/>
                      <a:pt x="15005" y="1256"/>
                      <a:pt x="15005" y="1256"/>
                    </a:cubicBezTo>
                    <a:cubicBezTo>
                      <a:pt x="14456" y="1256"/>
                      <a:pt x="14456" y="1256"/>
                      <a:pt x="14456" y="1256"/>
                    </a:cubicBezTo>
                    <a:cubicBezTo>
                      <a:pt x="14456" y="2382"/>
                      <a:pt x="14456" y="2382"/>
                      <a:pt x="14456" y="2382"/>
                    </a:cubicBezTo>
                    <a:cubicBezTo>
                      <a:pt x="14456" y="2566"/>
                      <a:pt x="14560" y="2671"/>
                      <a:pt x="14744" y="2671"/>
                    </a:cubicBezTo>
                    <a:cubicBezTo>
                      <a:pt x="14849" y="2671"/>
                      <a:pt x="14979" y="2618"/>
                      <a:pt x="15058" y="2566"/>
                    </a:cubicBezTo>
                    <a:cubicBezTo>
                      <a:pt x="15058" y="3194"/>
                      <a:pt x="15058" y="3194"/>
                      <a:pt x="15058" y="3194"/>
                    </a:cubicBezTo>
                    <a:cubicBezTo>
                      <a:pt x="14953" y="3246"/>
                      <a:pt x="14796" y="3273"/>
                      <a:pt x="14612" y="3273"/>
                    </a:cubicBezTo>
                    <a:cubicBezTo>
                      <a:pt x="14089" y="3273"/>
                      <a:pt x="13774" y="3011"/>
                      <a:pt x="13774" y="2461"/>
                    </a:cubicBezTo>
                    <a:lnTo>
                      <a:pt x="13774" y="125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a:solidFill>
                    <a:schemeClr val="dk1"/>
                  </a:solidFill>
                  <a:latin typeface="Helvetica Neue"/>
                  <a:ea typeface="Helvetica Neue"/>
                  <a:cs typeface="Helvetica Neue"/>
                  <a:sym typeface="Helvetica Neue"/>
                </a:endParaRPr>
              </a:p>
            </p:txBody>
          </p:sp>
        </p:grpSp>
        <p:sp>
          <p:nvSpPr>
            <p:cNvPr id="88" name="Google Shape;88;p8"/>
            <p:cNvSpPr/>
            <p:nvPr/>
          </p:nvSpPr>
          <p:spPr>
            <a:xfrm>
              <a:off x="8366506" y="4838563"/>
              <a:ext cx="7776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sp>
        <p:nvSpPr>
          <p:cNvPr id="89" name="Google Shape;89;p8"/>
          <p:cNvSpPr txBox="1"/>
          <p:nvPr>
            <p:ph idx="1" type="body"/>
          </p:nvPr>
        </p:nvSpPr>
        <p:spPr>
          <a:xfrm>
            <a:off x="-680" y="0"/>
            <a:ext cx="8320800" cy="5143500"/>
          </a:xfrm>
          <a:prstGeom prst="rect">
            <a:avLst/>
          </a:prstGeom>
          <a:noFill/>
          <a:ln>
            <a:noFill/>
          </a:ln>
        </p:spPr>
        <p:txBody>
          <a:bodyPr anchorCtr="0" anchor="ctr" bIns="457200" lIns="731500" spcFirstLastPara="1" rIns="365750" wrap="square" tIns="274300">
            <a:noAutofit/>
          </a:bodyPr>
          <a:lstStyle>
            <a:lvl1pPr indent="-228600" lvl="0" marL="457200" rtl="0" algn="l">
              <a:lnSpc>
                <a:spcPct val="85000"/>
              </a:lnSpc>
              <a:spcBef>
                <a:spcPts val="0"/>
              </a:spcBef>
              <a:spcAft>
                <a:spcPts val="0"/>
              </a:spcAft>
              <a:buClr>
                <a:schemeClr val="lt1"/>
              </a:buClr>
              <a:buSzPts val="4400"/>
              <a:buNone/>
              <a:defRPr b="0" i="0" sz="4400">
                <a:solidFill>
                  <a:schemeClr val="lt1"/>
                </a:solidFill>
                <a:latin typeface="Helvetica Neue"/>
                <a:ea typeface="Helvetica Neue"/>
                <a:cs typeface="Helvetica Neue"/>
                <a:sym typeface="Helvetica Neue"/>
              </a:defRPr>
            </a:lvl1pPr>
            <a:lvl2pPr indent="-228600" lvl="1" marL="914400" rtl="0" algn="l">
              <a:lnSpc>
                <a:spcPct val="100000"/>
              </a:lnSpc>
              <a:spcBef>
                <a:spcPts val="1200"/>
              </a:spcBef>
              <a:spcAft>
                <a:spcPts val="0"/>
              </a:spcAft>
              <a:buClr>
                <a:schemeClr val="dk1"/>
              </a:buClr>
              <a:buSzPts val="1600"/>
              <a:buNone/>
              <a:defRPr b="1" i="0">
                <a:latin typeface="Helvetica Neue"/>
                <a:ea typeface="Helvetica Neue"/>
                <a:cs typeface="Helvetica Neue"/>
                <a:sym typeface="Helvetica Neue"/>
              </a:defRPr>
            </a:lvl2pPr>
            <a:lvl3pPr indent="-317500" lvl="2" marL="1371600" rtl="0" algn="l">
              <a:lnSpc>
                <a:spcPct val="100000"/>
              </a:lnSpc>
              <a:spcBef>
                <a:spcPts val="400"/>
              </a:spcBef>
              <a:spcAft>
                <a:spcPts val="0"/>
              </a:spcAft>
              <a:buClr>
                <a:schemeClr val="dk1"/>
              </a:buClr>
              <a:buSzPts val="1400"/>
              <a:buChar char="•"/>
              <a:defRPr/>
            </a:lvl3pPr>
            <a:lvl4pPr indent="-304800" lvl="3" marL="1828800" rtl="0" algn="l">
              <a:lnSpc>
                <a:spcPct val="100000"/>
              </a:lnSpc>
              <a:spcBef>
                <a:spcPts val="300"/>
              </a:spcBef>
              <a:spcAft>
                <a:spcPts val="0"/>
              </a:spcAft>
              <a:buClr>
                <a:schemeClr val="dk1"/>
              </a:buClr>
              <a:buSzPts val="1200"/>
              <a:buChar char="•"/>
              <a:defRPr sz="1200">
                <a:latin typeface="Helvetica Neue Light"/>
                <a:ea typeface="Helvetica Neue Light"/>
                <a:cs typeface="Helvetica Neue Light"/>
                <a:sym typeface="Helvetica Neue Light"/>
              </a:defRPr>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 (MAIN)">
  <p:cSld name="section A (MAIN)">
    <p:spTree>
      <p:nvGrpSpPr>
        <p:cNvPr id="90" name="Shape 90"/>
        <p:cNvGrpSpPr/>
        <p:nvPr/>
      </p:nvGrpSpPr>
      <p:grpSpPr>
        <a:xfrm>
          <a:off x="0" y="0"/>
          <a:ext cx="0" cy="0"/>
          <a:chOff x="0" y="0"/>
          <a:chExt cx="0" cy="0"/>
        </a:xfrm>
      </p:grpSpPr>
      <p:sp>
        <p:nvSpPr>
          <p:cNvPr id="91" name="Google Shape;91;p9"/>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p9"/>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2"/>
                </a:solidFill>
                <a:latin typeface="Helvetica Neue"/>
                <a:ea typeface="Helvetica Neue"/>
                <a:cs typeface="Helvetica Neue"/>
                <a:sym typeface="Helvetica Neue"/>
              </a:defRPr>
            </a:lvl1pPr>
            <a:lvl2pPr indent="0" lvl="1" marL="0" rtl="0" algn="l">
              <a:spcBef>
                <a:spcPts val="0"/>
              </a:spcBef>
              <a:buNone/>
              <a:defRPr b="0" i="0" sz="700">
                <a:solidFill>
                  <a:schemeClr val="dk2"/>
                </a:solidFill>
                <a:latin typeface="Helvetica Neue"/>
                <a:ea typeface="Helvetica Neue"/>
                <a:cs typeface="Helvetica Neue"/>
                <a:sym typeface="Helvetica Neue"/>
              </a:defRPr>
            </a:lvl2pPr>
            <a:lvl3pPr indent="0" lvl="2" marL="0" rtl="0" algn="l">
              <a:spcBef>
                <a:spcPts val="0"/>
              </a:spcBef>
              <a:buNone/>
              <a:defRPr b="0" i="0" sz="700">
                <a:solidFill>
                  <a:schemeClr val="dk2"/>
                </a:solidFill>
                <a:latin typeface="Helvetica Neue"/>
                <a:ea typeface="Helvetica Neue"/>
                <a:cs typeface="Helvetica Neue"/>
                <a:sym typeface="Helvetica Neue"/>
              </a:defRPr>
            </a:lvl3pPr>
            <a:lvl4pPr indent="0" lvl="3" marL="0" rtl="0" algn="l">
              <a:spcBef>
                <a:spcPts val="0"/>
              </a:spcBef>
              <a:buNone/>
              <a:defRPr b="0" i="0" sz="700">
                <a:solidFill>
                  <a:schemeClr val="dk2"/>
                </a:solidFill>
                <a:latin typeface="Helvetica Neue"/>
                <a:ea typeface="Helvetica Neue"/>
                <a:cs typeface="Helvetica Neue"/>
                <a:sym typeface="Helvetica Neue"/>
              </a:defRPr>
            </a:lvl4pPr>
            <a:lvl5pPr indent="0" lvl="4" marL="0" rtl="0" algn="l">
              <a:spcBef>
                <a:spcPts val="0"/>
              </a:spcBef>
              <a:buNone/>
              <a:defRPr b="0" i="0" sz="700">
                <a:solidFill>
                  <a:schemeClr val="dk2"/>
                </a:solidFill>
                <a:latin typeface="Helvetica Neue"/>
                <a:ea typeface="Helvetica Neue"/>
                <a:cs typeface="Helvetica Neue"/>
                <a:sym typeface="Helvetica Neue"/>
              </a:defRPr>
            </a:lvl5pPr>
            <a:lvl6pPr indent="0" lvl="5" marL="0" rtl="0" algn="l">
              <a:spcBef>
                <a:spcPts val="0"/>
              </a:spcBef>
              <a:buNone/>
              <a:defRPr b="0" i="0" sz="700">
                <a:solidFill>
                  <a:schemeClr val="dk2"/>
                </a:solidFill>
                <a:latin typeface="Helvetica Neue"/>
                <a:ea typeface="Helvetica Neue"/>
                <a:cs typeface="Helvetica Neue"/>
                <a:sym typeface="Helvetica Neue"/>
              </a:defRPr>
            </a:lvl6pPr>
            <a:lvl7pPr indent="0" lvl="6" marL="0" rtl="0" algn="l">
              <a:spcBef>
                <a:spcPts val="0"/>
              </a:spcBef>
              <a:buNone/>
              <a:defRPr b="0" i="0" sz="700">
                <a:solidFill>
                  <a:schemeClr val="dk2"/>
                </a:solidFill>
                <a:latin typeface="Helvetica Neue"/>
                <a:ea typeface="Helvetica Neue"/>
                <a:cs typeface="Helvetica Neue"/>
                <a:sym typeface="Helvetica Neue"/>
              </a:defRPr>
            </a:lvl7pPr>
            <a:lvl8pPr indent="0" lvl="7" marL="0" rtl="0" algn="l">
              <a:spcBef>
                <a:spcPts val="0"/>
              </a:spcBef>
              <a:buNone/>
              <a:defRPr b="0" i="0" sz="700">
                <a:solidFill>
                  <a:schemeClr val="dk2"/>
                </a:solidFill>
                <a:latin typeface="Helvetica Neue"/>
                <a:ea typeface="Helvetica Neue"/>
                <a:cs typeface="Helvetica Neue"/>
                <a:sym typeface="Helvetica Neue"/>
              </a:defRPr>
            </a:lvl8pPr>
            <a:lvl9pPr indent="0" lvl="8" marL="0" rtl="0" algn="l">
              <a:spcBef>
                <a:spcPts val="0"/>
              </a:spcBef>
              <a:buNone/>
              <a:defRPr b="0" i="0" sz="700">
                <a:solidFill>
                  <a:schemeClr val="dk2"/>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
        <p:nvSpPr>
          <p:cNvPr id="93" name="Google Shape;93;p9"/>
          <p:cNvSpPr txBox="1"/>
          <p:nvPr>
            <p:ph idx="1" type="body"/>
          </p:nvPr>
        </p:nvSpPr>
        <p:spPr>
          <a:xfrm>
            <a:off x="-679" y="0"/>
            <a:ext cx="5487000" cy="5143500"/>
          </a:xfrm>
          <a:prstGeom prst="rect">
            <a:avLst/>
          </a:prstGeom>
          <a:noFill/>
          <a:ln>
            <a:noFill/>
          </a:ln>
        </p:spPr>
        <p:txBody>
          <a:bodyPr anchorCtr="0" anchor="ctr" bIns="457200" lIns="731500" spcFirstLastPara="1" rIns="365750" wrap="square" tIns="274300">
            <a:noAutofit/>
          </a:bodyPr>
          <a:lstStyle>
            <a:lvl1pPr indent="-228600" lvl="0" marL="457200" rtl="0" algn="l">
              <a:lnSpc>
                <a:spcPct val="85000"/>
              </a:lnSpc>
              <a:spcBef>
                <a:spcPts val="0"/>
              </a:spcBef>
              <a:spcAft>
                <a:spcPts val="0"/>
              </a:spcAft>
              <a:buClr>
                <a:schemeClr val="dk2"/>
              </a:buClr>
              <a:buSzPts val="4400"/>
              <a:buNone/>
              <a:defRPr b="0" i="0" sz="4400">
                <a:solidFill>
                  <a:schemeClr val="dk2"/>
                </a:solidFill>
                <a:latin typeface="Helvetica Neue"/>
                <a:ea typeface="Helvetica Neue"/>
                <a:cs typeface="Helvetica Neue"/>
                <a:sym typeface="Helvetica Neue"/>
              </a:defRPr>
            </a:lvl1pPr>
            <a:lvl2pPr indent="-228600" lvl="1" marL="914400" rtl="0" algn="l">
              <a:lnSpc>
                <a:spcPct val="100000"/>
              </a:lnSpc>
              <a:spcBef>
                <a:spcPts val="1200"/>
              </a:spcBef>
              <a:spcAft>
                <a:spcPts val="0"/>
              </a:spcAft>
              <a:buClr>
                <a:schemeClr val="dk1"/>
              </a:buClr>
              <a:buSzPts val="1600"/>
              <a:buNone/>
              <a:defRPr b="1" i="0">
                <a:latin typeface="Helvetica Neue"/>
                <a:ea typeface="Helvetica Neue"/>
                <a:cs typeface="Helvetica Neue"/>
                <a:sym typeface="Helvetica Neue"/>
              </a:defRPr>
            </a:lvl2pPr>
            <a:lvl3pPr indent="-317500" lvl="2" marL="1371600" rtl="0" algn="l">
              <a:lnSpc>
                <a:spcPct val="100000"/>
              </a:lnSpc>
              <a:spcBef>
                <a:spcPts val="400"/>
              </a:spcBef>
              <a:spcAft>
                <a:spcPts val="0"/>
              </a:spcAft>
              <a:buClr>
                <a:schemeClr val="dk1"/>
              </a:buClr>
              <a:buSzPts val="1400"/>
              <a:buChar char="•"/>
              <a:defRPr/>
            </a:lvl3pPr>
            <a:lvl4pPr indent="-304800" lvl="3" marL="1828800" rtl="0" algn="l">
              <a:lnSpc>
                <a:spcPct val="100000"/>
              </a:lnSpc>
              <a:spcBef>
                <a:spcPts val="300"/>
              </a:spcBef>
              <a:spcAft>
                <a:spcPts val="0"/>
              </a:spcAft>
              <a:buClr>
                <a:schemeClr val="dk1"/>
              </a:buClr>
              <a:buSzPts val="1200"/>
              <a:buChar char="•"/>
              <a:defRPr sz="1200">
                <a:latin typeface="Helvetica Neue Light"/>
                <a:ea typeface="Helvetica Neue Light"/>
                <a:cs typeface="Helvetica Neue Light"/>
                <a:sym typeface="Helvetica Neue Light"/>
              </a:defRPr>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ODY ** (COLOR)">
  <p:cSld name="** BODY ** (COLOR)">
    <p:bg>
      <p:bgPr>
        <a:solidFill>
          <a:srgbClr val="FF5C36"/>
        </a:solidFill>
      </p:bgPr>
    </p:bg>
    <p:spTree>
      <p:nvGrpSpPr>
        <p:cNvPr id="94" name="Shape 94"/>
        <p:cNvGrpSpPr/>
        <p:nvPr/>
      </p:nvGrpSpPr>
      <p:grpSpPr>
        <a:xfrm>
          <a:off x="0" y="0"/>
          <a:ext cx="0" cy="0"/>
          <a:chOff x="0" y="0"/>
          <a:chExt cx="0" cy="0"/>
        </a:xfrm>
      </p:grpSpPr>
      <p:grpSp>
        <p:nvGrpSpPr>
          <p:cNvPr id="95" name="Google Shape;95;p10"/>
          <p:cNvGrpSpPr/>
          <p:nvPr/>
        </p:nvGrpSpPr>
        <p:grpSpPr>
          <a:xfrm>
            <a:off x="0" y="0"/>
            <a:ext cx="9144679" cy="5143524"/>
            <a:chOff x="-680" y="0"/>
            <a:chExt cx="9144679" cy="5143524"/>
          </a:xfrm>
        </p:grpSpPr>
        <p:grpSp>
          <p:nvGrpSpPr>
            <p:cNvPr id="96" name="Google Shape;96;p10"/>
            <p:cNvGrpSpPr/>
            <p:nvPr/>
          </p:nvGrpSpPr>
          <p:grpSpPr>
            <a:xfrm>
              <a:off x="-680" y="0"/>
              <a:ext cx="9144655" cy="5143500"/>
              <a:chOff x="-680" y="0"/>
              <a:chExt cx="9144655" cy="5143500"/>
            </a:xfrm>
          </p:grpSpPr>
          <p:sp>
            <p:nvSpPr>
              <p:cNvPr id="97" name="Google Shape;97;p10"/>
              <p:cNvSpPr/>
              <p:nvPr/>
            </p:nvSpPr>
            <p:spPr>
              <a:xfrm>
                <a:off x="-680" y="0"/>
                <a:ext cx="1464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98" name="Google Shape;98;p10"/>
              <p:cNvSpPr/>
              <p:nvPr/>
            </p:nvSpPr>
            <p:spPr>
              <a:xfrm>
                <a:off x="8996675" y="0"/>
                <a:ext cx="1473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nvGrpSpPr>
            <p:cNvPr id="99" name="Google Shape;99;p10"/>
            <p:cNvGrpSpPr/>
            <p:nvPr/>
          </p:nvGrpSpPr>
          <p:grpSpPr>
            <a:xfrm>
              <a:off x="-1" y="0"/>
              <a:ext cx="9144000" cy="5143524"/>
              <a:chOff x="-1" y="0"/>
              <a:chExt cx="9144000" cy="5143524"/>
            </a:xfrm>
          </p:grpSpPr>
          <p:sp>
            <p:nvSpPr>
              <p:cNvPr id="100" name="Google Shape;100;p10"/>
              <p:cNvSpPr/>
              <p:nvPr/>
            </p:nvSpPr>
            <p:spPr>
              <a:xfrm>
                <a:off x="-1" y="0"/>
                <a:ext cx="9144000" cy="14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sp>
            <p:nvSpPr>
              <p:cNvPr id="101" name="Google Shape;101;p10"/>
              <p:cNvSpPr/>
              <p:nvPr/>
            </p:nvSpPr>
            <p:spPr>
              <a:xfrm>
                <a:off x="-1" y="4992624"/>
                <a:ext cx="9144000" cy="150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AD1A"/>
                  </a:solidFill>
                  <a:latin typeface="Arial"/>
                  <a:ea typeface="Arial"/>
                  <a:cs typeface="Arial"/>
                  <a:sym typeface="Arial"/>
                </a:endParaRPr>
              </a:p>
            </p:txBody>
          </p:sp>
        </p:grpSp>
      </p:grpSp>
      <p:sp>
        <p:nvSpPr>
          <p:cNvPr id="102" name="Google Shape;102;p10"/>
          <p:cNvSpPr txBox="1"/>
          <p:nvPr>
            <p:ph type="title"/>
          </p:nvPr>
        </p:nvSpPr>
        <p:spPr>
          <a:xfrm>
            <a:off x="-1" y="0"/>
            <a:ext cx="9144000" cy="795900"/>
          </a:xfrm>
          <a:prstGeom prst="rect">
            <a:avLst/>
          </a:prstGeom>
          <a:noFill/>
          <a:ln>
            <a:noFill/>
          </a:ln>
        </p:spPr>
        <p:txBody>
          <a:bodyPr anchorCtr="0" anchor="t" bIns="91425" lIns="365750" spcFirstLastPara="1" rIns="365750" wrap="square" tIns="365750">
            <a:noAutofit/>
          </a:bodyPr>
          <a:lstStyle>
            <a:lvl1pPr lvl="0" rtl="0" algn="l">
              <a:lnSpc>
                <a:spcPct val="90000"/>
              </a:lnSpc>
              <a:spcBef>
                <a:spcPts val="0"/>
              </a:spcBef>
              <a:spcAft>
                <a:spcPts val="0"/>
              </a:spcAft>
              <a:buClr>
                <a:schemeClr val="lt1"/>
              </a:buClr>
              <a:buSzPts val="2200"/>
              <a:buFont typeface="Helvetica Neue"/>
              <a:buNone/>
              <a:defRPr sz="22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 name="Google Shape;103;p10"/>
          <p:cNvSpPr txBox="1"/>
          <p:nvPr>
            <p:ph idx="1" type="subTitle"/>
          </p:nvPr>
        </p:nvSpPr>
        <p:spPr>
          <a:xfrm>
            <a:off x="0" y="767967"/>
            <a:ext cx="8987400" cy="630900"/>
          </a:xfrm>
          <a:prstGeom prst="rect">
            <a:avLst/>
          </a:prstGeom>
          <a:noFill/>
          <a:ln>
            <a:noFill/>
          </a:ln>
        </p:spPr>
        <p:txBody>
          <a:bodyPr anchorCtr="0" anchor="t" bIns="365750" lIns="365750" spcFirstLastPara="1" rIns="365750" wrap="square" tIns="45675">
            <a:noAutofit/>
          </a:bodyPr>
          <a:lstStyle>
            <a:lvl1pPr lvl="0" rtl="0" algn="l">
              <a:lnSpc>
                <a:spcPct val="100000"/>
              </a:lnSpc>
              <a:spcBef>
                <a:spcPts val="1200"/>
              </a:spcBef>
              <a:spcAft>
                <a:spcPts val="0"/>
              </a:spcAft>
              <a:buClr>
                <a:schemeClr val="lt1"/>
              </a:buClr>
              <a:buSzPts val="1400"/>
              <a:buNone/>
              <a:defRPr b="1" i="0" sz="1400">
                <a:solidFill>
                  <a:schemeClr val="lt1"/>
                </a:solidFill>
                <a:latin typeface="Helvetica Neue"/>
                <a:ea typeface="Helvetica Neue"/>
                <a:cs typeface="Helvetica Neue"/>
                <a:sym typeface="Helvetica Neue"/>
              </a:defRPr>
            </a:lvl1pPr>
            <a:lvl2pPr lvl="1" rtl="0" algn="ctr">
              <a:lnSpc>
                <a:spcPct val="100000"/>
              </a:lnSpc>
              <a:spcBef>
                <a:spcPts val="400"/>
              </a:spcBef>
              <a:spcAft>
                <a:spcPts val="0"/>
              </a:spcAft>
              <a:buClr>
                <a:schemeClr val="dk1"/>
              </a:buClr>
              <a:buSzPts val="2000"/>
              <a:buNone/>
              <a:defRPr sz="2000"/>
            </a:lvl2pPr>
            <a:lvl3pPr lvl="2" rtl="0" algn="ctr">
              <a:lnSpc>
                <a:spcPct val="100000"/>
              </a:lnSpc>
              <a:spcBef>
                <a:spcPts val="300"/>
              </a:spcBef>
              <a:spcAft>
                <a:spcPts val="0"/>
              </a:spcAft>
              <a:buClr>
                <a:schemeClr val="dk1"/>
              </a:buClr>
              <a:buSzPts val="1800"/>
              <a:buNone/>
              <a:defRPr sz="1800"/>
            </a:lvl3pPr>
            <a:lvl4pPr lvl="3" rtl="0" algn="ctr">
              <a:lnSpc>
                <a:spcPct val="100000"/>
              </a:lnSpc>
              <a:spcBef>
                <a:spcPts val="200"/>
              </a:spcBef>
              <a:spcAft>
                <a:spcPts val="0"/>
              </a:spcAft>
              <a:buClr>
                <a:schemeClr val="dk1"/>
              </a:buClr>
              <a:buSzPts val="1600"/>
              <a:buNone/>
              <a:defRPr sz="1600"/>
            </a:lvl4pPr>
            <a:lvl5pPr lvl="4" rtl="0" algn="ctr">
              <a:lnSpc>
                <a:spcPct val="100000"/>
              </a:lnSpc>
              <a:spcBef>
                <a:spcPts val="600"/>
              </a:spcBef>
              <a:spcAft>
                <a:spcPts val="0"/>
              </a:spcAft>
              <a:buClr>
                <a:srgbClr val="FF0000"/>
              </a:buClr>
              <a:buSzPts val="1600"/>
              <a:buNone/>
              <a:defRPr sz="1600"/>
            </a:lvl5pPr>
            <a:lvl6pPr lvl="5" rtl="0" algn="ctr">
              <a:spcBef>
                <a:spcPts val="600"/>
              </a:spcBef>
              <a:spcAft>
                <a:spcPts val="0"/>
              </a:spcAft>
              <a:buClr>
                <a:srgbClr val="FF9A83"/>
              </a:buClr>
              <a:buSzPts val="1600"/>
              <a:buNone/>
              <a:defRPr sz="1600"/>
            </a:lvl6pPr>
            <a:lvl7pPr lvl="6" rtl="0" algn="ctr">
              <a:spcBef>
                <a:spcPts val="600"/>
              </a:spcBef>
              <a:spcAft>
                <a:spcPts val="0"/>
              </a:spcAft>
              <a:buClr>
                <a:srgbClr val="FFBCAD"/>
              </a:buClr>
              <a:buSzPts val="1600"/>
              <a:buNone/>
              <a:defRPr sz="1600"/>
            </a:lvl7pPr>
            <a:lvl8pPr lvl="7" rtl="0" algn="ctr">
              <a:spcBef>
                <a:spcPts val="600"/>
              </a:spcBef>
              <a:spcAft>
                <a:spcPts val="0"/>
              </a:spcAft>
              <a:buClr>
                <a:srgbClr val="FFDDD6"/>
              </a:buClr>
              <a:buSzPts val="1600"/>
              <a:buNone/>
              <a:defRPr sz="1600"/>
            </a:lvl8pPr>
            <a:lvl9pPr lvl="8" rtl="0" algn="ctr">
              <a:spcBef>
                <a:spcPts val="600"/>
              </a:spcBef>
              <a:spcAft>
                <a:spcPts val="0"/>
              </a:spcAft>
              <a:buClr>
                <a:schemeClr val="lt1"/>
              </a:buClr>
              <a:buSzPts val="1600"/>
              <a:buNone/>
              <a:defRPr sz="1600"/>
            </a:lvl9pPr>
          </a:lstStyle>
          <a:p/>
        </p:txBody>
      </p:sp>
      <p:sp>
        <p:nvSpPr>
          <p:cNvPr id="104" name="Google Shape;104;p10"/>
          <p:cNvSpPr txBox="1"/>
          <p:nvPr>
            <p:ph idx="2" type="body"/>
          </p:nvPr>
        </p:nvSpPr>
        <p:spPr>
          <a:xfrm>
            <a:off x="-680" y="1398869"/>
            <a:ext cx="9144600" cy="3744600"/>
          </a:xfrm>
          <a:prstGeom prst="rect">
            <a:avLst/>
          </a:prstGeom>
          <a:noFill/>
          <a:ln>
            <a:noFill/>
          </a:ln>
        </p:spPr>
        <p:txBody>
          <a:bodyPr anchorCtr="0" anchor="t" bIns="274300" lIns="548625" spcFirstLastPara="1" rIns="365750" wrap="square" tIns="45675">
            <a:noAutofit/>
          </a:bodyPr>
          <a:lstStyle>
            <a:lvl1pPr indent="-228600" lvl="0" marL="457200" rtl="0" algn="l">
              <a:lnSpc>
                <a:spcPct val="100000"/>
              </a:lnSpc>
              <a:spcBef>
                <a:spcPts val="600"/>
              </a:spcBef>
              <a:spcAft>
                <a:spcPts val="0"/>
              </a:spcAft>
              <a:buClr>
                <a:schemeClr val="dk1"/>
              </a:buClr>
              <a:buSzPts val="1600"/>
              <a:buNone/>
              <a:defRPr/>
            </a:lvl1pPr>
            <a:lvl2pPr indent="-330200" lvl="1" marL="914400" rtl="0" algn="l">
              <a:lnSpc>
                <a:spcPct val="100000"/>
              </a:lnSpc>
              <a:spcBef>
                <a:spcPts val="400"/>
              </a:spcBef>
              <a:spcAft>
                <a:spcPts val="0"/>
              </a:spcAft>
              <a:buClr>
                <a:schemeClr val="dk1"/>
              </a:buClr>
              <a:buSzPts val="1600"/>
              <a:buChar char="•"/>
              <a:defRPr/>
            </a:lvl2pPr>
            <a:lvl3pPr indent="-317500" lvl="2" marL="1371600" rtl="0" algn="l">
              <a:lnSpc>
                <a:spcPct val="100000"/>
              </a:lnSpc>
              <a:spcBef>
                <a:spcPts val="300"/>
              </a:spcBef>
              <a:spcAft>
                <a:spcPts val="0"/>
              </a:spcAft>
              <a:buClr>
                <a:schemeClr val="dk1"/>
              </a:buClr>
              <a:buSzPts val="1400"/>
              <a:buChar char="•"/>
              <a:defRPr/>
            </a:lvl3pPr>
            <a:lvl4pPr indent="-304800" lvl="3" marL="1828800" rtl="0" algn="l">
              <a:lnSpc>
                <a:spcPct val="100000"/>
              </a:lnSpc>
              <a:spcBef>
                <a:spcPts val="300"/>
              </a:spcBef>
              <a:spcAft>
                <a:spcPts val="0"/>
              </a:spcAft>
              <a:buClr>
                <a:schemeClr val="dk1"/>
              </a:buClr>
              <a:buSzPts val="1200"/>
              <a:buChar char="•"/>
              <a:defRPr sz="1200"/>
            </a:lvl4pPr>
            <a:lvl5pPr indent="-228600" lvl="4" marL="2286000" rtl="0" algn="l">
              <a:lnSpc>
                <a:spcPct val="100000"/>
              </a:lnSpc>
              <a:spcBef>
                <a:spcPts val="600"/>
              </a:spcBef>
              <a:spcAft>
                <a:spcPts val="0"/>
              </a:spcAft>
              <a:buClr>
                <a:srgbClr val="FF0000"/>
              </a:buClr>
              <a:buSzPts val="800"/>
              <a:buNone/>
              <a:defRPr/>
            </a:lvl5pPr>
            <a:lvl6pPr indent="-228600" lvl="5" marL="2743200" rtl="0" algn="l">
              <a:spcBef>
                <a:spcPts val="600"/>
              </a:spcBef>
              <a:spcAft>
                <a:spcPts val="0"/>
              </a:spcAft>
              <a:buClr>
                <a:srgbClr val="FF9A83"/>
              </a:buClr>
              <a:buSzPts val="800"/>
              <a:buNone/>
              <a:defRPr/>
            </a:lvl6pPr>
            <a:lvl7pPr indent="-228600" lvl="6" marL="3200400" rtl="0" algn="l">
              <a:spcBef>
                <a:spcPts val="600"/>
              </a:spcBef>
              <a:spcAft>
                <a:spcPts val="0"/>
              </a:spcAft>
              <a:buClr>
                <a:srgbClr val="FFBCAD"/>
              </a:buClr>
              <a:buSzPts val="800"/>
              <a:buNone/>
              <a:defRPr/>
            </a:lvl7pPr>
            <a:lvl8pPr indent="-228600" lvl="7" marL="3657600" rtl="0" algn="l">
              <a:spcBef>
                <a:spcPts val="600"/>
              </a:spcBef>
              <a:spcAft>
                <a:spcPts val="0"/>
              </a:spcAft>
              <a:buClr>
                <a:srgbClr val="FFDDD6"/>
              </a:buClr>
              <a:buSzPts val="800"/>
              <a:buNone/>
              <a:defRPr/>
            </a:lvl8pPr>
            <a:lvl9pPr indent="-228600" lvl="8" marL="4114800" rtl="0" algn="l">
              <a:spcBef>
                <a:spcPts val="600"/>
              </a:spcBef>
              <a:spcAft>
                <a:spcPts val="0"/>
              </a:spcAft>
              <a:buClr>
                <a:schemeClr val="lt1"/>
              </a:buClr>
              <a:buSzPts val="1800"/>
              <a:buNone/>
              <a:defRPr/>
            </a:lvl9pPr>
          </a:lstStyle>
          <a:p/>
        </p:txBody>
      </p:sp>
      <p:sp>
        <p:nvSpPr>
          <p:cNvPr id="105" name="Google Shape;105;p10"/>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rtl="0" algn="l">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10"/>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rtl="0" algn="l">
              <a:spcBef>
                <a:spcPts val="0"/>
              </a:spcBef>
              <a:buNone/>
              <a:defRPr b="0" i="0" sz="700">
                <a:solidFill>
                  <a:schemeClr val="dk1"/>
                </a:solidFill>
                <a:latin typeface="Helvetica Neue"/>
                <a:ea typeface="Helvetica Neue"/>
                <a:cs typeface="Helvetica Neue"/>
                <a:sym typeface="Helvetica Neue"/>
              </a:defRPr>
            </a:lvl1pPr>
            <a:lvl2pPr indent="0" lvl="1" marL="0" rtl="0" algn="l">
              <a:spcBef>
                <a:spcPts val="0"/>
              </a:spcBef>
              <a:buNone/>
              <a:defRPr b="0" i="0" sz="700">
                <a:solidFill>
                  <a:schemeClr val="dk1"/>
                </a:solidFill>
                <a:latin typeface="Helvetica Neue"/>
                <a:ea typeface="Helvetica Neue"/>
                <a:cs typeface="Helvetica Neue"/>
                <a:sym typeface="Helvetica Neue"/>
              </a:defRPr>
            </a:lvl2pPr>
            <a:lvl3pPr indent="0" lvl="2" marL="0" rtl="0" algn="l">
              <a:spcBef>
                <a:spcPts val="0"/>
              </a:spcBef>
              <a:buNone/>
              <a:defRPr b="0" i="0" sz="700">
                <a:solidFill>
                  <a:schemeClr val="dk1"/>
                </a:solidFill>
                <a:latin typeface="Helvetica Neue"/>
                <a:ea typeface="Helvetica Neue"/>
                <a:cs typeface="Helvetica Neue"/>
                <a:sym typeface="Helvetica Neue"/>
              </a:defRPr>
            </a:lvl3pPr>
            <a:lvl4pPr indent="0" lvl="3" marL="0" rtl="0" algn="l">
              <a:spcBef>
                <a:spcPts val="0"/>
              </a:spcBef>
              <a:buNone/>
              <a:defRPr b="0" i="0" sz="700">
                <a:solidFill>
                  <a:schemeClr val="dk1"/>
                </a:solidFill>
                <a:latin typeface="Helvetica Neue"/>
                <a:ea typeface="Helvetica Neue"/>
                <a:cs typeface="Helvetica Neue"/>
                <a:sym typeface="Helvetica Neue"/>
              </a:defRPr>
            </a:lvl4pPr>
            <a:lvl5pPr indent="0" lvl="4" marL="0" rtl="0" algn="l">
              <a:spcBef>
                <a:spcPts val="0"/>
              </a:spcBef>
              <a:buNone/>
              <a:defRPr b="0" i="0" sz="700">
                <a:solidFill>
                  <a:schemeClr val="dk1"/>
                </a:solidFill>
                <a:latin typeface="Helvetica Neue"/>
                <a:ea typeface="Helvetica Neue"/>
                <a:cs typeface="Helvetica Neue"/>
                <a:sym typeface="Helvetica Neue"/>
              </a:defRPr>
            </a:lvl5pPr>
            <a:lvl6pPr indent="0" lvl="5" marL="0" rtl="0" algn="l">
              <a:spcBef>
                <a:spcPts val="0"/>
              </a:spcBef>
              <a:buNone/>
              <a:defRPr b="0" i="0" sz="700">
                <a:solidFill>
                  <a:schemeClr val="dk1"/>
                </a:solidFill>
                <a:latin typeface="Helvetica Neue"/>
                <a:ea typeface="Helvetica Neue"/>
                <a:cs typeface="Helvetica Neue"/>
                <a:sym typeface="Helvetica Neue"/>
              </a:defRPr>
            </a:lvl6pPr>
            <a:lvl7pPr indent="0" lvl="6" marL="0" rtl="0" algn="l">
              <a:spcBef>
                <a:spcPts val="0"/>
              </a:spcBef>
              <a:buNone/>
              <a:defRPr b="0" i="0" sz="700">
                <a:solidFill>
                  <a:schemeClr val="dk1"/>
                </a:solidFill>
                <a:latin typeface="Helvetica Neue"/>
                <a:ea typeface="Helvetica Neue"/>
                <a:cs typeface="Helvetica Neue"/>
                <a:sym typeface="Helvetica Neue"/>
              </a:defRPr>
            </a:lvl7pPr>
            <a:lvl8pPr indent="0" lvl="7" marL="0" rtl="0" algn="l">
              <a:spcBef>
                <a:spcPts val="0"/>
              </a:spcBef>
              <a:buNone/>
              <a:defRPr b="0" i="0" sz="700">
                <a:solidFill>
                  <a:schemeClr val="dk1"/>
                </a:solidFill>
                <a:latin typeface="Helvetica Neue"/>
                <a:ea typeface="Helvetica Neue"/>
                <a:cs typeface="Helvetica Neue"/>
                <a:sym typeface="Helvetica Neue"/>
              </a:defRPr>
            </a:lvl8pPr>
            <a:lvl9pPr indent="0" lvl="8" marL="0" rtl="0" algn="l">
              <a:spcBef>
                <a:spcPts val="0"/>
              </a:spcBef>
              <a:buNone/>
              <a:defRPr b="0" i="0" sz="700">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8229600" cy="713100"/>
          </a:xfrm>
          <a:prstGeom prst="rect">
            <a:avLst/>
          </a:prstGeom>
          <a:noFill/>
          <a:ln>
            <a:noFill/>
          </a:ln>
        </p:spPr>
        <p:txBody>
          <a:bodyPr anchorCtr="0" anchor="t" bIns="45675" lIns="365750" spcFirstLastPara="1" rIns="274075" wrap="square" tIns="274300">
            <a:noAutofit/>
          </a:bodyPr>
          <a:lstStyle>
            <a:lvl1pPr lvl="0" marR="0" rtl="0" algn="l">
              <a:lnSpc>
                <a:spcPct val="90000"/>
              </a:lnSpc>
              <a:spcBef>
                <a:spcPts val="0"/>
              </a:spcBef>
              <a:spcAft>
                <a:spcPts val="0"/>
              </a:spcAft>
              <a:buClr>
                <a:schemeClr val="dk1"/>
              </a:buClr>
              <a:buSzPts val="2800"/>
              <a:buFont typeface="Helvetica Neue"/>
              <a:buNone/>
              <a:defRPr b="0" i="0" sz="2800" u="none" cap="none" strike="noStrike">
                <a:solidFill>
                  <a:schemeClr val="dk1"/>
                </a:solidFill>
                <a:latin typeface="Helvetica Neue"/>
                <a:ea typeface="Helvetica Neue"/>
                <a:cs typeface="Helvetica Neue"/>
                <a:sym typeface="Helvetica Neue"/>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p:nvPr>
            <p:ph idx="1" type="body"/>
          </p:nvPr>
        </p:nvSpPr>
        <p:spPr>
          <a:xfrm>
            <a:off x="0" y="994172"/>
            <a:ext cx="8229600" cy="3394500"/>
          </a:xfrm>
          <a:prstGeom prst="rect">
            <a:avLst/>
          </a:prstGeom>
          <a:noFill/>
          <a:ln>
            <a:noFill/>
          </a:ln>
        </p:spPr>
        <p:txBody>
          <a:bodyPr anchorCtr="0" anchor="t" bIns="45675" lIns="365750" spcFirstLastPara="1" rIns="365750" wrap="square" tIns="45675">
            <a:noAutofit/>
          </a:bodyPr>
          <a:lstStyle>
            <a:lvl1pPr indent="-228600" lvl="0" marL="457200" marR="0" rtl="0" algn="l">
              <a:lnSpc>
                <a:spcPct val="100000"/>
              </a:lnSpc>
              <a:spcBef>
                <a:spcPts val="1200"/>
              </a:spcBef>
              <a:spcAft>
                <a:spcPts val="0"/>
              </a:spcAft>
              <a:buClr>
                <a:schemeClr val="dk1"/>
              </a:buClr>
              <a:buSzPts val="1600"/>
              <a:buFont typeface="Arial"/>
              <a:buNone/>
              <a:defRPr b="0" i="0" sz="1600" u="none" cap="none" strike="noStrike">
                <a:solidFill>
                  <a:schemeClr val="dk1"/>
                </a:solidFill>
                <a:latin typeface="Helvetica Neue"/>
                <a:ea typeface="Helvetica Neue"/>
                <a:cs typeface="Helvetica Neue"/>
                <a:sym typeface="Helvetica Neue"/>
              </a:defRPr>
            </a:lvl1pPr>
            <a:lvl2pPr indent="-330200" lvl="1" marL="914400" marR="0" rtl="0" algn="l">
              <a:lnSpc>
                <a:spcPct val="100000"/>
              </a:lnSpc>
              <a:spcBef>
                <a:spcPts val="400"/>
              </a:spcBef>
              <a:spcAft>
                <a:spcPts val="0"/>
              </a:spcAft>
              <a:buClr>
                <a:schemeClr val="dk1"/>
              </a:buClr>
              <a:buSzPts val="1600"/>
              <a:buFont typeface="Arial"/>
              <a:buChar char="•"/>
              <a:defRPr b="0" i="0" sz="1600" u="none" cap="none" strike="noStrike">
                <a:solidFill>
                  <a:schemeClr val="dk1"/>
                </a:solidFill>
                <a:latin typeface="Helvetica Neue Light"/>
                <a:ea typeface="Helvetica Neue Light"/>
                <a:cs typeface="Helvetica Neue Light"/>
                <a:sym typeface="Helvetica Neue Light"/>
              </a:defRPr>
            </a:lvl2pPr>
            <a:lvl3pPr indent="-317500" lvl="2" marL="13716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Helvetica Neue Light"/>
                <a:ea typeface="Helvetica Neue Light"/>
                <a:cs typeface="Helvetica Neue Light"/>
                <a:sym typeface="Helvetica Neue Light"/>
              </a:defRPr>
            </a:lvl3pPr>
            <a:lvl4pPr indent="-304800" lvl="3" marL="18288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Helvetica Neue Light"/>
                <a:ea typeface="Helvetica Neue Light"/>
                <a:cs typeface="Helvetica Neue Light"/>
                <a:sym typeface="Helvetica Neue Light"/>
              </a:defRPr>
            </a:lvl4pPr>
            <a:lvl5pPr indent="-228600" lvl="4" marL="2286000" marR="0" rtl="0" algn="l">
              <a:lnSpc>
                <a:spcPct val="100000"/>
              </a:lnSpc>
              <a:spcBef>
                <a:spcPts val="600"/>
              </a:spcBef>
              <a:spcAft>
                <a:spcPts val="0"/>
              </a:spcAft>
              <a:buClr>
                <a:srgbClr val="FF0000"/>
              </a:buClr>
              <a:buSzPts val="800"/>
              <a:buFont typeface="Merriweather Sans"/>
              <a:buNone/>
              <a:defRPr b="0" i="0" sz="800" u="none" cap="none" strike="sngStrike">
                <a:solidFill>
                  <a:srgbClr val="FF0000"/>
                </a:solidFill>
                <a:latin typeface="Helvetica Neue Light"/>
                <a:ea typeface="Helvetica Neue Light"/>
                <a:cs typeface="Helvetica Neue Light"/>
                <a:sym typeface="Helvetica Neue Light"/>
              </a:defRPr>
            </a:lvl5pPr>
            <a:lvl6pPr indent="-228600" lvl="5" marL="2743200" marR="0" rtl="0" algn="l">
              <a:spcBef>
                <a:spcPts val="600"/>
              </a:spcBef>
              <a:spcAft>
                <a:spcPts val="0"/>
              </a:spcAft>
              <a:buClr>
                <a:srgbClr val="FF9A83"/>
              </a:buClr>
              <a:buSzPts val="800"/>
              <a:buFont typeface="Arial"/>
              <a:buNone/>
              <a:defRPr b="0" i="0" sz="800" u="none" cap="none" strike="sngStrike">
                <a:solidFill>
                  <a:srgbClr val="FF9A83"/>
                </a:solidFill>
                <a:latin typeface="Helvetica Neue Light"/>
                <a:ea typeface="Helvetica Neue Light"/>
                <a:cs typeface="Helvetica Neue Light"/>
                <a:sym typeface="Helvetica Neue Light"/>
              </a:defRPr>
            </a:lvl6pPr>
            <a:lvl7pPr indent="-228600" lvl="6" marL="3200400" marR="0" rtl="0" algn="l">
              <a:spcBef>
                <a:spcPts val="600"/>
              </a:spcBef>
              <a:spcAft>
                <a:spcPts val="0"/>
              </a:spcAft>
              <a:buClr>
                <a:srgbClr val="FFBCAD"/>
              </a:buClr>
              <a:buSzPts val="800"/>
              <a:buFont typeface="Arial"/>
              <a:buNone/>
              <a:defRPr b="0" i="0" sz="800" u="none" cap="none" strike="sngStrike">
                <a:solidFill>
                  <a:srgbClr val="FFBCAD"/>
                </a:solidFill>
                <a:latin typeface="Helvetica Neue Light"/>
                <a:ea typeface="Helvetica Neue Light"/>
                <a:cs typeface="Helvetica Neue Light"/>
                <a:sym typeface="Helvetica Neue Light"/>
              </a:defRPr>
            </a:lvl7pPr>
            <a:lvl8pPr indent="-228600" lvl="7" marL="3657600" marR="0" rtl="0" algn="l">
              <a:spcBef>
                <a:spcPts val="600"/>
              </a:spcBef>
              <a:spcAft>
                <a:spcPts val="0"/>
              </a:spcAft>
              <a:buClr>
                <a:srgbClr val="FFDDD6"/>
              </a:buClr>
              <a:buSzPts val="800"/>
              <a:buFont typeface="Arial"/>
              <a:buNone/>
              <a:defRPr b="0" i="0" sz="800" u="none" cap="none" strike="sngStrike">
                <a:solidFill>
                  <a:srgbClr val="FFDDD6"/>
                </a:solidFill>
                <a:latin typeface="Helvetica Neue Light"/>
                <a:ea typeface="Helvetica Neue Light"/>
                <a:cs typeface="Helvetica Neue Light"/>
                <a:sym typeface="Helvetica Neue Light"/>
              </a:defRPr>
            </a:lvl8pPr>
            <a:lvl9pPr indent="-228600" lvl="8" marL="4114800" marR="0" rtl="0" algn="l">
              <a:spcBef>
                <a:spcPts val="600"/>
              </a:spcBef>
              <a:spcAft>
                <a:spcPts val="0"/>
              </a:spcAft>
              <a:buClr>
                <a:schemeClr val="lt1"/>
              </a:buClr>
              <a:buSzPts val="800"/>
              <a:buFont typeface="Arial"/>
              <a:buNone/>
              <a:defRPr b="0" i="0" sz="800" u="none" cap="none" strike="sngStrike">
                <a:solidFill>
                  <a:schemeClr val="lt1"/>
                </a:solidFill>
                <a:latin typeface="Arial"/>
                <a:ea typeface="Arial"/>
                <a:cs typeface="Arial"/>
                <a:sym typeface="Arial"/>
              </a:defRPr>
            </a:lvl9pPr>
          </a:lstStyle>
          <a:p/>
        </p:txBody>
      </p:sp>
      <p:sp>
        <p:nvSpPr>
          <p:cNvPr id="8" name="Google Shape;8;p1"/>
          <p:cNvSpPr txBox="1"/>
          <p:nvPr>
            <p:ph idx="10" type="dt"/>
          </p:nvPr>
        </p:nvSpPr>
        <p:spPr>
          <a:xfrm>
            <a:off x="-4763" y="5145012"/>
            <a:ext cx="2133600" cy="399900"/>
          </a:xfrm>
          <a:prstGeom prst="rect">
            <a:avLst/>
          </a:prstGeom>
          <a:noFill/>
          <a:ln>
            <a:noFill/>
          </a:ln>
        </p:spPr>
        <p:txBody>
          <a:bodyPr anchorCtr="0" anchor="b" bIns="182700" lIns="365750" spcFirstLastPara="1" rIns="274075" wrap="square" tIns="91350">
            <a:noAutofit/>
          </a:bodyPr>
          <a:lstStyle>
            <a:lvl1pPr lvl="0" marR="0" rtl="0" algn="l">
              <a:spcBef>
                <a:spcPts val="0"/>
              </a:spcBef>
              <a:spcAft>
                <a:spcPts val="0"/>
              </a:spcAft>
              <a:buSzPts val="1400"/>
              <a:buNone/>
              <a:defRPr b="0" i="0" sz="700" u="none" cap="none" strike="noStrike">
                <a:solidFill>
                  <a:srgbClr val="C7C7C7"/>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lvl1pPr lvl="0" marR="0" rtl="0" algn="l">
              <a:spcBef>
                <a:spcPts val="0"/>
              </a:spcBef>
              <a:spcAft>
                <a:spcPts val="0"/>
              </a:spcAft>
              <a:buSzPts val="1400"/>
              <a:buNone/>
              <a:defRPr b="0" i="0" sz="600" u="none" cap="none" strike="noStrike">
                <a:solidFill>
                  <a:srgbClr val="BFBFBF"/>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lvl1pPr indent="0" lvl="0" marL="0" marR="0" rtl="0" algn="l">
              <a:spcBef>
                <a:spcPts val="0"/>
              </a:spcBef>
              <a:buNone/>
              <a:defRPr b="0" i="0" sz="700" u="none" cap="none" strike="noStrike">
                <a:solidFill>
                  <a:srgbClr val="FFAD1A"/>
                </a:solidFill>
                <a:latin typeface="Helvetica Neue"/>
                <a:ea typeface="Helvetica Neue"/>
                <a:cs typeface="Helvetica Neue"/>
                <a:sym typeface="Helvetica Neue"/>
              </a:defRPr>
            </a:lvl1pPr>
            <a:lvl2pPr indent="0" lvl="1" marL="0" marR="0" rtl="0" algn="l">
              <a:spcBef>
                <a:spcPts val="0"/>
              </a:spcBef>
              <a:buNone/>
              <a:defRPr b="0" i="0" sz="700" u="none" cap="none" strike="noStrike">
                <a:solidFill>
                  <a:srgbClr val="FFAD1A"/>
                </a:solidFill>
                <a:latin typeface="Helvetica Neue"/>
                <a:ea typeface="Helvetica Neue"/>
                <a:cs typeface="Helvetica Neue"/>
                <a:sym typeface="Helvetica Neue"/>
              </a:defRPr>
            </a:lvl2pPr>
            <a:lvl3pPr indent="0" lvl="2" marL="0" marR="0" rtl="0" algn="l">
              <a:spcBef>
                <a:spcPts val="0"/>
              </a:spcBef>
              <a:buNone/>
              <a:defRPr b="0" i="0" sz="700" u="none" cap="none" strike="noStrike">
                <a:solidFill>
                  <a:srgbClr val="FFAD1A"/>
                </a:solidFill>
                <a:latin typeface="Helvetica Neue"/>
                <a:ea typeface="Helvetica Neue"/>
                <a:cs typeface="Helvetica Neue"/>
                <a:sym typeface="Helvetica Neue"/>
              </a:defRPr>
            </a:lvl3pPr>
            <a:lvl4pPr indent="0" lvl="3" marL="0" marR="0" rtl="0" algn="l">
              <a:spcBef>
                <a:spcPts val="0"/>
              </a:spcBef>
              <a:buNone/>
              <a:defRPr b="0" i="0" sz="700" u="none" cap="none" strike="noStrike">
                <a:solidFill>
                  <a:srgbClr val="FFAD1A"/>
                </a:solidFill>
                <a:latin typeface="Helvetica Neue"/>
                <a:ea typeface="Helvetica Neue"/>
                <a:cs typeface="Helvetica Neue"/>
                <a:sym typeface="Helvetica Neue"/>
              </a:defRPr>
            </a:lvl4pPr>
            <a:lvl5pPr indent="0" lvl="4" marL="0" marR="0" rtl="0" algn="l">
              <a:spcBef>
                <a:spcPts val="0"/>
              </a:spcBef>
              <a:buNone/>
              <a:defRPr b="0" i="0" sz="700" u="none" cap="none" strike="noStrike">
                <a:solidFill>
                  <a:srgbClr val="FFAD1A"/>
                </a:solidFill>
                <a:latin typeface="Helvetica Neue"/>
                <a:ea typeface="Helvetica Neue"/>
                <a:cs typeface="Helvetica Neue"/>
                <a:sym typeface="Helvetica Neue"/>
              </a:defRPr>
            </a:lvl5pPr>
            <a:lvl6pPr indent="0" lvl="5" marL="0" marR="0" rtl="0" algn="l">
              <a:spcBef>
                <a:spcPts val="0"/>
              </a:spcBef>
              <a:buNone/>
              <a:defRPr b="0" i="0" sz="700" u="none" cap="none" strike="noStrike">
                <a:solidFill>
                  <a:srgbClr val="FFAD1A"/>
                </a:solidFill>
                <a:latin typeface="Helvetica Neue"/>
                <a:ea typeface="Helvetica Neue"/>
                <a:cs typeface="Helvetica Neue"/>
                <a:sym typeface="Helvetica Neue"/>
              </a:defRPr>
            </a:lvl6pPr>
            <a:lvl7pPr indent="0" lvl="6" marL="0" marR="0" rtl="0" algn="l">
              <a:spcBef>
                <a:spcPts val="0"/>
              </a:spcBef>
              <a:buNone/>
              <a:defRPr b="0" i="0" sz="700" u="none" cap="none" strike="noStrike">
                <a:solidFill>
                  <a:srgbClr val="FFAD1A"/>
                </a:solidFill>
                <a:latin typeface="Helvetica Neue"/>
                <a:ea typeface="Helvetica Neue"/>
                <a:cs typeface="Helvetica Neue"/>
                <a:sym typeface="Helvetica Neue"/>
              </a:defRPr>
            </a:lvl7pPr>
            <a:lvl8pPr indent="0" lvl="7" marL="0" marR="0" rtl="0" algn="l">
              <a:spcBef>
                <a:spcPts val="0"/>
              </a:spcBef>
              <a:buNone/>
              <a:defRPr b="0" i="0" sz="700" u="none" cap="none" strike="noStrike">
                <a:solidFill>
                  <a:srgbClr val="FFAD1A"/>
                </a:solidFill>
                <a:latin typeface="Helvetica Neue"/>
                <a:ea typeface="Helvetica Neue"/>
                <a:cs typeface="Helvetica Neue"/>
                <a:sym typeface="Helvetica Neue"/>
              </a:defRPr>
            </a:lvl8pPr>
            <a:lvl9pPr indent="0" lvl="8" marL="0" marR="0" rtl="0" algn="l">
              <a:spcBef>
                <a:spcPts val="0"/>
              </a:spcBef>
              <a:buNone/>
              <a:defRPr b="0" i="0" sz="700" u="none" cap="none" strike="noStrike">
                <a:solidFill>
                  <a:srgbClr val="FFAD1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mc:AlternateContent>
    <mc:Choice Requires="p14">
      <p:transition spd="slow" p14:dur="12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9"/>
          <p:cNvSpPr txBox="1"/>
          <p:nvPr>
            <p:ph type="ctrTitle"/>
          </p:nvPr>
        </p:nvSpPr>
        <p:spPr>
          <a:xfrm>
            <a:off x="0" y="1458775"/>
            <a:ext cx="5633100" cy="1666500"/>
          </a:xfrm>
          <a:prstGeom prst="rect">
            <a:avLst/>
          </a:prstGeom>
          <a:noFill/>
          <a:ln>
            <a:noFill/>
          </a:ln>
        </p:spPr>
        <p:txBody>
          <a:bodyPr anchorCtr="0" anchor="ctr" bIns="0" lIns="456800" spcFirstLastPara="1" rIns="182700" wrap="square" tIns="0">
            <a:noAutofit/>
          </a:bodyPr>
          <a:lstStyle/>
          <a:p>
            <a:pPr indent="0" lvl="0" marL="0" rtl="0" algn="ctr">
              <a:lnSpc>
                <a:spcPct val="90000"/>
              </a:lnSpc>
              <a:spcBef>
                <a:spcPts val="0"/>
              </a:spcBef>
              <a:spcAft>
                <a:spcPts val="0"/>
              </a:spcAft>
              <a:buClr>
                <a:schemeClr val="dk1"/>
              </a:buClr>
              <a:buSzPts val="6000"/>
              <a:buFont typeface="Helvetica Neue"/>
              <a:buNone/>
            </a:pPr>
            <a:r>
              <a:rPr b="1" lang="en-US" sz="2500"/>
              <a:t>Technical Account Management </a:t>
            </a:r>
            <a:br>
              <a:rPr b="1" lang="en-US" sz="2500"/>
            </a:br>
            <a:r>
              <a:rPr b="1" lang="en-US" sz="2500"/>
              <a:t>Customer Success Plan (CSP) </a:t>
            </a:r>
            <a:endParaRPr b="1" sz="2500"/>
          </a:p>
        </p:txBody>
      </p:sp>
      <p:sp>
        <p:nvSpPr>
          <p:cNvPr id="270" name="Google Shape;270;p29"/>
          <p:cNvSpPr txBox="1"/>
          <p:nvPr>
            <p:ph idx="1" type="subTitle"/>
          </p:nvPr>
        </p:nvSpPr>
        <p:spPr>
          <a:xfrm>
            <a:off x="0" y="3125325"/>
            <a:ext cx="5633100" cy="600000"/>
          </a:xfrm>
          <a:prstGeom prst="rect">
            <a:avLst/>
          </a:prstGeom>
          <a:noFill/>
          <a:ln>
            <a:noFill/>
          </a:ln>
        </p:spPr>
        <p:txBody>
          <a:bodyPr anchorCtr="0" anchor="t" bIns="182875" lIns="456800" spcFirstLastPara="1" rIns="182700" wrap="square" tIns="137025">
            <a:noAutofit/>
          </a:bodyPr>
          <a:lstStyle/>
          <a:p>
            <a:pPr indent="0" lvl="0" marL="0" rtl="0" algn="ctr">
              <a:lnSpc>
                <a:spcPct val="100000"/>
              </a:lnSpc>
              <a:spcBef>
                <a:spcPts val="0"/>
              </a:spcBef>
              <a:spcAft>
                <a:spcPts val="0"/>
              </a:spcAft>
              <a:buClr>
                <a:srgbClr val="FFAD1A"/>
              </a:buClr>
              <a:buSzPts val="1800"/>
              <a:buNone/>
            </a:pPr>
            <a:r>
              <a:rPr lang="en-US"/>
              <a:t>The Home Depot</a:t>
            </a:r>
            <a:endParaRPr/>
          </a:p>
        </p:txBody>
      </p:sp>
      <p:sp>
        <p:nvSpPr>
          <p:cNvPr id="271" name="Google Shape;271;p29"/>
          <p:cNvSpPr txBox="1"/>
          <p:nvPr>
            <p:ph idx="11" type="ftr"/>
          </p:nvPr>
        </p:nvSpPr>
        <p:spPr>
          <a:xfrm>
            <a:off x="-4763" y="3731629"/>
            <a:ext cx="1737300" cy="399900"/>
          </a:xfrm>
          <a:prstGeom prst="rect">
            <a:avLst/>
          </a:prstGeom>
          <a:noFill/>
          <a:ln>
            <a:noFill/>
          </a:ln>
        </p:spPr>
        <p:txBody>
          <a:bodyPr anchorCtr="0" anchor="b" bIns="274300" lIns="457200" spcFirstLastPara="1" rIns="91425" wrap="square" tIns="91350">
            <a:noAutofit/>
          </a:bodyPr>
          <a:lstStyle/>
          <a:p>
            <a:pPr indent="0" lvl="0" marL="0" rtl="0" algn="l">
              <a:spcBef>
                <a:spcPts val="0"/>
              </a:spcBef>
              <a:spcAft>
                <a:spcPts val="0"/>
              </a:spcAft>
              <a:buNone/>
            </a:pPr>
            <a:r>
              <a:rPr lang="en-US"/>
              <a:t>2020-05-28</a:t>
            </a:r>
            <a:endParaRPr/>
          </a:p>
        </p:txBody>
      </p:sp>
      <p:grpSp>
        <p:nvGrpSpPr>
          <p:cNvPr id="272" name="Google Shape;272;p29"/>
          <p:cNvGrpSpPr/>
          <p:nvPr/>
        </p:nvGrpSpPr>
        <p:grpSpPr>
          <a:xfrm>
            <a:off x="5318567" y="-1"/>
            <a:ext cx="3825432" cy="5100576"/>
            <a:chOff x="5318567" y="-1"/>
            <a:chExt cx="3825432" cy="5100576"/>
          </a:xfrm>
        </p:grpSpPr>
        <p:pic>
          <p:nvPicPr>
            <p:cNvPr id="273" name="Google Shape;273;p29"/>
            <p:cNvPicPr preferRelativeResize="0"/>
            <p:nvPr/>
          </p:nvPicPr>
          <p:blipFill rotWithShape="1">
            <a:blip r:embed="rId3">
              <a:alphaModFix/>
            </a:blip>
            <a:srcRect b="0" l="0" r="0" t="0"/>
            <a:stretch/>
          </p:blipFill>
          <p:spPr>
            <a:xfrm>
              <a:off x="5318567" y="-1"/>
              <a:ext cx="3825432" cy="5100576"/>
            </a:xfrm>
            <a:prstGeom prst="rect">
              <a:avLst/>
            </a:prstGeom>
            <a:noFill/>
            <a:ln>
              <a:noFill/>
            </a:ln>
          </p:spPr>
        </p:pic>
        <p:pic>
          <p:nvPicPr>
            <p:cNvPr id="274" name="Google Shape;274;p29"/>
            <p:cNvPicPr preferRelativeResize="0"/>
            <p:nvPr/>
          </p:nvPicPr>
          <p:blipFill rotWithShape="1">
            <a:blip r:embed="rId4">
              <a:alphaModFix/>
            </a:blip>
            <a:srcRect b="0" l="0" r="0" t="0"/>
            <a:stretch/>
          </p:blipFill>
          <p:spPr>
            <a:xfrm>
              <a:off x="6655121" y="1339046"/>
              <a:ext cx="1152325" cy="1152325"/>
            </a:xfrm>
            <a:prstGeom prst="rect">
              <a:avLst/>
            </a:prstGeom>
            <a:noFill/>
            <a:ln>
              <a:noFill/>
            </a:ln>
          </p:spPr>
        </p:pic>
      </p:grpSp>
      <p:sp>
        <p:nvSpPr>
          <p:cNvPr id="275" name="Google Shape;275;p29"/>
          <p:cNvSpPr txBox="1"/>
          <p:nvPr/>
        </p:nvSpPr>
        <p:spPr>
          <a:xfrm>
            <a:off x="-4763" y="4743633"/>
            <a:ext cx="6714000" cy="399900"/>
          </a:xfrm>
          <a:prstGeom prst="rect">
            <a:avLst/>
          </a:prstGeom>
          <a:noFill/>
          <a:ln>
            <a:noFill/>
          </a:ln>
        </p:spPr>
        <p:txBody>
          <a:bodyPr anchorCtr="0" anchor="b" bIns="274300" lIns="457200" spcFirstLastPara="1" rIns="91425" wrap="square" tIns="91350">
            <a:noAutofit/>
          </a:bodyPr>
          <a:lstStyle/>
          <a:p>
            <a:pPr indent="0" lvl="0" marL="0" rtl="0" algn="l">
              <a:spcBef>
                <a:spcPts val="0"/>
              </a:spcBef>
              <a:spcAft>
                <a:spcPts val="0"/>
              </a:spcAft>
              <a:buNone/>
            </a:pPr>
            <a:r>
              <a:rPr lang="en-US" sz="800">
                <a:solidFill>
                  <a:srgbClr val="FF5C36"/>
                </a:solidFill>
                <a:latin typeface="Helvetica Neue"/>
                <a:ea typeface="Helvetica Neue"/>
                <a:cs typeface="Helvetica Neue"/>
                <a:sym typeface="Helvetica Neue"/>
              </a:rPr>
              <a:t>CONFIDENTIAL —INTERNAL USE ONLY</a:t>
            </a:r>
            <a:endParaRPr sz="800">
              <a:solidFill>
                <a:srgbClr val="FF5C36"/>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370" name="Shape 370"/>
        <p:cNvGrpSpPr/>
        <p:nvPr/>
      </p:nvGrpSpPr>
      <p:grpSpPr>
        <a:xfrm>
          <a:off x="0" y="0"/>
          <a:ext cx="0" cy="0"/>
          <a:chOff x="0" y="0"/>
          <a:chExt cx="0" cy="0"/>
        </a:xfrm>
      </p:grpSpPr>
      <p:sp>
        <p:nvSpPr>
          <p:cNvPr id="371" name="Google Shape;371;p38"/>
          <p:cNvSpPr/>
          <p:nvPr/>
        </p:nvSpPr>
        <p:spPr>
          <a:xfrm>
            <a:off x="1054225" y="872425"/>
            <a:ext cx="6165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February</a:t>
            </a:r>
            <a:endParaRPr/>
          </a:p>
        </p:txBody>
      </p:sp>
      <p:sp>
        <p:nvSpPr>
          <p:cNvPr id="372" name="Google Shape;372;p38"/>
          <p:cNvSpPr/>
          <p:nvPr/>
        </p:nvSpPr>
        <p:spPr>
          <a:xfrm>
            <a:off x="1687480" y="872425"/>
            <a:ext cx="5217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March</a:t>
            </a:r>
            <a:endParaRPr/>
          </a:p>
        </p:txBody>
      </p:sp>
      <p:sp>
        <p:nvSpPr>
          <p:cNvPr id="373" name="Google Shape;373;p38"/>
          <p:cNvSpPr/>
          <p:nvPr/>
        </p:nvSpPr>
        <p:spPr>
          <a:xfrm>
            <a:off x="2231824" y="872425"/>
            <a:ext cx="6825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April</a:t>
            </a:r>
            <a:endParaRPr/>
          </a:p>
        </p:txBody>
      </p:sp>
      <p:sp>
        <p:nvSpPr>
          <p:cNvPr id="374" name="Google Shape;374;p38"/>
          <p:cNvSpPr/>
          <p:nvPr/>
        </p:nvSpPr>
        <p:spPr>
          <a:xfrm>
            <a:off x="2939449" y="871075"/>
            <a:ext cx="6165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May</a:t>
            </a:r>
            <a:endParaRPr/>
          </a:p>
        </p:txBody>
      </p:sp>
      <p:sp>
        <p:nvSpPr>
          <p:cNvPr id="375" name="Google Shape;375;p38"/>
          <p:cNvSpPr/>
          <p:nvPr/>
        </p:nvSpPr>
        <p:spPr>
          <a:xfrm>
            <a:off x="3576324" y="872425"/>
            <a:ext cx="5217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June</a:t>
            </a:r>
            <a:endParaRPr/>
          </a:p>
        </p:txBody>
      </p:sp>
      <p:sp>
        <p:nvSpPr>
          <p:cNvPr id="376" name="Google Shape;376;p38"/>
          <p:cNvSpPr/>
          <p:nvPr/>
        </p:nvSpPr>
        <p:spPr>
          <a:xfrm>
            <a:off x="4119727" y="872425"/>
            <a:ext cx="6381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July</a:t>
            </a:r>
            <a:endParaRPr/>
          </a:p>
        </p:txBody>
      </p:sp>
      <p:sp>
        <p:nvSpPr>
          <p:cNvPr id="377" name="Google Shape;377;p38"/>
          <p:cNvSpPr/>
          <p:nvPr/>
        </p:nvSpPr>
        <p:spPr>
          <a:xfrm>
            <a:off x="5429891" y="872425"/>
            <a:ext cx="7926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Clr>
                <a:schemeClr val="dk1"/>
              </a:buClr>
              <a:buSzPts val="250"/>
              <a:buFont typeface="Arial"/>
              <a:buNone/>
            </a:pPr>
            <a:r>
              <a:rPr b="1" lang="en-US" sz="1000">
                <a:solidFill>
                  <a:schemeClr val="dk1"/>
                </a:solidFill>
              </a:rPr>
              <a:t>September</a:t>
            </a:r>
            <a:endParaRPr/>
          </a:p>
        </p:txBody>
      </p:sp>
      <p:sp>
        <p:nvSpPr>
          <p:cNvPr id="378" name="Google Shape;378;p38"/>
          <p:cNvSpPr txBox="1"/>
          <p:nvPr/>
        </p:nvSpPr>
        <p:spPr>
          <a:xfrm>
            <a:off x="6025373" y="2768000"/>
            <a:ext cx="1137299" cy="2462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D4D4D"/>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79" name="Google Shape;379;p38"/>
          <p:cNvSpPr txBox="1"/>
          <p:nvPr/>
        </p:nvSpPr>
        <p:spPr>
          <a:xfrm>
            <a:off x="3969150" y="3009750"/>
            <a:ext cx="9009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D4D4D"/>
              </a:buClr>
              <a:buSzPts val="1000"/>
              <a:buFont typeface="Calibri"/>
              <a:buNone/>
            </a:pPr>
            <a:r>
              <a:t/>
            </a:r>
            <a:endParaRPr b="1" i="0" sz="1000" u="none" cap="none" strike="noStrike">
              <a:solidFill>
                <a:srgbClr val="4D4D4D"/>
              </a:solidFill>
              <a:highlight>
                <a:srgbClr val="FFFFFF"/>
              </a:highlight>
              <a:latin typeface="Calibri"/>
              <a:ea typeface="Calibri"/>
              <a:cs typeface="Calibri"/>
              <a:sym typeface="Calibri"/>
            </a:endParaRPr>
          </a:p>
          <a:p>
            <a:pPr indent="0" lvl="0" marL="0" marR="0" rtl="0" algn="ctr">
              <a:lnSpc>
                <a:spcPct val="100000"/>
              </a:lnSpc>
              <a:spcBef>
                <a:spcPts val="0"/>
              </a:spcBef>
              <a:spcAft>
                <a:spcPts val="0"/>
              </a:spcAft>
              <a:buClr>
                <a:srgbClr val="4D4D4D"/>
              </a:buClr>
              <a:buSzPts val="1000"/>
              <a:buFont typeface="Calibri"/>
              <a:buNone/>
            </a:pPr>
            <a:r>
              <a:t/>
            </a:r>
            <a:endParaRPr b="0" i="0" sz="1000" u="none" cap="none" strike="noStrike">
              <a:solidFill>
                <a:srgbClr val="4D4D4D"/>
              </a:solidFill>
              <a:highlight>
                <a:srgbClr val="FFFFFF"/>
              </a:highlight>
              <a:latin typeface="Calibri"/>
              <a:ea typeface="Calibri"/>
              <a:cs typeface="Calibri"/>
              <a:sym typeface="Calibri"/>
            </a:endParaRPr>
          </a:p>
        </p:txBody>
      </p:sp>
      <p:sp>
        <p:nvSpPr>
          <p:cNvPr id="380" name="Google Shape;380;p38"/>
          <p:cNvSpPr txBox="1"/>
          <p:nvPr/>
        </p:nvSpPr>
        <p:spPr>
          <a:xfrm>
            <a:off x="6445696" y="3988255"/>
            <a:ext cx="1269600" cy="2462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D4D4D"/>
              </a:buClr>
              <a:buSzPts val="1000"/>
              <a:buFont typeface="Calibri"/>
              <a:buNone/>
            </a:pPr>
            <a:r>
              <a:t/>
            </a:r>
            <a:endParaRPr b="0" i="0" sz="1000" u="none" cap="none" strike="noStrike">
              <a:solidFill>
                <a:srgbClr val="434343"/>
              </a:solidFill>
              <a:latin typeface="Calibri"/>
              <a:ea typeface="Calibri"/>
              <a:cs typeface="Calibri"/>
              <a:sym typeface="Calibri"/>
            </a:endParaRPr>
          </a:p>
          <a:p>
            <a:pPr indent="0" lvl="0" marL="0" marR="0" rtl="0" algn="ctr">
              <a:lnSpc>
                <a:spcPct val="100000"/>
              </a:lnSpc>
              <a:spcBef>
                <a:spcPts val="0"/>
              </a:spcBef>
              <a:spcAft>
                <a:spcPts val="0"/>
              </a:spcAft>
              <a:buClr>
                <a:srgbClr val="4D4D4D"/>
              </a:buClr>
              <a:buSzPts val="1000"/>
              <a:buFont typeface="Calibri"/>
              <a:buNone/>
            </a:pPr>
            <a:r>
              <a:t/>
            </a:r>
            <a:endParaRPr b="0" i="0" sz="1000" u="none" cap="none" strike="noStrike">
              <a:solidFill>
                <a:srgbClr val="4D4D4D"/>
              </a:solidFill>
              <a:latin typeface="Calibri"/>
              <a:ea typeface="Calibri"/>
              <a:cs typeface="Calibri"/>
              <a:sym typeface="Calibri"/>
            </a:endParaRPr>
          </a:p>
        </p:txBody>
      </p:sp>
      <p:sp>
        <p:nvSpPr>
          <p:cNvPr id="381" name="Google Shape;381;p38"/>
          <p:cNvSpPr txBox="1"/>
          <p:nvPr/>
        </p:nvSpPr>
        <p:spPr>
          <a:xfrm>
            <a:off x="3656000" y="564500"/>
            <a:ext cx="1200000" cy="1325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82" name="Google Shape;382;p38"/>
          <p:cNvSpPr txBox="1"/>
          <p:nvPr/>
        </p:nvSpPr>
        <p:spPr>
          <a:xfrm>
            <a:off x="183400" y="564500"/>
            <a:ext cx="616500" cy="28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
              <a:buFont typeface="Arial"/>
              <a:buNone/>
            </a:pPr>
            <a:r>
              <a:rPr b="0" i="0" lang="en-US" sz="1400" u="none" cap="none" strike="noStrike">
                <a:solidFill>
                  <a:srgbClr val="000000"/>
                </a:solidFill>
                <a:latin typeface="Arial"/>
                <a:ea typeface="Arial"/>
                <a:cs typeface="Arial"/>
                <a:sym typeface="Arial"/>
              </a:rPr>
              <a:t>20</a:t>
            </a:r>
            <a:r>
              <a:rPr lang="en-US"/>
              <a:t>20</a:t>
            </a:r>
            <a:endParaRPr b="0" i="0" sz="1400" u="none" cap="none" strike="noStrike">
              <a:solidFill>
                <a:srgbClr val="000000"/>
              </a:solidFill>
              <a:latin typeface="Arial"/>
              <a:ea typeface="Arial"/>
              <a:cs typeface="Arial"/>
              <a:sym typeface="Arial"/>
            </a:endParaRPr>
          </a:p>
        </p:txBody>
      </p:sp>
      <p:sp>
        <p:nvSpPr>
          <p:cNvPr id="383" name="Google Shape;383;p38"/>
          <p:cNvSpPr/>
          <p:nvPr/>
        </p:nvSpPr>
        <p:spPr>
          <a:xfrm>
            <a:off x="250575" y="3628625"/>
            <a:ext cx="5598000" cy="276000"/>
          </a:xfrm>
          <a:prstGeom prst="rightArrow">
            <a:avLst>
              <a:gd fmla="val 100000" name="adj1"/>
              <a:gd fmla="val 24651" name="adj2"/>
            </a:avLst>
          </a:prstGeom>
          <a:solidFill>
            <a:srgbClr val="AF7200"/>
          </a:solidFill>
          <a:ln cap="flat" cmpd="sng" w="19050">
            <a:solidFill>
              <a:srgbClr val="FFFFFF"/>
            </a:solidFill>
            <a:prstDash val="solid"/>
            <a:miter lim="8000"/>
            <a:headEnd len="sm" w="sm" type="none"/>
            <a:tailEnd len="sm" w="sm" type="none"/>
          </a:ln>
        </p:spPr>
        <p:txBody>
          <a:bodyPr anchorCtr="0" anchor="ctr" bIns="0" lIns="91425" spcFirstLastPara="1" rIns="0" wrap="square" tIns="0">
            <a:noAutofit/>
          </a:bodyPr>
          <a:lstStyle/>
          <a:p>
            <a:pPr indent="0" lvl="0" marL="0" marR="0" rtl="0" algn="l">
              <a:lnSpc>
                <a:spcPct val="100000"/>
              </a:lnSpc>
              <a:spcBef>
                <a:spcPts val="0"/>
              </a:spcBef>
              <a:spcAft>
                <a:spcPts val="0"/>
              </a:spcAft>
              <a:buClr>
                <a:srgbClr val="000000"/>
              </a:buClr>
              <a:buSzPts val="250"/>
              <a:buFont typeface="Calibri"/>
              <a:buNone/>
            </a:pPr>
            <a:r>
              <a:rPr b="1" i="0" lang="en-US" sz="1000" u="none" cap="none" strike="noStrike">
                <a:solidFill>
                  <a:srgbClr val="000000"/>
                </a:solidFill>
                <a:latin typeface="Calibri"/>
                <a:ea typeface="Calibri"/>
                <a:cs typeface="Calibri"/>
                <a:sym typeface="Calibri"/>
              </a:rPr>
              <a:t>Technical Account Management (12 months) - </a:t>
            </a:r>
            <a:r>
              <a:rPr b="1" lang="en-US" sz="1000">
                <a:latin typeface="Calibri"/>
                <a:ea typeface="Calibri"/>
                <a:cs typeface="Calibri"/>
                <a:sym typeface="Calibri"/>
              </a:rPr>
              <a:t>Kim Oehmichen</a:t>
            </a:r>
            <a:endParaRPr/>
          </a:p>
        </p:txBody>
      </p:sp>
      <p:sp>
        <p:nvSpPr>
          <p:cNvPr id="384" name="Google Shape;384;p38"/>
          <p:cNvSpPr/>
          <p:nvPr/>
        </p:nvSpPr>
        <p:spPr>
          <a:xfrm>
            <a:off x="3084000" y="1503447"/>
            <a:ext cx="1005000" cy="246300"/>
          </a:xfrm>
          <a:prstGeom prst="rightArrow">
            <a:avLst>
              <a:gd fmla="val 100000" name="adj1"/>
              <a:gd fmla="val 24651" name="adj2"/>
            </a:avLst>
          </a:prstGeom>
          <a:solidFill>
            <a:srgbClr val="FFDD9F"/>
          </a:solidFill>
          <a:ln cap="flat" cmpd="sng" w="19050">
            <a:solidFill>
              <a:srgbClr val="FFFFFF"/>
            </a:solidFill>
            <a:prstDash val="solid"/>
            <a:miter lim="8000"/>
            <a:headEnd len="sm" w="sm" type="none"/>
            <a:tailEnd len="sm" w="sm" type="none"/>
          </a:ln>
        </p:spPr>
        <p:txBody>
          <a:bodyPr anchorCtr="0" anchor="ctr" bIns="0" lIns="91425" spcFirstLastPara="1" rIns="0" wrap="square" tIns="0">
            <a:noAutofit/>
          </a:bodyPr>
          <a:lstStyle/>
          <a:p>
            <a:pPr indent="0" lvl="0" marL="0" marR="0" rtl="0" algn="l">
              <a:lnSpc>
                <a:spcPct val="100000"/>
              </a:lnSpc>
              <a:spcBef>
                <a:spcPts val="0"/>
              </a:spcBef>
              <a:spcAft>
                <a:spcPts val="0"/>
              </a:spcAft>
              <a:buClr>
                <a:srgbClr val="000000"/>
              </a:buClr>
              <a:buSzPts val="250"/>
              <a:buFont typeface="Calibri"/>
              <a:buNone/>
            </a:pPr>
            <a:r>
              <a:rPr b="1" lang="en-US" sz="1000">
                <a:latin typeface="Calibri"/>
                <a:ea typeface="Calibri"/>
                <a:cs typeface="Calibri"/>
                <a:sym typeface="Calibri"/>
              </a:rPr>
              <a:t>PS Engagement</a:t>
            </a:r>
            <a:endParaRPr b="1" i="0" sz="1000" u="sng" cap="none" strike="noStrike">
              <a:solidFill>
                <a:srgbClr val="000000"/>
              </a:solidFill>
              <a:latin typeface="Calibri"/>
              <a:ea typeface="Calibri"/>
              <a:cs typeface="Calibri"/>
              <a:sym typeface="Calibri"/>
            </a:endParaRPr>
          </a:p>
        </p:txBody>
      </p:sp>
      <p:sp>
        <p:nvSpPr>
          <p:cNvPr id="385" name="Google Shape;385;p38"/>
          <p:cNvSpPr/>
          <p:nvPr/>
        </p:nvSpPr>
        <p:spPr>
          <a:xfrm>
            <a:off x="4119725" y="1860825"/>
            <a:ext cx="1728900" cy="245100"/>
          </a:xfrm>
          <a:prstGeom prst="rightArrow">
            <a:avLst>
              <a:gd fmla="val 100000" name="adj1"/>
              <a:gd fmla="val 24651" name="adj2"/>
            </a:avLst>
          </a:prstGeom>
          <a:solidFill>
            <a:srgbClr val="FFDD9F"/>
          </a:solidFill>
          <a:ln cap="flat" cmpd="sng" w="19050">
            <a:solidFill>
              <a:srgbClr val="FFFFFF"/>
            </a:solidFill>
            <a:prstDash val="solid"/>
            <a:miter lim="8000"/>
            <a:headEnd len="sm" w="sm" type="none"/>
            <a:tailEnd len="sm" w="sm" type="none"/>
          </a:ln>
        </p:spPr>
        <p:txBody>
          <a:bodyPr anchorCtr="0" anchor="ctr" bIns="0" lIns="91425" spcFirstLastPara="1" rIns="0" wrap="square" tIns="0">
            <a:noAutofit/>
          </a:bodyPr>
          <a:lstStyle/>
          <a:p>
            <a:pPr indent="0" lvl="0" marL="0" marR="0" rtl="0" algn="l">
              <a:lnSpc>
                <a:spcPct val="100000"/>
              </a:lnSpc>
              <a:spcBef>
                <a:spcPts val="0"/>
              </a:spcBef>
              <a:spcAft>
                <a:spcPts val="0"/>
              </a:spcAft>
              <a:buClr>
                <a:srgbClr val="000000"/>
              </a:buClr>
              <a:buSzPts val="250"/>
              <a:buFont typeface="Calibri"/>
              <a:buNone/>
            </a:pPr>
            <a:r>
              <a:rPr b="1" lang="en-US" sz="1000">
                <a:latin typeface="Calibri"/>
                <a:ea typeface="Calibri"/>
                <a:cs typeface="Calibri"/>
                <a:sym typeface="Calibri"/>
              </a:rPr>
              <a:t>PS Engagement </a:t>
            </a:r>
            <a:endParaRPr b="1" i="0" sz="1000" u="none" cap="none" strike="noStrike">
              <a:solidFill>
                <a:srgbClr val="000000"/>
              </a:solidFill>
              <a:latin typeface="Calibri"/>
              <a:ea typeface="Calibri"/>
              <a:cs typeface="Calibri"/>
              <a:sym typeface="Calibri"/>
            </a:endParaRPr>
          </a:p>
        </p:txBody>
      </p:sp>
      <p:sp>
        <p:nvSpPr>
          <p:cNvPr id="386" name="Google Shape;386;p38"/>
          <p:cNvSpPr/>
          <p:nvPr/>
        </p:nvSpPr>
        <p:spPr>
          <a:xfrm>
            <a:off x="250575" y="2512400"/>
            <a:ext cx="8364000" cy="254400"/>
          </a:xfrm>
          <a:prstGeom prst="rightArrow">
            <a:avLst>
              <a:gd fmla="val 100000" name="adj1"/>
              <a:gd fmla="val 24651" name="adj2"/>
            </a:avLst>
          </a:prstGeom>
          <a:solidFill>
            <a:srgbClr val="FFDD9F"/>
          </a:solidFill>
          <a:ln cap="flat" cmpd="sng" w="19050">
            <a:solidFill>
              <a:srgbClr val="FFFFFF"/>
            </a:solidFill>
            <a:prstDash val="solid"/>
            <a:miter lim="8000"/>
            <a:headEnd len="sm" w="sm" type="none"/>
            <a:tailEnd len="sm" w="sm" type="none"/>
          </a:ln>
        </p:spPr>
        <p:txBody>
          <a:bodyPr anchorCtr="0" anchor="ctr" bIns="0" lIns="91425" spcFirstLastPara="1" rIns="0" wrap="square" tIns="0">
            <a:noAutofit/>
          </a:bodyPr>
          <a:lstStyle/>
          <a:p>
            <a:pPr indent="0" lvl="0" marL="0" marR="0" rtl="0" algn="l">
              <a:lnSpc>
                <a:spcPct val="100000"/>
              </a:lnSpc>
              <a:spcBef>
                <a:spcPts val="0"/>
              </a:spcBef>
              <a:spcAft>
                <a:spcPts val="0"/>
              </a:spcAft>
              <a:buClr>
                <a:srgbClr val="000000"/>
              </a:buClr>
              <a:buSzPts val="250"/>
              <a:buFont typeface="Calibri"/>
              <a:buNone/>
            </a:pPr>
            <a:r>
              <a:rPr b="1" lang="en-US" sz="1000">
                <a:latin typeface="Calibri"/>
                <a:ea typeface="Calibri"/>
                <a:cs typeface="Calibri"/>
                <a:sym typeface="Calibri"/>
              </a:rPr>
              <a:t>Address Orchestrator Job Limitations at 250 </a:t>
            </a:r>
            <a:endParaRPr b="1" i="0" sz="1000" u="none" cap="none" strike="noStrike">
              <a:solidFill>
                <a:srgbClr val="000000"/>
              </a:solidFill>
              <a:latin typeface="Calibri"/>
              <a:ea typeface="Calibri"/>
              <a:cs typeface="Calibri"/>
              <a:sym typeface="Calibri"/>
            </a:endParaRPr>
          </a:p>
        </p:txBody>
      </p:sp>
      <p:sp>
        <p:nvSpPr>
          <p:cNvPr id="387" name="Google Shape;387;p38"/>
          <p:cNvSpPr/>
          <p:nvPr/>
        </p:nvSpPr>
        <p:spPr>
          <a:xfrm>
            <a:off x="250574" y="870600"/>
            <a:ext cx="7926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January</a:t>
            </a:r>
            <a:endParaRPr b="1" i="0" sz="1000" u="none" cap="none" strike="noStrike">
              <a:solidFill>
                <a:srgbClr val="000000"/>
              </a:solidFill>
              <a:latin typeface="Arial"/>
              <a:ea typeface="Arial"/>
              <a:cs typeface="Arial"/>
              <a:sym typeface="Arial"/>
            </a:endParaRPr>
          </a:p>
        </p:txBody>
      </p:sp>
      <p:sp>
        <p:nvSpPr>
          <p:cNvPr id="388" name="Google Shape;388;p38"/>
          <p:cNvSpPr txBox="1"/>
          <p:nvPr>
            <p:ph idx="4294967295" type="ctrTitle"/>
          </p:nvPr>
        </p:nvSpPr>
        <p:spPr>
          <a:xfrm>
            <a:off x="135300" y="150450"/>
            <a:ext cx="9008700" cy="546600"/>
          </a:xfrm>
          <a:prstGeom prst="rect">
            <a:avLst/>
          </a:prstGeom>
          <a:noFill/>
          <a:ln>
            <a:noFill/>
          </a:ln>
        </p:spPr>
        <p:txBody>
          <a:bodyPr anchorCtr="0" anchor="ctr" bIns="0" lIns="182875" spcFirstLastPara="1" rIns="182875" wrap="square" tIns="320025">
            <a:noAutofit/>
          </a:bodyPr>
          <a:lstStyle/>
          <a:p>
            <a:pPr indent="0" lvl="0" marL="0" rtl="0" algn="l">
              <a:lnSpc>
                <a:spcPct val="90000"/>
              </a:lnSpc>
              <a:spcBef>
                <a:spcPts val="0"/>
              </a:spcBef>
              <a:spcAft>
                <a:spcPts val="0"/>
              </a:spcAft>
              <a:buClr>
                <a:srgbClr val="FFAD1A"/>
              </a:buClr>
              <a:buSzPts val="2400"/>
              <a:buFont typeface="Arial"/>
              <a:buNone/>
            </a:pPr>
            <a:r>
              <a:rPr b="1" lang="en-US" sz="2000">
                <a:solidFill>
                  <a:srgbClr val="FFC000"/>
                </a:solidFill>
              </a:rPr>
              <a:t>Engagement Timeline</a:t>
            </a:r>
            <a:endParaRPr b="1" sz="2000">
              <a:solidFill>
                <a:srgbClr val="FFC000"/>
              </a:solidFill>
              <a:latin typeface="Open Sans"/>
              <a:ea typeface="Open Sans"/>
              <a:cs typeface="Open Sans"/>
              <a:sym typeface="Open Sans"/>
            </a:endParaRPr>
          </a:p>
          <a:p>
            <a:pPr indent="0" lvl="0" marL="0" rtl="0" algn="l">
              <a:lnSpc>
                <a:spcPct val="90000"/>
              </a:lnSpc>
              <a:spcBef>
                <a:spcPts val="0"/>
              </a:spcBef>
              <a:spcAft>
                <a:spcPts val="0"/>
              </a:spcAft>
              <a:buClr>
                <a:srgbClr val="FFAD1A"/>
              </a:buClr>
              <a:buSzPts val="2400"/>
              <a:buFont typeface="Arial"/>
              <a:buNone/>
            </a:pPr>
            <a:r>
              <a:t/>
            </a:r>
            <a:endParaRPr b="1"/>
          </a:p>
        </p:txBody>
      </p:sp>
      <p:sp>
        <p:nvSpPr>
          <p:cNvPr id="389" name="Google Shape;389;p38"/>
          <p:cNvSpPr/>
          <p:nvPr/>
        </p:nvSpPr>
        <p:spPr>
          <a:xfrm>
            <a:off x="4782257" y="872425"/>
            <a:ext cx="6165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August</a:t>
            </a:r>
            <a:endParaRPr/>
          </a:p>
        </p:txBody>
      </p:sp>
      <p:sp>
        <p:nvSpPr>
          <p:cNvPr id="390" name="Google Shape;390;p38"/>
          <p:cNvSpPr/>
          <p:nvPr/>
        </p:nvSpPr>
        <p:spPr>
          <a:xfrm>
            <a:off x="6250016" y="870725"/>
            <a:ext cx="7410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October</a:t>
            </a:r>
            <a:endParaRPr/>
          </a:p>
        </p:txBody>
      </p:sp>
      <p:sp>
        <p:nvSpPr>
          <p:cNvPr id="391" name="Google Shape;391;p38"/>
          <p:cNvSpPr/>
          <p:nvPr/>
        </p:nvSpPr>
        <p:spPr>
          <a:xfrm>
            <a:off x="7040180" y="871575"/>
            <a:ext cx="7926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November</a:t>
            </a:r>
            <a:endParaRPr b="1" sz="1000"/>
          </a:p>
        </p:txBody>
      </p:sp>
      <p:sp>
        <p:nvSpPr>
          <p:cNvPr id="392" name="Google Shape;392;p38"/>
          <p:cNvSpPr/>
          <p:nvPr/>
        </p:nvSpPr>
        <p:spPr>
          <a:xfrm>
            <a:off x="7873650" y="870600"/>
            <a:ext cx="741000" cy="245100"/>
          </a:xfrm>
          <a:prstGeom prst="rect">
            <a:avLst/>
          </a:prstGeom>
          <a:solidFill>
            <a:srgbClr val="BABCBE"/>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50"/>
              <a:buFont typeface="Arial"/>
              <a:buNone/>
            </a:pPr>
            <a:r>
              <a:rPr b="1" lang="en-US" sz="1000"/>
              <a:t>December</a:t>
            </a:r>
            <a:endParaRPr b="1" sz="1000"/>
          </a:p>
        </p:txBody>
      </p:sp>
      <p:sp>
        <p:nvSpPr>
          <p:cNvPr id="393" name="Google Shape;393;p38"/>
          <p:cNvSpPr/>
          <p:nvPr/>
        </p:nvSpPr>
        <p:spPr>
          <a:xfrm>
            <a:off x="4782250" y="3108753"/>
            <a:ext cx="900900" cy="486300"/>
          </a:xfrm>
          <a:prstGeom prst="rightArrow">
            <a:avLst>
              <a:gd fmla="val 100000" name="adj1"/>
              <a:gd fmla="val 24651" name="adj2"/>
            </a:avLst>
          </a:prstGeom>
          <a:solidFill>
            <a:srgbClr val="FFDD9F"/>
          </a:solidFill>
          <a:ln cap="flat" cmpd="sng" w="19050">
            <a:solidFill>
              <a:srgbClr val="FFFFFF"/>
            </a:solidFill>
            <a:prstDash val="solid"/>
            <a:miter lim="8000"/>
            <a:headEnd len="sm" w="sm" type="none"/>
            <a:tailEnd len="sm" w="sm" type="none"/>
          </a:ln>
        </p:spPr>
        <p:txBody>
          <a:bodyPr anchorCtr="0" anchor="ctr" bIns="0" lIns="91425" spcFirstLastPara="1" rIns="0" wrap="square" tIns="0">
            <a:noAutofit/>
          </a:bodyPr>
          <a:lstStyle/>
          <a:p>
            <a:pPr indent="0" lvl="0" marL="0" marR="0" rtl="0" algn="l">
              <a:lnSpc>
                <a:spcPct val="100000"/>
              </a:lnSpc>
              <a:spcBef>
                <a:spcPts val="0"/>
              </a:spcBef>
              <a:spcAft>
                <a:spcPts val="0"/>
              </a:spcAft>
              <a:buClr>
                <a:srgbClr val="000000"/>
              </a:buClr>
              <a:buSzPts val="250"/>
              <a:buFont typeface="Calibri"/>
              <a:buNone/>
            </a:pPr>
            <a:r>
              <a:rPr b="1" lang="en-US" sz="1000">
                <a:latin typeface="Calibri"/>
                <a:ea typeface="Calibri"/>
                <a:cs typeface="Calibri"/>
                <a:sym typeface="Calibri"/>
              </a:rPr>
              <a:t>Strategic Planning &amp; PE Roadmap</a:t>
            </a:r>
            <a:endParaRPr b="1" i="0" sz="1000" u="none" cap="none" strike="noStrike">
              <a:solidFill>
                <a:srgbClr val="000000"/>
              </a:solidFill>
              <a:latin typeface="Calibri"/>
              <a:ea typeface="Calibri"/>
              <a:cs typeface="Calibri"/>
              <a:sym typeface="Calibri"/>
            </a:endParaRPr>
          </a:p>
        </p:txBody>
      </p:sp>
      <p:sp>
        <p:nvSpPr>
          <p:cNvPr id="394" name="Google Shape;394;p38"/>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sp>
        <p:nvSpPr>
          <p:cNvPr id="395" name="Google Shape;395;p38"/>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None/>
            </a:pPr>
            <a:fld id="{00000000-1234-1234-1234-123412341234}" type="slidenum">
              <a:rPr lang="en-US"/>
              <a:t>‹#›</a:t>
            </a:fld>
            <a:endParaRPr/>
          </a:p>
        </p:txBody>
      </p:sp>
      <p:sp>
        <p:nvSpPr>
          <p:cNvPr id="396" name="Google Shape;396;p38"/>
          <p:cNvSpPr/>
          <p:nvPr/>
        </p:nvSpPr>
        <p:spPr>
          <a:xfrm>
            <a:off x="250575" y="1183225"/>
            <a:ext cx="4172700" cy="254400"/>
          </a:xfrm>
          <a:prstGeom prst="rightArrow">
            <a:avLst>
              <a:gd fmla="val 100000" name="adj1"/>
              <a:gd fmla="val 24651" name="adj2"/>
            </a:avLst>
          </a:prstGeom>
          <a:solidFill>
            <a:srgbClr val="FFDD9F"/>
          </a:solidFill>
          <a:ln cap="flat" cmpd="sng" w="19050">
            <a:solidFill>
              <a:srgbClr val="FFFFFF"/>
            </a:solidFill>
            <a:prstDash val="solid"/>
            <a:miter lim="8000"/>
            <a:headEnd len="sm" w="sm" type="none"/>
            <a:tailEnd len="sm" w="sm" type="none"/>
          </a:ln>
        </p:spPr>
        <p:txBody>
          <a:bodyPr anchorCtr="0" anchor="ctr" bIns="0" lIns="91425" spcFirstLastPara="1" rIns="0" wrap="square" tIns="0">
            <a:noAutofit/>
          </a:bodyPr>
          <a:lstStyle/>
          <a:p>
            <a:pPr indent="0" lvl="0" marL="0" marR="0" rtl="0" algn="l">
              <a:lnSpc>
                <a:spcPct val="100000"/>
              </a:lnSpc>
              <a:spcBef>
                <a:spcPts val="0"/>
              </a:spcBef>
              <a:spcAft>
                <a:spcPts val="0"/>
              </a:spcAft>
              <a:buClr>
                <a:srgbClr val="000000"/>
              </a:buClr>
              <a:buSzPts val="250"/>
              <a:buFont typeface="Calibri"/>
              <a:buNone/>
            </a:pPr>
            <a:r>
              <a:rPr b="1" lang="en-US" sz="1000">
                <a:latin typeface="Calibri"/>
                <a:ea typeface="Calibri"/>
                <a:cs typeface="Calibri"/>
                <a:sym typeface="Calibri"/>
              </a:rPr>
              <a:t>Upgrade from PE 2017.3 to PE 2019.2 (Planning since about Jan 2018)</a:t>
            </a:r>
            <a:endParaRPr b="1" i="0" sz="1000" u="none" cap="none" strike="noStrike">
              <a:solidFill>
                <a:srgbClr val="000000"/>
              </a:solidFill>
              <a:latin typeface="Calibri"/>
              <a:ea typeface="Calibri"/>
              <a:cs typeface="Calibri"/>
              <a:sym typeface="Calibri"/>
            </a:endParaRPr>
          </a:p>
        </p:txBody>
      </p:sp>
      <p:sp>
        <p:nvSpPr>
          <p:cNvPr id="397" name="Google Shape;397;p38"/>
          <p:cNvSpPr/>
          <p:nvPr/>
        </p:nvSpPr>
        <p:spPr>
          <a:xfrm>
            <a:off x="250575" y="2178475"/>
            <a:ext cx="8364000" cy="254400"/>
          </a:xfrm>
          <a:prstGeom prst="rightArrow">
            <a:avLst>
              <a:gd fmla="val 100000" name="adj1"/>
              <a:gd fmla="val 24651" name="adj2"/>
            </a:avLst>
          </a:prstGeom>
          <a:solidFill>
            <a:srgbClr val="FFDD9F"/>
          </a:solidFill>
          <a:ln cap="flat" cmpd="sng" w="19050">
            <a:solidFill>
              <a:srgbClr val="FFFFFF"/>
            </a:solidFill>
            <a:prstDash val="solid"/>
            <a:miter lim="8000"/>
            <a:headEnd len="sm" w="sm" type="none"/>
            <a:tailEnd len="sm" w="sm" type="none"/>
          </a:ln>
        </p:spPr>
        <p:txBody>
          <a:bodyPr anchorCtr="0" anchor="ctr" bIns="0" lIns="91425" spcFirstLastPara="1" rIns="0" wrap="square" tIns="0">
            <a:noAutofit/>
          </a:bodyPr>
          <a:lstStyle/>
          <a:p>
            <a:pPr indent="0" lvl="0" marL="0" marR="0" rtl="0" algn="l">
              <a:lnSpc>
                <a:spcPct val="100000"/>
              </a:lnSpc>
              <a:spcBef>
                <a:spcPts val="0"/>
              </a:spcBef>
              <a:spcAft>
                <a:spcPts val="0"/>
              </a:spcAft>
              <a:buClr>
                <a:srgbClr val="000000"/>
              </a:buClr>
              <a:buSzPts val="250"/>
              <a:buFont typeface="Calibri"/>
              <a:buNone/>
            </a:pPr>
            <a:r>
              <a:rPr b="1" lang="en-US" sz="1000">
                <a:latin typeface="Calibri"/>
                <a:ea typeface="Calibri"/>
                <a:cs typeface="Calibri"/>
                <a:sym typeface="Calibri"/>
              </a:rPr>
              <a:t>Use Code Manager instead of r10k in PE 2019.2</a:t>
            </a:r>
            <a:endParaRPr b="1" i="0" sz="1000" u="none" cap="none" strike="noStrike">
              <a:solidFill>
                <a:srgbClr val="000000"/>
              </a:solidFill>
              <a:latin typeface="Calibri"/>
              <a:ea typeface="Calibri"/>
              <a:cs typeface="Calibri"/>
              <a:sym typeface="Calibri"/>
            </a:endParaRPr>
          </a:p>
        </p:txBody>
      </p:sp>
      <p:sp>
        <p:nvSpPr>
          <p:cNvPr id="398" name="Google Shape;398;p38"/>
          <p:cNvSpPr/>
          <p:nvPr/>
        </p:nvSpPr>
        <p:spPr>
          <a:xfrm>
            <a:off x="2939450" y="2817200"/>
            <a:ext cx="5675100" cy="254400"/>
          </a:xfrm>
          <a:prstGeom prst="rightArrow">
            <a:avLst>
              <a:gd fmla="val 100000" name="adj1"/>
              <a:gd fmla="val 24651" name="adj2"/>
            </a:avLst>
          </a:prstGeom>
          <a:solidFill>
            <a:srgbClr val="FFDD9F"/>
          </a:solidFill>
          <a:ln cap="flat" cmpd="sng" w="19050">
            <a:solidFill>
              <a:srgbClr val="FFFFFF"/>
            </a:solidFill>
            <a:prstDash val="solid"/>
            <a:miter lim="8000"/>
            <a:headEnd len="sm" w="sm" type="none"/>
            <a:tailEnd len="sm" w="sm" type="none"/>
          </a:ln>
        </p:spPr>
        <p:txBody>
          <a:bodyPr anchorCtr="0" anchor="ctr" bIns="0" lIns="91425" spcFirstLastPara="1" rIns="0" wrap="square" tIns="0">
            <a:noAutofit/>
          </a:bodyPr>
          <a:lstStyle/>
          <a:p>
            <a:pPr indent="0" lvl="0" marL="0" marR="0" rtl="0" algn="l">
              <a:lnSpc>
                <a:spcPct val="100000"/>
              </a:lnSpc>
              <a:spcBef>
                <a:spcPts val="0"/>
              </a:spcBef>
              <a:spcAft>
                <a:spcPts val="0"/>
              </a:spcAft>
              <a:buClr>
                <a:srgbClr val="000000"/>
              </a:buClr>
              <a:buSzPts val="250"/>
              <a:buFont typeface="Calibri"/>
              <a:buNone/>
            </a:pPr>
            <a:r>
              <a:rPr b="1" lang="en-US" sz="1000">
                <a:latin typeface="Calibri"/>
                <a:ea typeface="Calibri"/>
                <a:cs typeface="Calibri"/>
                <a:sym typeface="Calibri"/>
              </a:rPr>
              <a:t>Cloud Native Focus: PE Containerization - on Roadmap for Puppet, but no GA date as of now.</a:t>
            </a:r>
            <a:endParaRPr b="1" i="0" sz="10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02" name="Shape 402"/>
        <p:cNvGrpSpPr/>
        <p:nvPr/>
      </p:nvGrpSpPr>
      <p:grpSpPr>
        <a:xfrm>
          <a:off x="0" y="0"/>
          <a:ext cx="0" cy="0"/>
          <a:chOff x="0" y="0"/>
          <a:chExt cx="0" cy="0"/>
        </a:xfrm>
      </p:grpSpPr>
      <p:sp>
        <p:nvSpPr>
          <p:cNvPr id="403" name="Google Shape;403;p39"/>
          <p:cNvSpPr txBox="1"/>
          <p:nvPr>
            <p:ph idx="4294967295" type="ctrTitle"/>
          </p:nvPr>
        </p:nvSpPr>
        <p:spPr>
          <a:xfrm>
            <a:off x="0" y="0"/>
            <a:ext cx="9144000" cy="661720"/>
          </a:xfrm>
          <a:prstGeom prst="rect">
            <a:avLst/>
          </a:prstGeom>
          <a:noFill/>
          <a:ln>
            <a:noFill/>
          </a:ln>
        </p:spPr>
        <p:txBody>
          <a:bodyPr anchorCtr="0" anchor="t" bIns="0" lIns="548625" spcFirstLastPara="1" rIns="548625" wrap="square" tIns="320025">
            <a:noAutofit/>
          </a:bodyPr>
          <a:lstStyle/>
          <a:p>
            <a:pPr indent="0" lvl="0" marL="0" rtl="0" algn="ctr">
              <a:lnSpc>
                <a:spcPct val="90000"/>
              </a:lnSpc>
              <a:spcBef>
                <a:spcPts val="0"/>
              </a:spcBef>
              <a:spcAft>
                <a:spcPts val="0"/>
              </a:spcAft>
              <a:buClr>
                <a:srgbClr val="FFAD1A"/>
              </a:buClr>
              <a:buSzPts val="2400"/>
              <a:buFont typeface="Arial"/>
              <a:buNone/>
            </a:pPr>
            <a:r>
              <a:rPr b="1" lang="en-US">
                <a:solidFill>
                  <a:srgbClr val="FFC000"/>
                </a:solidFill>
              </a:rPr>
              <a:t>Risks &amp; Impact Analysis</a:t>
            </a:r>
            <a:endParaRPr b="1">
              <a:solidFill>
                <a:srgbClr val="FFC000"/>
              </a:solidFill>
            </a:endParaRPr>
          </a:p>
        </p:txBody>
      </p:sp>
      <p:sp>
        <p:nvSpPr>
          <p:cNvPr id="404" name="Google Shape;404;p39"/>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sp>
        <p:nvSpPr>
          <p:cNvPr id="405" name="Google Shape;405;p39"/>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406" name="Google Shape;406;p39"/>
          <p:cNvGraphicFramePr/>
          <p:nvPr/>
        </p:nvGraphicFramePr>
        <p:xfrm>
          <a:off x="210207" y="1044246"/>
          <a:ext cx="3000000" cy="3000000"/>
        </p:xfrm>
        <a:graphic>
          <a:graphicData uri="http://schemas.openxmlformats.org/drawingml/2006/table">
            <a:tbl>
              <a:tblPr bandRow="1" firstRow="1">
                <a:noFill/>
                <a:tableStyleId>{3AB85CB9-B287-449E-A1B5-1EB990E677D0}</a:tableStyleId>
              </a:tblPr>
              <a:tblGrid>
                <a:gridCol w="2416975"/>
                <a:gridCol w="2229250"/>
                <a:gridCol w="2049200"/>
                <a:gridCol w="2049200"/>
              </a:tblGrid>
              <a:tr h="370850">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Description</a:t>
                      </a:r>
                      <a:endParaRPr b="1" sz="12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Impact</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Mitigation</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a:t>Dependencies</a:t>
                      </a:r>
                      <a:endParaRPr b="1" sz="1100" u="none" cap="none" strike="noStrike"/>
                    </a:p>
                  </a:txBody>
                  <a:tcPr marT="45725" marB="45725" marR="91450" marL="91450" anchor="ctr">
                    <a:solidFill>
                      <a:srgbClr val="FFC000"/>
                    </a:solidFill>
                  </a:tcPr>
                </a:tc>
              </a:tr>
              <a:tr h="424225">
                <a:tc>
                  <a:txBody>
                    <a:bodyPr/>
                    <a:lstStyle/>
                    <a:p>
                      <a:pPr indent="0" lvl="0" marL="0" marR="0" rtl="0" algn="l">
                        <a:lnSpc>
                          <a:spcPct val="100000"/>
                        </a:lnSpc>
                        <a:spcBef>
                          <a:spcPts val="0"/>
                        </a:spcBef>
                        <a:spcAft>
                          <a:spcPts val="0"/>
                        </a:spcAft>
                        <a:buClr>
                          <a:srgbClr val="000000"/>
                        </a:buClr>
                        <a:buSzPts val="1200"/>
                        <a:buFont typeface="Arial"/>
                        <a:buNone/>
                      </a:pPr>
                      <a:r>
                        <a:rPr lang="en-US" sz="1100"/>
                        <a:t>Patrick moving on within THD</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100"/>
                        <a:t>Losing </a:t>
                      </a:r>
                      <a:r>
                        <a:rPr lang="en-US" sz="1100"/>
                        <a:t>Puppet knowledge</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100"/>
                        <a:t>Transfer knowledge/Ramp up new Puppet stakeholders</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1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t/>
                      </a:r>
                      <a:endParaRPr sz="1100" u="none" cap="none" strike="noStrike"/>
                    </a:p>
                  </a:txBody>
                  <a:tcPr marT="45725" marB="45725" marR="91450" marL="91450">
                    <a:solidFill>
                      <a:srgbClr val="D8D8D8"/>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100" u="none" cap="none" strike="noStrike"/>
                    </a:p>
                  </a:txBody>
                  <a:tcPr marT="45725" marB="45725" marR="91450" marL="91450">
                    <a:solidFill>
                      <a:srgbClr val="D8D8D8"/>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100" u="none" cap="none" strike="noStrike"/>
                    </a:p>
                  </a:txBody>
                  <a:tcPr marT="45725" marB="45725" marR="91450" marL="91450">
                    <a:solidFill>
                      <a:srgbClr val="D8D8D8"/>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100" u="none" cap="none" strike="noStrike"/>
                    </a:p>
                  </a:txBody>
                  <a:tcPr marT="45725" marB="45725" marR="91450" marL="91450">
                    <a:solidFill>
                      <a:srgbClr val="D8D8D8"/>
                    </a:solidFill>
                  </a:tcPr>
                </a:tc>
              </a:tr>
              <a:tr h="370850">
                <a:tc>
                  <a:txBody>
                    <a:bodyPr/>
                    <a:lstStyle/>
                    <a:p>
                      <a:pPr indent="0" lvl="0" marL="0" marR="0" rtl="0" algn="l">
                        <a:lnSpc>
                          <a:spcPct val="100000"/>
                        </a:lnSpc>
                        <a:spcBef>
                          <a:spcPts val="0"/>
                        </a:spcBef>
                        <a:spcAft>
                          <a:spcPts val="0"/>
                        </a:spcAft>
                        <a:buClr>
                          <a:srgbClr val="000000"/>
                        </a:buClr>
                        <a:buSzPts val="1200"/>
                        <a:buFont typeface="Arial"/>
                        <a:buNone/>
                      </a:pPr>
                      <a:r>
                        <a:t/>
                      </a:r>
                      <a:endParaRPr sz="11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100" u="none" cap="none" strike="noStrike"/>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410" name="Shape 410"/>
        <p:cNvGrpSpPr/>
        <p:nvPr/>
      </p:nvGrpSpPr>
      <p:grpSpPr>
        <a:xfrm>
          <a:off x="0" y="0"/>
          <a:ext cx="0" cy="0"/>
          <a:chOff x="0" y="0"/>
          <a:chExt cx="0" cy="0"/>
        </a:xfrm>
      </p:grpSpPr>
      <p:graphicFrame>
        <p:nvGraphicFramePr>
          <p:cNvPr id="411" name="Google Shape;411;p40"/>
          <p:cNvGraphicFramePr/>
          <p:nvPr/>
        </p:nvGraphicFramePr>
        <p:xfrm>
          <a:off x="220897" y="1044245"/>
          <a:ext cx="3000000" cy="3000000"/>
        </p:xfrm>
        <a:graphic>
          <a:graphicData uri="http://schemas.openxmlformats.org/drawingml/2006/table">
            <a:tbl>
              <a:tblPr bandRow="1" firstRow="1">
                <a:noFill/>
                <a:tableStyleId>{3AB85CB9-B287-449E-A1B5-1EB990E677D0}</a:tableStyleId>
              </a:tblPr>
              <a:tblGrid>
                <a:gridCol w="3153400"/>
                <a:gridCol w="2908500"/>
                <a:gridCol w="2639675"/>
              </a:tblGrid>
              <a:tr h="553325">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Month 1</a:t>
                      </a:r>
                      <a:endParaRPr b="1" sz="12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Month 2</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Month 3</a:t>
                      </a:r>
                      <a:endParaRPr b="1" sz="1100" u="none" cap="none" strike="noStrike"/>
                    </a:p>
                  </a:txBody>
                  <a:tcPr marT="45725" marB="45725" marR="91450" marL="91450" anchor="ctr">
                    <a:solidFill>
                      <a:srgbClr val="FFC000"/>
                    </a:solidFill>
                  </a:tcPr>
                </a:tc>
              </a:tr>
              <a:tr h="1702850">
                <a:tc>
                  <a:txBody>
                    <a:bodyPr/>
                    <a:lstStyle/>
                    <a:p>
                      <a:pPr indent="-285750" lvl="0" marL="285750" marR="0" rtl="0" algn="l">
                        <a:lnSpc>
                          <a:spcPct val="100000"/>
                        </a:lnSpc>
                        <a:spcBef>
                          <a:spcPts val="0"/>
                        </a:spcBef>
                        <a:spcAft>
                          <a:spcPts val="0"/>
                        </a:spcAft>
                        <a:buSzPts val="1200"/>
                        <a:buChar char="•"/>
                      </a:pPr>
                      <a:r>
                        <a:rPr lang="en-US" sz="1200"/>
                        <a:t>PS Engagement: PE 2019.2 Performance Tuning </a:t>
                      </a:r>
                      <a:endParaRPr sz="1200"/>
                    </a:p>
                    <a:p>
                      <a:pPr indent="-285750" lvl="0" marL="285750" marR="0" rtl="0" algn="l">
                        <a:lnSpc>
                          <a:spcPct val="100000"/>
                        </a:lnSpc>
                        <a:spcBef>
                          <a:spcPts val="0"/>
                        </a:spcBef>
                        <a:spcAft>
                          <a:spcPts val="0"/>
                        </a:spcAft>
                        <a:buSzPts val="1200"/>
                        <a:buChar char="•"/>
                      </a:pPr>
                      <a:r>
                        <a:rPr lang="en-US" sz="1200"/>
                        <a:t>Scoping Remainder of PS Engagement</a:t>
                      </a:r>
                      <a:endParaRPr sz="1200"/>
                    </a:p>
                    <a:p>
                      <a:pPr indent="-304800" lvl="1" marL="914400" marR="0" rtl="0" algn="l">
                        <a:lnSpc>
                          <a:spcPct val="100000"/>
                        </a:lnSpc>
                        <a:spcBef>
                          <a:spcPts val="0"/>
                        </a:spcBef>
                        <a:spcAft>
                          <a:spcPts val="0"/>
                        </a:spcAft>
                        <a:buSzPts val="1200"/>
                        <a:buChar char="○"/>
                      </a:pPr>
                      <a:r>
                        <a:rPr lang="en-US" sz="1200"/>
                        <a:t>SOW Scoping</a:t>
                      </a:r>
                      <a:endParaRPr sz="1200"/>
                    </a:p>
                    <a:p>
                      <a:pPr indent="-304800" lvl="1" marL="914400" marR="0" rtl="0" algn="l">
                        <a:lnSpc>
                          <a:spcPct val="100000"/>
                        </a:lnSpc>
                        <a:spcBef>
                          <a:spcPts val="0"/>
                        </a:spcBef>
                        <a:spcAft>
                          <a:spcPts val="0"/>
                        </a:spcAft>
                        <a:buSzPts val="1200"/>
                        <a:buChar char="○"/>
                      </a:pPr>
                      <a:r>
                        <a:rPr lang="en-US" sz="1200"/>
                        <a:t>Scheduling</a:t>
                      </a:r>
                      <a:endParaRPr sz="1200"/>
                    </a:p>
                  </a:txBody>
                  <a:tcPr marT="45725" marB="45725" marR="91450" marL="91450"/>
                </a:tc>
                <a:tc>
                  <a:txBody>
                    <a:bodyPr/>
                    <a:lstStyle/>
                    <a:p>
                      <a:pPr indent="-304800" lvl="0" marL="457200" rtl="0" algn="l">
                        <a:spcBef>
                          <a:spcPts val="0"/>
                        </a:spcBef>
                        <a:spcAft>
                          <a:spcPts val="0"/>
                        </a:spcAft>
                        <a:buSzPts val="1200"/>
                        <a:buChar char="•"/>
                      </a:pPr>
                      <a:r>
                        <a:rPr lang="en-US" sz="1200"/>
                        <a:t>PS Engagement #2, #3, ...</a:t>
                      </a:r>
                      <a:endParaRPr sz="1200" u="none" cap="none" strike="noStrike"/>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200"/>
                        <a:buChar char="•"/>
                      </a:pPr>
                      <a:r>
                        <a:rPr lang="en-US" sz="1200"/>
                        <a:t>etc</a:t>
                      </a:r>
                      <a:r>
                        <a:rPr lang="en-US" sz="1200">
                          <a:solidFill>
                            <a:schemeClr val="dk1"/>
                          </a:solidFill>
                        </a:rPr>
                        <a:t>.</a:t>
                      </a:r>
                      <a:endParaRPr sz="1200"/>
                    </a:p>
                  </a:txBody>
                  <a:tcPr marT="45725" marB="45725" marR="91450" marL="91450"/>
                </a:tc>
              </a:tr>
            </a:tbl>
          </a:graphicData>
        </a:graphic>
      </p:graphicFrame>
      <p:sp>
        <p:nvSpPr>
          <p:cNvPr id="412" name="Google Shape;412;p40"/>
          <p:cNvSpPr txBox="1"/>
          <p:nvPr>
            <p:ph idx="4294967295" type="ctrTitle"/>
          </p:nvPr>
        </p:nvSpPr>
        <p:spPr>
          <a:xfrm>
            <a:off x="0" y="0"/>
            <a:ext cx="9144000" cy="661720"/>
          </a:xfrm>
          <a:prstGeom prst="rect">
            <a:avLst/>
          </a:prstGeom>
          <a:noFill/>
          <a:ln>
            <a:noFill/>
          </a:ln>
        </p:spPr>
        <p:txBody>
          <a:bodyPr anchorCtr="0" anchor="t" bIns="0" lIns="548625" spcFirstLastPara="1" rIns="548625" wrap="square" tIns="320025">
            <a:noAutofit/>
          </a:bodyPr>
          <a:lstStyle/>
          <a:p>
            <a:pPr indent="0" lvl="0" marL="0" rtl="0" algn="ctr">
              <a:lnSpc>
                <a:spcPct val="90000"/>
              </a:lnSpc>
              <a:spcBef>
                <a:spcPts val="0"/>
              </a:spcBef>
              <a:spcAft>
                <a:spcPts val="0"/>
              </a:spcAft>
              <a:buClr>
                <a:srgbClr val="FFAD1A"/>
              </a:buClr>
              <a:buSzPts val="2400"/>
              <a:buFont typeface="Arial"/>
              <a:buNone/>
            </a:pPr>
            <a:r>
              <a:rPr b="1" lang="en-US">
                <a:solidFill>
                  <a:srgbClr val="FFC000"/>
                </a:solidFill>
              </a:rPr>
              <a:t>Quarterly Plan</a:t>
            </a:r>
            <a:endParaRPr b="1">
              <a:solidFill>
                <a:srgbClr val="FFC000"/>
              </a:solidFill>
            </a:endParaRPr>
          </a:p>
        </p:txBody>
      </p:sp>
      <p:sp>
        <p:nvSpPr>
          <p:cNvPr id="413" name="Google Shape;413;p40"/>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sp>
        <p:nvSpPr>
          <p:cNvPr id="414" name="Google Shape;414;p40"/>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418" name="Shape 418"/>
        <p:cNvGrpSpPr/>
        <p:nvPr/>
      </p:nvGrpSpPr>
      <p:grpSpPr>
        <a:xfrm>
          <a:off x="0" y="0"/>
          <a:ext cx="0" cy="0"/>
          <a:chOff x="0" y="0"/>
          <a:chExt cx="0" cy="0"/>
        </a:xfrm>
      </p:grpSpPr>
      <p:sp>
        <p:nvSpPr>
          <p:cNvPr id="419" name="Google Shape;419;p41"/>
          <p:cNvSpPr txBox="1"/>
          <p:nvPr>
            <p:ph idx="4294967295" type="ctrTitle"/>
          </p:nvPr>
        </p:nvSpPr>
        <p:spPr>
          <a:xfrm>
            <a:off x="0" y="0"/>
            <a:ext cx="9144000" cy="661720"/>
          </a:xfrm>
          <a:prstGeom prst="rect">
            <a:avLst/>
          </a:prstGeom>
          <a:noFill/>
          <a:ln>
            <a:noFill/>
          </a:ln>
        </p:spPr>
        <p:txBody>
          <a:bodyPr anchorCtr="0" anchor="t" bIns="0" lIns="548625" spcFirstLastPara="1" rIns="548625" wrap="square" tIns="320025">
            <a:noAutofit/>
          </a:bodyPr>
          <a:lstStyle/>
          <a:p>
            <a:pPr indent="0" lvl="0" marL="0" rtl="0" algn="ctr">
              <a:lnSpc>
                <a:spcPct val="90000"/>
              </a:lnSpc>
              <a:spcBef>
                <a:spcPts val="0"/>
              </a:spcBef>
              <a:spcAft>
                <a:spcPts val="0"/>
              </a:spcAft>
              <a:buClr>
                <a:srgbClr val="FFAD1A"/>
              </a:buClr>
              <a:buSzPts val="2400"/>
              <a:buFont typeface="Arial"/>
              <a:buNone/>
            </a:pPr>
            <a:r>
              <a:rPr b="1" lang="en-US">
                <a:solidFill>
                  <a:srgbClr val="FFC000"/>
                </a:solidFill>
              </a:rPr>
              <a:t>Puppet Values Delivered</a:t>
            </a:r>
            <a:endParaRPr b="1">
              <a:solidFill>
                <a:srgbClr val="FFC000"/>
              </a:solidFill>
            </a:endParaRPr>
          </a:p>
        </p:txBody>
      </p:sp>
      <p:sp>
        <p:nvSpPr>
          <p:cNvPr id="420" name="Google Shape;420;p41"/>
          <p:cNvSpPr txBox="1"/>
          <p:nvPr>
            <p:ph idx="4294967295" type="body"/>
          </p:nvPr>
        </p:nvSpPr>
        <p:spPr>
          <a:xfrm>
            <a:off x="412007" y="651210"/>
            <a:ext cx="7985760" cy="4050892"/>
          </a:xfrm>
          <a:prstGeom prst="rect">
            <a:avLst/>
          </a:prstGeom>
          <a:noFill/>
          <a:ln>
            <a:noFill/>
          </a:ln>
        </p:spPr>
        <p:txBody>
          <a:bodyPr anchorCtr="0" anchor="ctr" bIns="457200" lIns="91425" spcFirstLastPara="1" rIns="91425" wrap="square" tIns="182875">
            <a:noAutofit/>
          </a:bodyPr>
          <a:lstStyle/>
          <a:p>
            <a:pPr indent="-330200" lvl="0" marL="457200" rtl="0" algn="l">
              <a:lnSpc>
                <a:spcPct val="100000"/>
              </a:lnSpc>
              <a:spcBef>
                <a:spcPts val="0"/>
              </a:spcBef>
              <a:spcAft>
                <a:spcPts val="0"/>
              </a:spcAft>
              <a:buSzPts val="1600"/>
              <a:buChar char="●"/>
            </a:pPr>
            <a:r>
              <a:rPr lang="en-US"/>
              <a:t>Reid provided in-depth SA advising to review and recommend PE 2019.2 XL architecture</a:t>
            </a:r>
            <a:endParaRPr>
              <a:solidFill>
                <a:schemeClr val="dk1"/>
              </a:solidFill>
            </a:endParaRPr>
          </a:p>
          <a:p>
            <a:pPr indent="0" lvl="0" marL="914400" rtl="0" algn="l">
              <a:lnSpc>
                <a:spcPct val="100000"/>
              </a:lnSpc>
              <a:spcBef>
                <a:spcPts val="0"/>
              </a:spcBef>
              <a:spcAft>
                <a:spcPts val="0"/>
              </a:spcAft>
              <a:buNone/>
            </a:pPr>
            <a:r>
              <a:t/>
            </a:r>
            <a:endParaRPr b="0"/>
          </a:p>
          <a:p>
            <a:pPr indent="0" lvl="0" marL="45720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highlight>
                <a:srgbClr val="FFFF00"/>
              </a:highlight>
            </a:endParaRPr>
          </a:p>
          <a:p>
            <a:pPr indent="0" lvl="0" marL="457200" rtl="0" algn="l">
              <a:lnSpc>
                <a:spcPct val="100000"/>
              </a:lnSpc>
              <a:spcBef>
                <a:spcPts val="0"/>
              </a:spcBef>
              <a:spcAft>
                <a:spcPts val="0"/>
              </a:spcAft>
              <a:buNone/>
            </a:pPr>
            <a:r>
              <a:t/>
            </a:r>
            <a:endParaRPr b="1">
              <a:solidFill>
                <a:schemeClr val="dk1"/>
              </a:solidFill>
            </a:endParaRPr>
          </a:p>
        </p:txBody>
      </p:sp>
      <p:sp>
        <p:nvSpPr>
          <p:cNvPr id="421" name="Google Shape;421;p41"/>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sp>
        <p:nvSpPr>
          <p:cNvPr id="422" name="Google Shape;422;p41"/>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426" name="Shape 426"/>
        <p:cNvGrpSpPr/>
        <p:nvPr/>
      </p:nvGrpSpPr>
      <p:grpSpPr>
        <a:xfrm>
          <a:off x="0" y="0"/>
          <a:ext cx="0" cy="0"/>
          <a:chOff x="0" y="0"/>
          <a:chExt cx="0" cy="0"/>
        </a:xfrm>
      </p:grpSpPr>
      <p:sp>
        <p:nvSpPr>
          <p:cNvPr id="427" name="Google Shape;427;p42"/>
          <p:cNvSpPr txBox="1"/>
          <p:nvPr>
            <p:ph idx="12" type="sldNum"/>
          </p:nvPr>
        </p:nvSpPr>
        <p:spPr>
          <a:xfrm>
            <a:off x="0" y="4743633"/>
            <a:ext cx="638100" cy="399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sz="700">
                <a:solidFill>
                  <a:srgbClr val="FFAD1A"/>
                </a:solidFill>
                <a:latin typeface="Helvetica Neue"/>
                <a:ea typeface="Helvetica Neue"/>
                <a:cs typeface="Helvetica Neue"/>
                <a:sym typeface="Helvetica Neue"/>
              </a:rPr>
              <a:t>‹#›</a:t>
            </a:fld>
            <a:endParaRPr sz="700">
              <a:solidFill>
                <a:srgbClr val="FFAD1A"/>
              </a:solidFill>
              <a:latin typeface="Helvetica Neue"/>
              <a:ea typeface="Helvetica Neue"/>
              <a:cs typeface="Helvetica Neue"/>
              <a:sym typeface="Helvetica Neue"/>
            </a:endParaRPr>
          </a:p>
        </p:txBody>
      </p:sp>
      <p:graphicFrame>
        <p:nvGraphicFramePr>
          <p:cNvPr id="428" name="Google Shape;428;p42"/>
          <p:cNvGraphicFramePr/>
          <p:nvPr/>
        </p:nvGraphicFramePr>
        <p:xfrm>
          <a:off x="294289" y="1044245"/>
          <a:ext cx="3000000" cy="3000000"/>
        </p:xfrm>
        <a:graphic>
          <a:graphicData uri="http://schemas.openxmlformats.org/drawingml/2006/table">
            <a:tbl>
              <a:tblPr bandRow="1" firstRow="1">
                <a:noFill/>
                <a:tableStyleId>{3AB85CB9-B287-449E-A1B5-1EB990E677D0}</a:tableStyleId>
              </a:tblPr>
              <a:tblGrid>
                <a:gridCol w="3008725"/>
                <a:gridCol w="2775075"/>
                <a:gridCol w="2550900"/>
              </a:tblGrid>
              <a:tr h="553325">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Customer</a:t>
                      </a:r>
                      <a:endParaRPr b="1" sz="12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a:t>Account Team</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a:t>Professional Services</a:t>
                      </a:r>
                      <a:endParaRPr b="1" sz="1100" u="none" cap="none" strike="noStrike"/>
                    </a:p>
                  </a:txBody>
                  <a:tcPr marT="45725" marB="45725" marR="91450" marL="91450" anchor="ctr">
                    <a:solidFill>
                      <a:srgbClr val="FFC000"/>
                    </a:solidFill>
                  </a:tcPr>
                </a:tc>
              </a:tr>
              <a:tr h="1702850">
                <a:tc>
                  <a:txBody>
                    <a:bodyPr/>
                    <a:lstStyle/>
                    <a:p>
                      <a:pPr indent="-171450" lvl="0" marL="171450" marR="0" rtl="0" algn="l">
                        <a:lnSpc>
                          <a:spcPct val="100000"/>
                        </a:lnSpc>
                        <a:spcBef>
                          <a:spcPts val="0"/>
                        </a:spcBef>
                        <a:spcAft>
                          <a:spcPts val="0"/>
                        </a:spcAft>
                        <a:buSzPts val="1200"/>
                        <a:buChar char="•"/>
                      </a:pPr>
                      <a:r>
                        <a:rPr lang="en-US" sz="1200">
                          <a:solidFill>
                            <a:schemeClr val="dk1"/>
                          </a:solidFill>
                        </a:rPr>
                        <a:t>Mike Hale, Manager</a:t>
                      </a:r>
                      <a:endParaRPr sz="1200">
                        <a:solidFill>
                          <a:schemeClr val="dk1"/>
                        </a:solidFill>
                      </a:endParaRPr>
                    </a:p>
                    <a:p>
                      <a:pPr indent="-171450" lvl="0" marL="171450" marR="0" rtl="0" algn="l">
                        <a:lnSpc>
                          <a:spcPct val="100000"/>
                        </a:lnSpc>
                        <a:spcBef>
                          <a:spcPts val="0"/>
                        </a:spcBef>
                        <a:spcAft>
                          <a:spcPts val="0"/>
                        </a:spcAft>
                        <a:buSzPts val="1200"/>
                        <a:buChar char="•"/>
                      </a:pPr>
                      <a:r>
                        <a:rPr lang="en-US" sz="1200">
                          <a:solidFill>
                            <a:schemeClr val="dk1"/>
                          </a:solidFill>
                        </a:rPr>
                        <a:t>J</a:t>
                      </a:r>
                      <a:r>
                        <a:rPr lang="en-US" sz="1200">
                          <a:solidFill>
                            <a:schemeClr val="dk1"/>
                          </a:solidFill>
                        </a:rPr>
                        <a:t>ohn Thebault, Systems Engineer</a:t>
                      </a:r>
                      <a:endParaRPr sz="1200">
                        <a:solidFill>
                          <a:schemeClr val="dk1"/>
                        </a:solidFill>
                      </a:endParaRPr>
                    </a:p>
                    <a:p>
                      <a:pPr indent="-171450" lvl="0" marL="171450" marR="0" rtl="0" algn="l">
                        <a:lnSpc>
                          <a:spcPct val="100000"/>
                        </a:lnSpc>
                        <a:spcBef>
                          <a:spcPts val="0"/>
                        </a:spcBef>
                        <a:spcAft>
                          <a:spcPts val="0"/>
                        </a:spcAft>
                        <a:buClr>
                          <a:schemeClr val="dk1"/>
                        </a:buClr>
                        <a:buSzPts val="1200"/>
                        <a:buChar char="•"/>
                      </a:pPr>
                      <a:r>
                        <a:rPr lang="en-US" sz="1200">
                          <a:solidFill>
                            <a:schemeClr val="dk1"/>
                          </a:solidFill>
                        </a:rPr>
                        <a:t>Andrew Beasley, Systems Engineer</a:t>
                      </a:r>
                      <a:endParaRPr sz="1200">
                        <a:solidFill>
                          <a:schemeClr val="dk1"/>
                        </a:solidFill>
                      </a:endParaRPr>
                    </a:p>
                    <a:p>
                      <a:pPr indent="-171450" lvl="0" marL="171450" marR="0" rtl="0" algn="l">
                        <a:lnSpc>
                          <a:spcPct val="100000"/>
                        </a:lnSpc>
                        <a:spcBef>
                          <a:spcPts val="0"/>
                        </a:spcBef>
                        <a:spcAft>
                          <a:spcPts val="0"/>
                        </a:spcAft>
                        <a:buClr>
                          <a:schemeClr val="dk1"/>
                        </a:buClr>
                        <a:buSzPts val="1200"/>
                        <a:buChar char="•"/>
                      </a:pPr>
                      <a:r>
                        <a:rPr lang="en-US" sz="1200">
                          <a:solidFill>
                            <a:schemeClr val="dk1"/>
                          </a:solidFill>
                        </a:rPr>
                        <a:t>Ravi Saridey, Operations Support</a:t>
                      </a:r>
                      <a:endParaRPr sz="1200">
                        <a:solidFill>
                          <a:schemeClr val="dk1"/>
                        </a:solidFill>
                      </a:endParaRPr>
                    </a:p>
                    <a:p>
                      <a:pPr indent="-171450" lvl="0" marL="171450" marR="0" rtl="0" algn="l">
                        <a:lnSpc>
                          <a:spcPct val="100000"/>
                        </a:lnSpc>
                        <a:spcBef>
                          <a:spcPts val="0"/>
                        </a:spcBef>
                        <a:spcAft>
                          <a:spcPts val="0"/>
                        </a:spcAft>
                        <a:buClr>
                          <a:schemeClr val="dk1"/>
                        </a:buClr>
                        <a:buSzPts val="1200"/>
                        <a:buChar char="•"/>
                      </a:pPr>
                      <a:r>
                        <a:rPr lang="en-US" sz="1200">
                          <a:solidFill>
                            <a:schemeClr val="dk1"/>
                          </a:solidFill>
                        </a:rPr>
                        <a:t>Patrick Mayes, Systems Engineer</a:t>
                      </a:r>
                      <a:endParaRPr sz="1200"/>
                    </a:p>
                    <a:p>
                      <a:pPr indent="0" lvl="0" marL="0" rtl="0" algn="l">
                        <a:spcBef>
                          <a:spcPts val="0"/>
                        </a:spcBef>
                        <a:spcAft>
                          <a:spcPts val="0"/>
                        </a:spcAft>
                        <a:buNone/>
                      </a:pPr>
                      <a:r>
                        <a:t/>
                      </a:r>
                      <a:endParaRPr sz="1200"/>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200"/>
                        <a:buFont typeface="Arial"/>
                        <a:buChar char="•"/>
                      </a:pPr>
                      <a:r>
                        <a:rPr lang="en-US" sz="1200"/>
                        <a:t>Kim Oehmichen</a:t>
                      </a:r>
                      <a:r>
                        <a:rPr lang="en-US" sz="1200" u="none" cap="none" strike="noStrike"/>
                        <a:t>,</a:t>
                      </a:r>
                      <a:r>
                        <a:rPr lang="en-US" sz="1200" u="none" cap="none" strike="noStrike"/>
                        <a:t> Technical Account Manager (TAM)</a:t>
                      </a:r>
                      <a:endParaRPr sz="1200" u="none" cap="none" strike="noStrike"/>
                    </a:p>
                    <a:p>
                      <a:pPr indent="-285750" lvl="0" marL="285750" marR="0" rtl="0" algn="l">
                        <a:lnSpc>
                          <a:spcPct val="100000"/>
                        </a:lnSpc>
                        <a:spcBef>
                          <a:spcPts val="0"/>
                        </a:spcBef>
                        <a:spcAft>
                          <a:spcPts val="0"/>
                        </a:spcAft>
                        <a:buSzPts val="1200"/>
                        <a:buChar char="•"/>
                      </a:pPr>
                      <a:r>
                        <a:rPr lang="en-US" sz="1200"/>
                        <a:t>Randy Greenburg, Strategic Account Executive</a:t>
                      </a:r>
                      <a:endParaRPr sz="1200"/>
                    </a:p>
                    <a:p>
                      <a:pPr indent="-285750" lvl="0" marL="285750" marR="0" rtl="0" algn="l">
                        <a:lnSpc>
                          <a:spcPct val="100000"/>
                        </a:lnSpc>
                        <a:spcBef>
                          <a:spcPts val="0"/>
                        </a:spcBef>
                        <a:spcAft>
                          <a:spcPts val="0"/>
                        </a:spcAft>
                        <a:buSzPts val="1200"/>
                        <a:buChar char="•"/>
                      </a:pPr>
                      <a:r>
                        <a:rPr lang="en-US" sz="1200"/>
                        <a:t>Nelson Gomez, Sales Engineer (SE)</a:t>
                      </a:r>
                      <a:endParaRPr sz="1200"/>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200"/>
                        <a:buFont typeface="Arial"/>
                        <a:buChar char="•"/>
                      </a:pPr>
                      <a:r>
                        <a:rPr lang="en-US" sz="1200"/>
                        <a:t>Tom Linkin, SA</a:t>
                      </a:r>
                      <a:endParaRPr sz="1200"/>
                    </a:p>
                  </a:txBody>
                  <a:tcPr marT="45725" marB="45725" marR="91450" marL="91450"/>
                </a:tc>
              </a:tr>
            </a:tbl>
          </a:graphicData>
        </a:graphic>
      </p:graphicFrame>
      <p:sp>
        <p:nvSpPr>
          <p:cNvPr id="429" name="Google Shape;429;p42"/>
          <p:cNvSpPr txBox="1"/>
          <p:nvPr>
            <p:ph idx="4294967295" type="ctrTitle"/>
          </p:nvPr>
        </p:nvSpPr>
        <p:spPr>
          <a:xfrm>
            <a:off x="0" y="0"/>
            <a:ext cx="9144000" cy="661720"/>
          </a:xfrm>
          <a:prstGeom prst="rect">
            <a:avLst/>
          </a:prstGeom>
          <a:noFill/>
          <a:ln>
            <a:noFill/>
          </a:ln>
        </p:spPr>
        <p:txBody>
          <a:bodyPr anchorCtr="0" anchor="t" bIns="0" lIns="548625" spcFirstLastPara="1" rIns="548625" wrap="square" tIns="320025">
            <a:noAutofit/>
          </a:bodyPr>
          <a:lstStyle/>
          <a:p>
            <a:pPr indent="0" lvl="0" marL="0" rtl="0" algn="ctr">
              <a:lnSpc>
                <a:spcPct val="90000"/>
              </a:lnSpc>
              <a:spcBef>
                <a:spcPts val="0"/>
              </a:spcBef>
              <a:spcAft>
                <a:spcPts val="0"/>
              </a:spcAft>
              <a:buClr>
                <a:srgbClr val="FFAD1A"/>
              </a:buClr>
              <a:buSzPts val="2400"/>
              <a:buFont typeface="Arial"/>
              <a:buNone/>
            </a:pPr>
            <a:r>
              <a:rPr b="1" lang="en-US">
                <a:solidFill>
                  <a:srgbClr val="FFC000"/>
                </a:solidFill>
              </a:rPr>
              <a:t>Engagement Team</a:t>
            </a:r>
            <a:endParaRPr b="1">
              <a:solidFill>
                <a:srgbClr val="FFC000"/>
              </a:solidFill>
            </a:endParaRPr>
          </a:p>
        </p:txBody>
      </p:sp>
      <p:sp>
        <p:nvSpPr>
          <p:cNvPr id="430" name="Google Shape;430;p42"/>
          <p:cNvSpPr txBox="1"/>
          <p:nvPr>
            <p:ph idx="11" type="ftr"/>
          </p:nvPr>
        </p:nvSpPr>
        <p:spPr>
          <a:xfrm>
            <a:off x="637954" y="4743633"/>
            <a:ext cx="6691500" cy="3999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000000"/>
              </a:buClr>
              <a:buSzPts val="1400"/>
              <a:buFont typeface="Arial"/>
              <a:buNone/>
            </a:pPr>
            <a:r>
              <a:rPr lang="en-US"/>
              <a:t>TAM Customer Success Plan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434" name="Shape 434"/>
        <p:cNvGrpSpPr/>
        <p:nvPr/>
      </p:nvGrpSpPr>
      <p:grpSpPr>
        <a:xfrm>
          <a:off x="0" y="0"/>
          <a:ext cx="0" cy="0"/>
          <a:chOff x="0" y="0"/>
          <a:chExt cx="0" cy="0"/>
        </a:xfrm>
      </p:grpSpPr>
      <p:sp>
        <p:nvSpPr>
          <p:cNvPr id="435" name="Google Shape;435;p43"/>
          <p:cNvSpPr txBox="1"/>
          <p:nvPr>
            <p:ph idx="4294967295" type="ctrTitle"/>
          </p:nvPr>
        </p:nvSpPr>
        <p:spPr>
          <a:xfrm>
            <a:off x="0" y="0"/>
            <a:ext cx="9144000" cy="661720"/>
          </a:xfrm>
          <a:prstGeom prst="rect">
            <a:avLst/>
          </a:prstGeom>
          <a:noFill/>
          <a:ln>
            <a:noFill/>
          </a:ln>
        </p:spPr>
        <p:txBody>
          <a:bodyPr anchorCtr="0" anchor="t" bIns="0" lIns="548625" spcFirstLastPara="1" rIns="548625" wrap="square" tIns="320025">
            <a:noAutofit/>
          </a:bodyPr>
          <a:lstStyle/>
          <a:p>
            <a:pPr indent="0" lvl="0" marL="0" rtl="0" algn="ctr">
              <a:lnSpc>
                <a:spcPct val="90000"/>
              </a:lnSpc>
              <a:spcBef>
                <a:spcPts val="0"/>
              </a:spcBef>
              <a:spcAft>
                <a:spcPts val="0"/>
              </a:spcAft>
              <a:buClr>
                <a:srgbClr val="FFAD1A"/>
              </a:buClr>
              <a:buSzPts val="2400"/>
              <a:buFont typeface="Arial"/>
              <a:buNone/>
            </a:pPr>
            <a:r>
              <a:rPr b="1" lang="en-US">
                <a:solidFill>
                  <a:srgbClr val="FFC000"/>
                </a:solidFill>
              </a:rPr>
              <a:t>Communications Plan</a:t>
            </a:r>
            <a:endParaRPr b="1">
              <a:solidFill>
                <a:srgbClr val="FFC000"/>
              </a:solidFill>
            </a:endParaRPr>
          </a:p>
        </p:txBody>
      </p:sp>
      <p:sp>
        <p:nvSpPr>
          <p:cNvPr id="436" name="Google Shape;436;p43"/>
          <p:cNvSpPr txBox="1"/>
          <p:nvPr>
            <p:ph idx="4294967295" type="body"/>
          </p:nvPr>
        </p:nvSpPr>
        <p:spPr>
          <a:xfrm>
            <a:off x="1158250" y="661725"/>
            <a:ext cx="7985700" cy="2637600"/>
          </a:xfrm>
          <a:prstGeom prst="rect">
            <a:avLst/>
          </a:prstGeom>
          <a:noFill/>
          <a:ln>
            <a:noFill/>
          </a:ln>
        </p:spPr>
        <p:txBody>
          <a:bodyPr anchorCtr="0" anchor="ctr" bIns="457200" lIns="91425" spcFirstLastPara="1" rIns="91425" wrap="square" tIns="182875">
            <a:noAutofit/>
          </a:bodyPr>
          <a:lstStyle/>
          <a:p>
            <a:pPr indent="-285750" lvl="1" marL="285750" rtl="0" algn="l">
              <a:lnSpc>
                <a:spcPct val="100000"/>
              </a:lnSpc>
              <a:spcBef>
                <a:spcPts val="1800"/>
              </a:spcBef>
              <a:spcAft>
                <a:spcPts val="0"/>
              </a:spcAft>
              <a:buClr>
                <a:srgbClr val="000000"/>
              </a:buClr>
              <a:buSzPts val="1800"/>
              <a:buFont typeface="Noto Sans Symbols"/>
              <a:buChar char="➢"/>
            </a:pPr>
            <a:r>
              <a:rPr lang="en-US">
                <a:solidFill>
                  <a:srgbClr val="000000"/>
                </a:solidFill>
              </a:rPr>
              <a:t>Bi-weekly Meetings</a:t>
            </a:r>
            <a:endParaRPr>
              <a:solidFill>
                <a:srgbClr val="000000"/>
              </a:solidFill>
            </a:endParaRPr>
          </a:p>
          <a:p>
            <a:pPr indent="-285750" lvl="1" marL="285750" rtl="0" algn="l">
              <a:lnSpc>
                <a:spcPct val="100000"/>
              </a:lnSpc>
              <a:spcBef>
                <a:spcPts val="1800"/>
              </a:spcBef>
              <a:spcAft>
                <a:spcPts val="0"/>
              </a:spcAft>
              <a:buClr>
                <a:srgbClr val="000000"/>
              </a:buClr>
              <a:buSzPts val="1800"/>
              <a:buFont typeface="Noto Sans Symbols"/>
              <a:buChar char="➢"/>
            </a:pPr>
            <a:r>
              <a:rPr lang="en-US">
                <a:solidFill>
                  <a:srgbClr val="000000"/>
                </a:solidFill>
              </a:rPr>
              <a:t>Stakeholder Reviews</a:t>
            </a:r>
            <a:endParaRPr>
              <a:solidFill>
                <a:srgbClr val="000000"/>
              </a:solidFill>
            </a:endParaRPr>
          </a:p>
          <a:p>
            <a:pPr indent="0" lvl="0" marL="182880" rtl="0" algn="l">
              <a:lnSpc>
                <a:spcPct val="100000"/>
              </a:lnSpc>
              <a:spcBef>
                <a:spcPts val="1800"/>
              </a:spcBef>
              <a:spcAft>
                <a:spcPts val="0"/>
              </a:spcAft>
              <a:buNone/>
            </a:pPr>
            <a:r>
              <a:t/>
            </a:r>
            <a:endParaRPr>
              <a:solidFill>
                <a:srgbClr val="000000"/>
              </a:solidFill>
            </a:endParaRPr>
          </a:p>
        </p:txBody>
      </p:sp>
      <p:sp>
        <p:nvSpPr>
          <p:cNvPr id="437" name="Google Shape;437;p43"/>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sp>
        <p:nvSpPr>
          <p:cNvPr id="438" name="Google Shape;438;p43"/>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4"/>
          <p:cNvSpPr txBox="1"/>
          <p:nvPr>
            <p:ph type="ctrTitle"/>
          </p:nvPr>
        </p:nvSpPr>
        <p:spPr>
          <a:xfrm>
            <a:off x="0" y="2195749"/>
            <a:ext cx="5958000" cy="752100"/>
          </a:xfrm>
          <a:prstGeom prst="rect">
            <a:avLst/>
          </a:prstGeom>
          <a:noFill/>
          <a:ln>
            <a:noFill/>
          </a:ln>
        </p:spPr>
        <p:txBody>
          <a:bodyPr anchorCtr="0" anchor="b" bIns="0" lIns="457200" spcFirstLastPara="1" rIns="182700" wrap="square" tIns="0">
            <a:noAutofit/>
          </a:bodyPr>
          <a:lstStyle/>
          <a:p>
            <a:pPr indent="0" lvl="0" marL="0" rtl="0" algn="l">
              <a:lnSpc>
                <a:spcPct val="90000"/>
              </a:lnSpc>
              <a:spcBef>
                <a:spcPts val="0"/>
              </a:spcBef>
              <a:spcAft>
                <a:spcPts val="0"/>
              </a:spcAft>
              <a:buClr>
                <a:schemeClr val="dk1"/>
              </a:buClr>
              <a:buSzPts val="6600"/>
              <a:buFont typeface="Helvetica Neue Light"/>
              <a:buNone/>
            </a:pPr>
            <a:r>
              <a:rPr lang="en-US" sz="6600"/>
              <a:t>Thank you.</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79" name="Shape 279"/>
        <p:cNvGrpSpPr/>
        <p:nvPr/>
      </p:nvGrpSpPr>
      <p:grpSpPr>
        <a:xfrm>
          <a:off x="0" y="0"/>
          <a:ext cx="0" cy="0"/>
          <a:chOff x="0" y="0"/>
          <a:chExt cx="0" cy="0"/>
        </a:xfrm>
      </p:grpSpPr>
      <p:sp>
        <p:nvSpPr>
          <p:cNvPr id="280" name="Google Shape;280;p30"/>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81" name="Google Shape;281;p30"/>
          <p:cNvSpPr txBox="1"/>
          <p:nvPr>
            <p:ph type="title"/>
          </p:nvPr>
        </p:nvSpPr>
        <p:spPr>
          <a:xfrm>
            <a:off x="404625" y="0"/>
            <a:ext cx="6116700" cy="661800"/>
          </a:xfrm>
          <a:prstGeom prst="rect">
            <a:avLst/>
          </a:prstGeom>
          <a:noFill/>
          <a:ln>
            <a:noFill/>
          </a:ln>
        </p:spPr>
        <p:txBody>
          <a:bodyPr anchorCtr="0" anchor="t" bIns="0" lIns="548625" spcFirstLastPara="1" rIns="548625" wrap="square" tIns="320025">
            <a:noAutofit/>
          </a:bodyPr>
          <a:lstStyle/>
          <a:p>
            <a:pPr indent="0" lvl="0" marL="0" marR="0" rtl="0" algn="ctr">
              <a:lnSpc>
                <a:spcPct val="90000"/>
              </a:lnSpc>
              <a:spcBef>
                <a:spcPts val="0"/>
              </a:spcBef>
              <a:spcAft>
                <a:spcPts val="0"/>
              </a:spcAft>
              <a:buClr>
                <a:srgbClr val="FFAD1A"/>
              </a:buClr>
              <a:buSzPts val="2400"/>
              <a:buFont typeface="Arial"/>
              <a:buNone/>
            </a:pPr>
            <a:r>
              <a:rPr b="1" lang="en-US" sz="2400">
                <a:solidFill>
                  <a:schemeClr val="dk2"/>
                </a:solidFill>
                <a:latin typeface="Arial"/>
                <a:ea typeface="Arial"/>
                <a:cs typeface="Arial"/>
                <a:sym typeface="Arial"/>
              </a:rPr>
              <a:t>Customer Success Plan (CSP)</a:t>
            </a:r>
            <a:endParaRPr b="1" i="0" sz="2400" u="none" cap="none" strike="noStrike">
              <a:solidFill>
                <a:schemeClr val="dk2"/>
              </a:solidFill>
              <a:latin typeface="Arial"/>
              <a:ea typeface="Arial"/>
              <a:cs typeface="Arial"/>
              <a:sym typeface="Arial"/>
            </a:endParaRPr>
          </a:p>
        </p:txBody>
      </p:sp>
      <p:pic>
        <p:nvPicPr>
          <p:cNvPr id="282" name="Google Shape;282;p30"/>
          <p:cNvPicPr preferRelativeResize="0"/>
          <p:nvPr/>
        </p:nvPicPr>
        <p:blipFill rotWithShape="1">
          <a:blip r:embed="rId3">
            <a:alphaModFix/>
          </a:blip>
          <a:srcRect b="0" l="0" r="0" t="0"/>
          <a:stretch/>
        </p:blipFill>
        <p:spPr>
          <a:xfrm>
            <a:off x="5319019" y="678366"/>
            <a:ext cx="3786750" cy="3786750"/>
          </a:xfrm>
          <a:prstGeom prst="rect">
            <a:avLst/>
          </a:prstGeom>
          <a:noFill/>
          <a:ln>
            <a:noFill/>
          </a:ln>
        </p:spPr>
      </p:pic>
      <p:sp>
        <p:nvSpPr>
          <p:cNvPr id="283" name="Google Shape;283;p30"/>
          <p:cNvSpPr txBox="1"/>
          <p:nvPr>
            <p:ph idx="2" type="body"/>
          </p:nvPr>
        </p:nvSpPr>
        <p:spPr>
          <a:xfrm>
            <a:off x="903825" y="661800"/>
            <a:ext cx="5118300" cy="4081800"/>
          </a:xfrm>
          <a:prstGeom prst="rect">
            <a:avLst/>
          </a:prstGeom>
          <a:solidFill>
            <a:srgbClr val="FFFFFF"/>
          </a:solidFill>
          <a:ln>
            <a:noFill/>
          </a:ln>
        </p:spPr>
        <p:txBody>
          <a:bodyPr anchorCtr="0" anchor="t" bIns="182875" lIns="274300" spcFirstLastPara="1" rIns="640075" wrap="square" tIns="274300">
            <a:noAutofit/>
          </a:bodyPr>
          <a:lstStyle/>
          <a:p>
            <a:pPr indent="-317500" lvl="0" marL="457200" marR="0" rtl="0" algn="l">
              <a:lnSpc>
                <a:spcPct val="110000"/>
              </a:lnSpc>
              <a:spcBef>
                <a:spcPts val="600"/>
              </a:spcBef>
              <a:spcAft>
                <a:spcPts val="0"/>
              </a:spcAft>
              <a:buSzPts val="1400"/>
              <a:buChar char="●"/>
            </a:pPr>
            <a:r>
              <a:rPr lang="en-US" sz="1400">
                <a:latin typeface="Arial"/>
                <a:ea typeface="Arial"/>
                <a:cs typeface="Arial"/>
                <a:sym typeface="Arial"/>
              </a:rPr>
              <a:t>Collaborative effort between The Home Depot and Puppet to map out a long term view of a success strategy</a:t>
            </a:r>
            <a:br>
              <a:rPr lang="en-US" sz="1400">
                <a:latin typeface="Arial"/>
                <a:ea typeface="Arial"/>
                <a:cs typeface="Arial"/>
                <a:sym typeface="Arial"/>
              </a:rPr>
            </a:br>
            <a:endParaRPr sz="1400">
              <a:latin typeface="Arial"/>
              <a:ea typeface="Arial"/>
              <a:cs typeface="Arial"/>
              <a:sym typeface="Arial"/>
            </a:endParaRPr>
          </a:p>
          <a:p>
            <a:pPr indent="-317500" lvl="0" marL="457200" marR="0" rtl="0" algn="l">
              <a:lnSpc>
                <a:spcPct val="110000"/>
              </a:lnSpc>
              <a:spcBef>
                <a:spcPts val="0"/>
              </a:spcBef>
              <a:spcAft>
                <a:spcPts val="0"/>
              </a:spcAft>
              <a:buSzPts val="1400"/>
              <a:buChar char="●"/>
            </a:pPr>
            <a:r>
              <a:rPr lang="en-US" sz="1400">
                <a:latin typeface="Arial"/>
                <a:ea typeface="Arial"/>
                <a:cs typeface="Arial"/>
                <a:sym typeface="Arial"/>
              </a:rPr>
              <a:t>Prioritized list of business outcomes, goals, and success metrics over the duration of our TAM engagement</a:t>
            </a:r>
            <a:br>
              <a:rPr lang="en-US" sz="1400">
                <a:latin typeface="Arial"/>
                <a:ea typeface="Arial"/>
                <a:cs typeface="Arial"/>
                <a:sym typeface="Arial"/>
              </a:rPr>
            </a:br>
            <a:endParaRPr sz="1400">
              <a:latin typeface="Arial"/>
              <a:ea typeface="Arial"/>
              <a:cs typeface="Arial"/>
              <a:sym typeface="Arial"/>
            </a:endParaRPr>
          </a:p>
          <a:p>
            <a:pPr indent="-317500" lvl="0" marL="457200" marR="0" rtl="0" algn="l">
              <a:lnSpc>
                <a:spcPct val="110000"/>
              </a:lnSpc>
              <a:spcBef>
                <a:spcPts val="0"/>
              </a:spcBef>
              <a:spcAft>
                <a:spcPts val="0"/>
              </a:spcAft>
              <a:buSzPts val="1400"/>
              <a:buChar char="●"/>
            </a:pPr>
            <a:r>
              <a:rPr lang="en-US" sz="1400">
                <a:latin typeface="Arial"/>
                <a:ea typeface="Arial"/>
                <a:cs typeface="Arial"/>
                <a:sym typeface="Arial"/>
              </a:rPr>
              <a:t>Our commitment to provide strategic value to realize the full potential of Puppet in your organization</a:t>
            </a:r>
            <a:br>
              <a:rPr lang="en-US" sz="1400">
                <a:latin typeface="Arial"/>
                <a:ea typeface="Arial"/>
                <a:cs typeface="Arial"/>
                <a:sym typeface="Arial"/>
              </a:rPr>
            </a:br>
            <a:endParaRPr sz="1400">
              <a:latin typeface="Arial"/>
              <a:ea typeface="Arial"/>
              <a:cs typeface="Arial"/>
              <a:sym typeface="Arial"/>
            </a:endParaRPr>
          </a:p>
          <a:p>
            <a:pPr indent="-317500" lvl="0" marL="457200" marR="0" rtl="0" algn="l">
              <a:lnSpc>
                <a:spcPct val="110000"/>
              </a:lnSpc>
              <a:spcBef>
                <a:spcPts val="0"/>
              </a:spcBef>
              <a:spcAft>
                <a:spcPts val="0"/>
              </a:spcAft>
              <a:buSzPts val="1400"/>
              <a:buFont typeface="Arial"/>
              <a:buChar char="●"/>
            </a:pPr>
            <a:r>
              <a:rPr lang="en-US" sz="1400">
                <a:latin typeface="Arial"/>
                <a:ea typeface="Arial"/>
                <a:cs typeface="Arial"/>
                <a:sym typeface="Arial"/>
              </a:rPr>
              <a:t>Hold each other accountable to ensure that we meet your desired business outcomes so that you get the most out of your investment and maximize your ROI</a:t>
            </a:r>
            <a:endParaRPr sz="1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7" name="Shape 287"/>
        <p:cNvGrpSpPr/>
        <p:nvPr/>
      </p:nvGrpSpPr>
      <p:grpSpPr>
        <a:xfrm>
          <a:off x="0" y="0"/>
          <a:ext cx="0" cy="0"/>
          <a:chOff x="0" y="0"/>
          <a:chExt cx="0" cy="0"/>
        </a:xfrm>
      </p:grpSpPr>
      <p:graphicFrame>
        <p:nvGraphicFramePr>
          <p:cNvPr id="288" name="Google Shape;288;p31"/>
          <p:cNvGraphicFramePr/>
          <p:nvPr/>
        </p:nvGraphicFramePr>
        <p:xfrm>
          <a:off x="-46950" y="0"/>
          <a:ext cx="3000000" cy="3000000"/>
        </p:xfrm>
        <a:graphic>
          <a:graphicData uri="http://schemas.openxmlformats.org/drawingml/2006/table">
            <a:tbl>
              <a:tblPr>
                <a:noFill/>
                <a:tableStyleId>{216A6AB6-912A-4B53-9A58-474A742DBFC7}</a:tableStyleId>
              </a:tblPr>
              <a:tblGrid>
                <a:gridCol w="6197450"/>
                <a:gridCol w="3045250"/>
              </a:tblGrid>
              <a:tr h="578200">
                <a:tc>
                  <a:txBody>
                    <a:bodyPr/>
                    <a:lstStyle/>
                    <a:p>
                      <a:pPr indent="-9525" lvl="0" marL="57150" marR="91440" rtl="0" algn="ctr">
                        <a:spcBef>
                          <a:spcPts val="0"/>
                        </a:spcBef>
                        <a:spcAft>
                          <a:spcPts val="0"/>
                        </a:spcAft>
                        <a:buNone/>
                      </a:pPr>
                      <a:r>
                        <a:rPr b="1" lang="en-US">
                          <a:solidFill>
                            <a:srgbClr val="FFFFFF"/>
                          </a:solidFill>
                          <a:latin typeface="Helvetica Neue"/>
                          <a:ea typeface="Helvetica Neue"/>
                          <a:cs typeface="Helvetica Neue"/>
                          <a:sym typeface="Helvetica Neue"/>
                        </a:rPr>
                        <a:t>Evergreen Automation Needs</a:t>
                      </a:r>
                      <a:endParaRPr b="1">
                        <a:solidFill>
                          <a:srgbClr val="FFFFFF"/>
                        </a:solidFill>
                        <a:latin typeface="Helvetica Neue"/>
                        <a:ea typeface="Helvetica Neue"/>
                        <a:cs typeface="Helvetica Neue"/>
                        <a:sym typeface="Helvetica Neue"/>
                      </a:endParaRPr>
                    </a:p>
                  </a:txBody>
                  <a:tcPr marT="45700" marB="45700" marR="45700" marL="45700" anchor="ctr">
                    <a:lnB cap="flat" cmpd="sng" w="9525">
                      <a:solidFill>
                        <a:srgbClr val="9E9E9E"/>
                      </a:solidFill>
                      <a:prstDash val="solid"/>
                      <a:round/>
                      <a:headEnd len="sm" w="sm" type="none"/>
                      <a:tailEnd len="sm" w="sm" type="none"/>
                    </a:lnB>
                    <a:solidFill>
                      <a:schemeClr val="accent1"/>
                    </a:solidFill>
                  </a:tcPr>
                </a:tc>
                <a:tc>
                  <a:txBody>
                    <a:bodyPr/>
                    <a:lstStyle/>
                    <a:p>
                      <a:pPr indent="0" lvl="0" marL="57150" marR="91440" rtl="0" algn="ctr">
                        <a:spcBef>
                          <a:spcPts val="0"/>
                        </a:spcBef>
                        <a:spcAft>
                          <a:spcPts val="0"/>
                        </a:spcAft>
                        <a:buNone/>
                      </a:pPr>
                      <a:r>
                        <a:rPr b="1" lang="en-US">
                          <a:solidFill>
                            <a:srgbClr val="FFFFFF"/>
                          </a:solidFill>
                          <a:latin typeface="Helvetica Neue"/>
                          <a:ea typeface="Helvetica Neue"/>
                          <a:cs typeface="Helvetica Neue"/>
                          <a:sym typeface="Helvetica Neue"/>
                        </a:rPr>
                        <a:t>Key W</a:t>
                      </a:r>
                      <a:r>
                        <a:rPr b="1" lang="en-US">
                          <a:solidFill>
                            <a:srgbClr val="FFFFFF"/>
                          </a:solidFill>
                          <a:latin typeface="Helvetica Neue"/>
                          <a:ea typeface="Helvetica Neue"/>
                          <a:cs typeface="Helvetica Neue"/>
                          <a:sym typeface="Helvetica Neue"/>
                        </a:rPr>
                        <a:t>orkflows</a:t>
                      </a:r>
                      <a:endParaRPr b="1">
                        <a:solidFill>
                          <a:srgbClr val="FFFFFF"/>
                        </a:solidFill>
                        <a:latin typeface="Helvetica Neue"/>
                        <a:ea typeface="Helvetica Neue"/>
                        <a:cs typeface="Helvetica Neue"/>
                        <a:sym typeface="Helvetica Neue"/>
                      </a:endParaRPr>
                    </a:p>
                  </a:txBody>
                  <a:tcPr marT="45700" marB="45700" marR="45700" marL="45700" anchor="ctr">
                    <a:lnB cap="flat" cmpd="sng" w="9525">
                      <a:solidFill>
                        <a:srgbClr val="9E9E9E"/>
                      </a:solidFill>
                      <a:prstDash val="solid"/>
                      <a:round/>
                      <a:headEnd len="sm" w="sm" type="none"/>
                      <a:tailEnd len="sm" w="sm" type="none"/>
                    </a:lnB>
                    <a:solidFill>
                      <a:schemeClr val="accent1"/>
                    </a:solidFill>
                  </a:tcPr>
                </a:tc>
              </a:tr>
              <a:tr h="1004950">
                <a:tc>
                  <a:txBody>
                    <a:bodyPr/>
                    <a:lstStyle/>
                    <a:p>
                      <a:pPr indent="0" lvl="0" marL="114300" marR="91440" rtl="0" algn="l">
                        <a:spcBef>
                          <a:spcPts val="0"/>
                        </a:spcBef>
                        <a:spcAft>
                          <a:spcPts val="0"/>
                        </a:spcAft>
                        <a:buNone/>
                      </a:pPr>
                      <a:r>
                        <a:rPr b="1" lang="en-US">
                          <a:latin typeface="Helvetica Neue"/>
                          <a:ea typeface="Helvetica Neue"/>
                          <a:cs typeface="Helvetica Neue"/>
                          <a:sym typeface="Helvetica Neue"/>
                        </a:rPr>
                        <a:t>Continuous delivery:</a:t>
                      </a:r>
                      <a:r>
                        <a:rPr lang="en-US">
                          <a:latin typeface="Helvetica Neue Light"/>
                          <a:ea typeface="Helvetica Neue Light"/>
                          <a:cs typeface="Helvetica Neue Light"/>
                          <a:sym typeface="Helvetica Neue Light"/>
                        </a:rPr>
                        <a:t> “We need to provide our users with infrastructure and applications in an automated self-service way, quickly and reliably.”</a:t>
                      </a:r>
                      <a:endParaRPr>
                        <a:latin typeface="Helvetica Neue Light"/>
                        <a:ea typeface="Helvetica Neue Light"/>
                        <a:cs typeface="Helvetica Neue Light"/>
                        <a:sym typeface="Helvetica Neue Light"/>
                      </a:endParaRPr>
                    </a:p>
                  </a:txBody>
                  <a:tcPr marT="45700" marB="45700" marR="45700" marL="457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203200" lvl="0" marL="228600" marR="91440" rtl="0" algn="l">
                        <a:spcBef>
                          <a:spcPts val="0"/>
                        </a:spcBef>
                        <a:spcAft>
                          <a:spcPts val="0"/>
                        </a:spcAft>
                        <a:buSzPts val="1400"/>
                        <a:buFont typeface="Helvetica Neue Light"/>
                        <a:buChar char="●"/>
                      </a:pPr>
                      <a:r>
                        <a:rPr lang="en-US">
                          <a:latin typeface="Helvetica Neue Light"/>
                          <a:ea typeface="Helvetica Neue Light"/>
                          <a:cs typeface="Helvetica Neue Light"/>
                          <a:sym typeface="Helvetica Neue Light"/>
                        </a:rPr>
                        <a:t>Self-service infrastructure</a:t>
                      </a:r>
                      <a:r>
                        <a:rPr lang="en-U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203200" lvl="0" marL="228600" marR="91440" rtl="0" algn="l">
                        <a:spcBef>
                          <a:spcPts val="0"/>
                        </a:spcBef>
                        <a:spcAft>
                          <a:spcPts val="0"/>
                        </a:spcAft>
                        <a:buSzPts val="1400"/>
                        <a:buFont typeface="Helvetica Neue Light"/>
                        <a:buChar char="●"/>
                      </a:pPr>
                      <a:r>
                        <a:rPr lang="en-US">
                          <a:latin typeface="Helvetica Neue Light"/>
                          <a:ea typeface="Helvetica Neue Light"/>
                          <a:cs typeface="Helvetica Neue Light"/>
                          <a:sym typeface="Helvetica Neue Light"/>
                        </a:rPr>
                        <a:t>Application delivery </a:t>
                      </a:r>
                      <a:endParaRPr>
                        <a:latin typeface="Helvetica Neue Light"/>
                        <a:ea typeface="Helvetica Neue Light"/>
                        <a:cs typeface="Helvetica Neue Light"/>
                        <a:sym typeface="Helvetica Neue Light"/>
                      </a:endParaRPr>
                    </a:p>
                  </a:txBody>
                  <a:tcPr marT="45700" marB="45700" marR="45700" marL="2286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1128300">
                <a:tc>
                  <a:txBody>
                    <a:bodyPr/>
                    <a:lstStyle/>
                    <a:p>
                      <a:pPr indent="0" lvl="0" marL="114300" marR="91440" rtl="0" algn="l">
                        <a:spcBef>
                          <a:spcPts val="0"/>
                        </a:spcBef>
                        <a:spcAft>
                          <a:spcPts val="0"/>
                        </a:spcAft>
                        <a:buNone/>
                      </a:pPr>
                      <a:r>
                        <a:rPr b="1" lang="en-US">
                          <a:latin typeface="Helvetica Neue"/>
                          <a:ea typeface="Helvetica Neue"/>
                          <a:cs typeface="Helvetica Neue"/>
                          <a:sym typeface="Helvetica Neue"/>
                        </a:rPr>
                        <a:t>Incident remediation:</a:t>
                      </a:r>
                      <a:r>
                        <a:rPr lang="en-US">
                          <a:latin typeface="Helvetica Neue Light"/>
                          <a:ea typeface="Helvetica Neue Light"/>
                          <a:cs typeface="Helvetica Neue Light"/>
                          <a:sym typeface="Helvetica Neue Light"/>
                        </a:rPr>
                        <a:t> “We need to fix issues in our environment that have been raised through security, break-fix, or monitoring triggers in an automated, repeatable way.”</a:t>
                      </a:r>
                      <a:endParaRPr>
                        <a:latin typeface="Helvetica Neue Light"/>
                        <a:ea typeface="Helvetica Neue Light"/>
                        <a:cs typeface="Helvetica Neue Light"/>
                        <a:sym typeface="Helvetica Neue Light"/>
                      </a:endParaRPr>
                    </a:p>
                  </a:txBody>
                  <a:tcPr marT="45700" marB="45700" marR="45700" marL="457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203200" lvl="0" marL="228600" marR="91440" rtl="0" algn="l">
                        <a:spcBef>
                          <a:spcPts val="0"/>
                        </a:spcBef>
                        <a:spcAft>
                          <a:spcPts val="0"/>
                        </a:spcAft>
                        <a:buSzPts val="1400"/>
                        <a:buFont typeface="Helvetica Neue Light"/>
                        <a:buChar char="●"/>
                      </a:pPr>
                      <a:r>
                        <a:rPr lang="en-US">
                          <a:latin typeface="Helvetica Neue Light"/>
                          <a:ea typeface="Helvetica Neue Light"/>
                          <a:cs typeface="Helvetica Neue Light"/>
                          <a:sym typeface="Helvetica Neue Light"/>
                        </a:rPr>
                        <a:t>Vulnerability management </a:t>
                      </a:r>
                      <a:endParaRPr>
                        <a:latin typeface="Helvetica Neue Light"/>
                        <a:ea typeface="Helvetica Neue Light"/>
                        <a:cs typeface="Helvetica Neue Light"/>
                        <a:sym typeface="Helvetica Neue Light"/>
                      </a:endParaRPr>
                    </a:p>
                    <a:p>
                      <a:pPr indent="-203200" lvl="0" marL="228600" marR="91440" rtl="0" algn="l">
                        <a:spcBef>
                          <a:spcPts val="0"/>
                        </a:spcBef>
                        <a:spcAft>
                          <a:spcPts val="0"/>
                        </a:spcAft>
                        <a:buSzPts val="1400"/>
                        <a:buFont typeface="Helvetica Neue Light"/>
                        <a:buChar char="●"/>
                      </a:pPr>
                      <a:r>
                        <a:rPr lang="en-US">
                          <a:latin typeface="Helvetica Neue Light"/>
                          <a:ea typeface="Helvetica Neue Light"/>
                          <a:cs typeface="Helvetica Neue Light"/>
                          <a:sym typeface="Helvetica Neue Light"/>
                        </a:rPr>
                        <a:t>Event-based</a:t>
                      </a:r>
                      <a:r>
                        <a:rPr lang="en-U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203200" lvl="0" marL="228600" marR="91440" rtl="0" algn="l">
                        <a:spcBef>
                          <a:spcPts val="0"/>
                        </a:spcBef>
                        <a:spcAft>
                          <a:spcPts val="0"/>
                        </a:spcAft>
                        <a:buSzPts val="1400"/>
                        <a:buFont typeface="Helvetica Neue Light"/>
                        <a:buChar char="●"/>
                      </a:pPr>
                      <a:r>
                        <a:rPr lang="en-US">
                          <a:latin typeface="Helvetica Neue Light"/>
                          <a:ea typeface="Helvetica Neue Light"/>
                          <a:cs typeface="Helvetica Neue Light"/>
                          <a:sym typeface="Helvetica Neue Light"/>
                        </a:rPr>
                        <a:t>Break/fix</a:t>
                      </a:r>
                      <a:r>
                        <a:rPr lang="en-U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txBody>
                  <a:tcPr marT="45700" marB="45700" marR="45700" marL="2286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1272500">
                <a:tc>
                  <a:txBody>
                    <a:bodyPr/>
                    <a:lstStyle/>
                    <a:p>
                      <a:pPr indent="0" lvl="0" marL="114300" marR="91440" rtl="0" algn="l">
                        <a:spcBef>
                          <a:spcPts val="0"/>
                        </a:spcBef>
                        <a:spcAft>
                          <a:spcPts val="0"/>
                        </a:spcAft>
                        <a:buNone/>
                      </a:pPr>
                      <a:r>
                        <a:rPr b="1" lang="en-US">
                          <a:latin typeface="Helvetica Neue"/>
                          <a:ea typeface="Helvetica Neue"/>
                          <a:cs typeface="Helvetica Neue"/>
                          <a:sym typeface="Helvetica Neue"/>
                        </a:rPr>
                        <a:t>Continuous compliance: </a:t>
                      </a:r>
                      <a:r>
                        <a:rPr lang="en-US">
                          <a:latin typeface="Helvetica Neue Light"/>
                          <a:ea typeface="Helvetica Neue Light"/>
                          <a:cs typeface="Helvetica Neue Light"/>
                          <a:sym typeface="Helvetica Neue Light"/>
                        </a:rPr>
                        <a:t>“We need to ensure our systems and applications continuously meet operational, regulatory and security requirements and we’re flagged when they don’t.”</a:t>
                      </a:r>
                      <a:endParaRPr>
                        <a:latin typeface="Helvetica Neue Light"/>
                        <a:ea typeface="Helvetica Neue Light"/>
                        <a:cs typeface="Helvetica Neue Light"/>
                        <a:sym typeface="Helvetica Neue Light"/>
                      </a:endParaRPr>
                    </a:p>
                  </a:txBody>
                  <a:tcPr marT="45700" marB="45700" marR="45700" marL="457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203200" lvl="0" marL="228600" marR="91440" rtl="0" algn="l">
                        <a:spcBef>
                          <a:spcPts val="0"/>
                        </a:spcBef>
                        <a:spcAft>
                          <a:spcPts val="0"/>
                        </a:spcAft>
                        <a:buSzPts val="1400"/>
                        <a:buFont typeface="Helvetica Neue Light"/>
                        <a:buChar char="●"/>
                      </a:pPr>
                      <a:r>
                        <a:rPr lang="en-US">
                          <a:latin typeface="Helvetica Neue Light"/>
                          <a:ea typeface="Helvetica Neue Light"/>
                          <a:cs typeface="Helvetica Neue Light"/>
                          <a:sym typeface="Helvetica Neue Light"/>
                        </a:rPr>
                        <a:t>Policy configuration</a:t>
                      </a:r>
                      <a:endParaRPr>
                        <a:latin typeface="Helvetica Neue Light"/>
                        <a:ea typeface="Helvetica Neue Light"/>
                        <a:cs typeface="Helvetica Neue Light"/>
                        <a:sym typeface="Helvetica Neue Light"/>
                      </a:endParaRPr>
                    </a:p>
                    <a:p>
                      <a:pPr indent="-203200" lvl="0" marL="228600" marR="91440" rtl="0" algn="l">
                        <a:spcBef>
                          <a:spcPts val="0"/>
                        </a:spcBef>
                        <a:spcAft>
                          <a:spcPts val="0"/>
                        </a:spcAft>
                        <a:buSzPts val="1400"/>
                        <a:buFont typeface="Helvetica Neue Light"/>
                        <a:buChar char="●"/>
                      </a:pPr>
                      <a:r>
                        <a:rPr lang="en-US">
                          <a:latin typeface="Helvetica Neue Light"/>
                          <a:ea typeface="Helvetica Neue Light"/>
                          <a:cs typeface="Helvetica Neue Light"/>
                          <a:sym typeface="Helvetica Neue Light"/>
                        </a:rPr>
                        <a:t>Audit reporting</a:t>
                      </a:r>
                      <a:endParaRPr>
                        <a:latin typeface="Helvetica Neue Light"/>
                        <a:ea typeface="Helvetica Neue Light"/>
                        <a:cs typeface="Helvetica Neue Light"/>
                        <a:sym typeface="Helvetica Neue Light"/>
                      </a:endParaRPr>
                    </a:p>
                  </a:txBody>
                  <a:tcPr marT="45700" marB="45700" marR="45700" marL="2286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solidFill>
                      <a:srgbClr val="FFFFFF"/>
                    </a:solidFill>
                  </a:tcPr>
                </a:tc>
              </a:tr>
              <a:tr h="1159550">
                <a:tc>
                  <a:txBody>
                    <a:bodyPr/>
                    <a:lstStyle/>
                    <a:p>
                      <a:pPr indent="0" lvl="0" marL="114300" marR="91440" rtl="0" algn="l">
                        <a:spcBef>
                          <a:spcPts val="0"/>
                        </a:spcBef>
                        <a:spcAft>
                          <a:spcPts val="0"/>
                        </a:spcAft>
                        <a:buNone/>
                      </a:pPr>
                      <a:r>
                        <a:rPr b="1" lang="en-US">
                          <a:latin typeface="Helvetica Neue"/>
                          <a:ea typeface="Helvetica Neue"/>
                          <a:cs typeface="Helvetica Neue"/>
                          <a:sym typeface="Helvetica Neue"/>
                        </a:rPr>
                        <a:t>Configuration management:</a:t>
                      </a:r>
                      <a:r>
                        <a:rPr lang="en-US">
                          <a:latin typeface="Helvetica Neue Light"/>
                          <a:ea typeface="Helvetica Neue Light"/>
                          <a:cs typeface="Helvetica Neue Light"/>
                          <a:sym typeface="Helvetica Neue Light"/>
                        </a:rPr>
                        <a:t> “We need to ensure consistency by configuring and managing our systems in an automated, predictable and scalable way.”</a:t>
                      </a:r>
                      <a:endParaRPr>
                        <a:latin typeface="Helvetica Neue Light"/>
                        <a:ea typeface="Helvetica Neue Light"/>
                        <a:cs typeface="Helvetica Neue Light"/>
                        <a:sym typeface="Helvetica Neue Light"/>
                      </a:endParaRPr>
                    </a:p>
                  </a:txBody>
                  <a:tcPr marT="45700" marB="45700" marR="45700" marL="45700" anchor="ctr">
                    <a:lnT cap="flat" cmpd="sng" w="9525">
                      <a:solidFill>
                        <a:srgbClr val="9E9E9E"/>
                      </a:solidFill>
                      <a:prstDash val="solid"/>
                      <a:round/>
                      <a:headEnd len="sm" w="sm" type="none"/>
                      <a:tailEnd len="sm" w="sm" type="none"/>
                    </a:lnT>
                    <a:solidFill>
                      <a:srgbClr val="FFFFFF"/>
                    </a:solidFill>
                  </a:tcPr>
                </a:tc>
                <a:tc>
                  <a:txBody>
                    <a:bodyPr/>
                    <a:lstStyle/>
                    <a:p>
                      <a:pPr indent="-203200" lvl="0" marL="228600" marR="91440" rtl="0" algn="l">
                        <a:spcBef>
                          <a:spcPts val="0"/>
                        </a:spcBef>
                        <a:spcAft>
                          <a:spcPts val="0"/>
                        </a:spcAft>
                        <a:buSzPts val="1400"/>
                        <a:buFont typeface="Helvetica Neue Light"/>
                        <a:buChar char="●"/>
                      </a:pPr>
                      <a:r>
                        <a:rPr lang="en-US">
                          <a:latin typeface="Helvetica Neue Light"/>
                          <a:ea typeface="Helvetica Neue Light"/>
                          <a:cs typeface="Helvetica Neue Light"/>
                          <a:sym typeface="Helvetica Neue Light"/>
                        </a:rPr>
                        <a:t>OS baseline management</a:t>
                      </a:r>
                      <a:endParaRPr>
                        <a:latin typeface="Helvetica Neue Light"/>
                        <a:ea typeface="Helvetica Neue Light"/>
                        <a:cs typeface="Helvetica Neue Light"/>
                        <a:sym typeface="Helvetica Neue Light"/>
                      </a:endParaRPr>
                    </a:p>
                    <a:p>
                      <a:pPr indent="-203200" lvl="0" marL="228600" marR="91440" rtl="0" algn="l">
                        <a:spcBef>
                          <a:spcPts val="0"/>
                        </a:spcBef>
                        <a:spcAft>
                          <a:spcPts val="0"/>
                        </a:spcAft>
                        <a:buSzPts val="1400"/>
                        <a:buFont typeface="Helvetica Neue Light"/>
                        <a:buChar char="●"/>
                      </a:pPr>
                      <a:r>
                        <a:rPr lang="en-US">
                          <a:latin typeface="Helvetica Neue Light"/>
                          <a:ea typeface="Helvetica Neue Light"/>
                          <a:cs typeface="Helvetica Neue Light"/>
                          <a:sym typeface="Helvetica Neue Light"/>
                        </a:rPr>
                        <a:t>Provisioning</a:t>
                      </a:r>
                      <a:r>
                        <a:rPr lang="en-U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203200" lvl="0" marL="228600" marR="91440" rtl="0" algn="l">
                        <a:spcBef>
                          <a:spcPts val="0"/>
                        </a:spcBef>
                        <a:spcAft>
                          <a:spcPts val="0"/>
                        </a:spcAft>
                        <a:buSzPts val="1400"/>
                        <a:buFont typeface="Helvetica Neue Light"/>
                        <a:buChar char="●"/>
                      </a:pPr>
                      <a:r>
                        <a:rPr lang="en-US">
                          <a:latin typeface="Helvetica Neue Light"/>
                          <a:ea typeface="Helvetica Neue Light"/>
                          <a:cs typeface="Helvetica Neue Light"/>
                          <a:sym typeface="Helvetica Neue Light"/>
                        </a:rPr>
                        <a:t>Patch management</a:t>
                      </a:r>
                      <a:r>
                        <a:rPr lang="en-U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txBody>
                  <a:tcPr marT="45700" marB="45700" marR="45700" marL="228600" anchor="ctr">
                    <a:solidFill>
                      <a:srgbClr val="FFFFFF"/>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3" name="Shape 293"/>
        <p:cNvGrpSpPr/>
        <p:nvPr/>
      </p:nvGrpSpPr>
      <p:grpSpPr>
        <a:xfrm>
          <a:off x="0" y="0"/>
          <a:ext cx="0" cy="0"/>
          <a:chOff x="0" y="0"/>
          <a:chExt cx="0" cy="0"/>
        </a:xfrm>
      </p:grpSpPr>
      <p:sp>
        <p:nvSpPr>
          <p:cNvPr id="294" name="Google Shape;294;p32"/>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sp>
        <p:nvSpPr>
          <p:cNvPr id="295" name="Google Shape;295;p32"/>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96" name="Google Shape;296;p32"/>
          <p:cNvSpPr txBox="1"/>
          <p:nvPr>
            <p:ph idx="1" type="body"/>
          </p:nvPr>
        </p:nvSpPr>
        <p:spPr>
          <a:xfrm>
            <a:off x="158875" y="983188"/>
            <a:ext cx="8984100" cy="4030200"/>
          </a:xfrm>
          <a:prstGeom prst="rect">
            <a:avLst/>
          </a:prstGeom>
          <a:noFill/>
          <a:ln>
            <a:noFill/>
          </a:ln>
        </p:spPr>
        <p:txBody>
          <a:bodyPr anchorCtr="0" anchor="ctr" bIns="457200" lIns="731500" spcFirstLastPara="1" rIns="182875" wrap="square" tIns="274300">
            <a:noAutofit/>
          </a:bodyPr>
          <a:lstStyle/>
          <a:p>
            <a:pPr indent="0" lvl="0" marL="0" rtl="0" algn="l">
              <a:lnSpc>
                <a:spcPct val="100000"/>
              </a:lnSpc>
              <a:spcBef>
                <a:spcPts val="0"/>
              </a:spcBef>
              <a:spcAft>
                <a:spcPts val="0"/>
              </a:spcAft>
              <a:buNone/>
            </a:pPr>
            <a:r>
              <a:t/>
            </a:r>
            <a:endParaRPr i="1"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Font typeface="Arial"/>
              <a:buAutoNum type="arabicPeriod"/>
            </a:pPr>
            <a:r>
              <a:rPr b="1" lang="en-US" sz="1600">
                <a:solidFill>
                  <a:srgbClr val="000000"/>
                </a:solidFill>
                <a:latin typeface="Arial"/>
                <a:ea typeface="Arial"/>
                <a:cs typeface="Arial"/>
                <a:sym typeface="Arial"/>
              </a:rPr>
              <a:t>Fine-tune Performance of New PE 2019.2 Production</a:t>
            </a:r>
            <a:r>
              <a:rPr b="1" lang="en-US" sz="1600">
                <a:solidFill>
                  <a:srgbClr val="000000"/>
                </a:solidFill>
                <a:latin typeface="Arial"/>
                <a:ea typeface="Arial"/>
                <a:cs typeface="Arial"/>
                <a:sym typeface="Arial"/>
              </a:rPr>
              <a:t>-HA Environment</a:t>
            </a:r>
            <a:endParaRPr b="1"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AutoNum type="arabicPeriod"/>
            </a:pPr>
            <a:r>
              <a:rPr b="1" lang="en-US" sz="1600">
                <a:solidFill>
                  <a:srgbClr val="000000"/>
                </a:solidFill>
                <a:latin typeface="Arial"/>
                <a:ea typeface="Arial"/>
                <a:cs typeface="Arial"/>
                <a:sym typeface="Arial"/>
              </a:rPr>
              <a:t> Unable to Use Code Manager ‘as is’ </a:t>
            </a:r>
            <a:endParaRPr b="1"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Font typeface="Arial"/>
              <a:buAutoNum type="arabicPeriod"/>
            </a:pPr>
            <a:r>
              <a:rPr b="1" lang="en-US" sz="1600">
                <a:solidFill>
                  <a:srgbClr val="000000"/>
                </a:solidFill>
                <a:latin typeface="Arial"/>
                <a:ea typeface="Arial"/>
                <a:cs typeface="Arial"/>
                <a:sym typeface="Arial"/>
              </a:rPr>
              <a:t> Increase Orchestrator Job capacity above current 250 </a:t>
            </a:r>
            <a:r>
              <a:rPr b="1" i="1" lang="en-US" sz="1600">
                <a:solidFill>
                  <a:srgbClr val="000000"/>
                </a:solidFill>
                <a:latin typeface="Arial"/>
                <a:ea typeface="Arial"/>
                <a:cs typeface="Arial"/>
                <a:sym typeface="Arial"/>
              </a:rPr>
              <a:t>Task Concurrency</a:t>
            </a:r>
            <a:r>
              <a:rPr b="1" lang="en-US" sz="1600">
                <a:solidFill>
                  <a:srgbClr val="000000"/>
                </a:solidFill>
                <a:latin typeface="Arial"/>
                <a:ea typeface="Arial"/>
                <a:cs typeface="Arial"/>
                <a:sym typeface="Arial"/>
              </a:rPr>
              <a:t> Limit</a:t>
            </a:r>
            <a:endParaRPr b="1"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AutoNum type="arabicPeriod"/>
            </a:pPr>
            <a:r>
              <a:rPr b="1" lang="en-US" sz="1600">
                <a:solidFill>
                  <a:srgbClr val="000000"/>
                </a:solidFill>
                <a:latin typeface="Arial"/>
                <a:ea typeface="Arial"/>
                <a:cs typeface="Arial"/>
                <a:sym typeface="Arial"/>
              </a:rPr>
              <a:t> Cloud Native Focus: </a:t>
            </a:r>
            <a:r>
              <a:rPr b="1" lang="en-US" sz="1600">
                <a:solidFill>
                  <a:srgbClr val="000000"/>
                </a:solidFill>
                <a:latin typeface="Arial"/>
                <a:ea typeface="Arial"/>
                <a:cs typeface="Arial"/>
                <a:sym typeface="Arial"/>
              </a:rPr>
              <a:t>PE in Containerized Environment</a:t>
            </a:r>
            <a:endParaRPr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Font typeface="Arial"/>
              <a:buAutoNum type="arabicPeriod"/>
            </a:pPr>
            <a:r>
              <a:rPr lang="en-US" sz="1600">
                <a:solidFill>
                  <a:srgbClr val="000000"/>
                </a:solidFill>
                <a:latin typeface="Arial"/>
                <a:ea typeface="Arial"/>
                <a:cs typeface="Arial"/>
                <a:sym typeface="Arial"/>
              </a:rPr>
              <a:t> Provide </a:t>
            </a:r>
            <a:r>
              <a:rPr lang="en-US" sz="1600">
                <a:solidFill>
                  <a:srgbClr val="000000"/>
                </a:solidFill>
                <a:latin typeface="Arial"/>
                <a:ea typeface="Arial"/>
                <a:cs typeface="Arial"/>
                <a:sym typeface="Arial"/>
              </a:rPr>
              <a:t>True HA (active/active) Solution</a:t>
            </a:r>
            <a:r>
              <a:rPr lang="en-US" sz="1600">
                <a:solidFill>
                  <a:srgbClr val="000000"/>
                </a:solidFill>
                <a:latin typeface="Arial"/>
                <a:ea typeface="Arial"/>
                <a:cs typeface="Arial"/>
                <a:sym typeface="Arial"/>
              </a:rPr>
              <a:t> with PE </a:t>
            </a:r>
            <a:endParaRPr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Font typeface="Arial"/>
              <a:buAutoNum type="arabicPeriod"/>
            </a:pPr>
            <a:r>
              <a:rPr lang="en-US" sz="1600">
                <a:solidFill>
                  <a:srgbClr val="000000"/>
                </a:solidFill>
                <a:latin typeface="Arial"/>
                <a:ea typeface="Arial"/>
                <a:cs typeface="Arial"/>
                <a:sym typeface="Arial"/>
              </a:rPr>
              <a:t> Patching in PE </a:t>
            </a:r>
            <a:endParaRPr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Font typeface="Arial"/>
              <a:buAutoNum type="arabicPeriod"/>
            </a:pPr>
            <a:r>
              <a:rPr lang="en-US" sz="1600">
                <a:solidFill>
                  <a:srgbClr val="000000"/>
                </a:solidFill>
                <a:latin typeface="Arial"/>
                <a:ea typeface="Arial"/>
                <a:cs typeface="Arial"/>
                <a:sym typeface="Arial"/>
              </a:rPr>
              <a:t>  Training Offerings Beyond Practitioner Level </a:t>
            </a:r>
            <a:endParaRPr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Font typeface="Arial"/>
              <a:buAutoNum type="arabicPeriod"/>
            </a:pPr>
            <a:r>
              <a:rPr lang="en-US" sz="1600">
                <a:solidFill>
                  <a:srgbClr val="000000"/>
                </a:solidFill>
                <a:latin typeface="Arial"/>
                <a:ea typeface="Arial"/>
                <a:cs typeface="Arial"/>
                <a:sym typeface="Arial"/>
              </a:rPr>
              <a:t> Continued Interest in Litmus (when it meets their needs)</a:t>
            </a:r>
            <a:endParaRPr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Font typeface="Arial"/>
              <a:buAutoNum type="arabicPeriod"/>
            </a:pPr>
            <a:r>
              <a:rPr lang="en-US" sz="1600">
                <a:solidFill>
                  <a:srgbClr val="000000"/>
                </a:solidFill>
                <a:latin typeface="Arial"/>
                <a:ea typeface="Arial"/>
                <a:cs typeface="Arial"/>
                <a:sym typeface="Arial"/>
              </a:rPr>
              <a:t> Continued Interest in </a:t>
            </a:r>
            <a:r>
              <a:rPr lang="en-US" sz="1600">
                <a:solidFill>
                  <a:srgbClr val="000000"/>
                </a:solidFill>
                <a:latin typeface="Arial"/>
                <a:ea typeface="Arial"/>
                <a:cs typeface="Arial"/>
                <a:sym typeface="Arial"/>
              </a:rPr>
              <a:t>Relay</a:t>
            </a:r>
            <a:r>
              <a:rPr lang="en-US"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Font typeface="Arial"/>
              <a:buAutoNum type="arabicPeriod"/>
            </a:pPr>
            <a:r>
              <a:rPr lang="en-US" sz="1600">
                <a:solidFill>
                  <a:srgbClr val="000000"/>
                </a:solidFill>
                <a:latin typeface="Arial"/>
                <a:ea typeface="Arial"/>
                <a:cs typeface="Arial"/>
                <a:sym typeface="Arial"/>
              </a:rPr>
              <a:t> Review Puppet Bolt after PE 2019.2 is in Production-HA</a:t>
            </a:r>
            <a:endParaRPr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Font typeface="Arial"/>
              <a:buAutoNum type="arabicPeriod"/>
            </a:pPr>
            <a:r>
              <a:rPr lang="en-US" sz="1600">
                <a:solidFill>
                  <a:srgbClr val="000000"/>
                </a:solidFill>
                <a:latin typeface="Arial"/>
                <a:ea typeface="Arial"/>
                <a:cs typeface="Arial"/>
                <a:sym typeface="Arial"/>
              </a:rPr>
              <a:t> Review CD4PE after PE 2019.2 is in Production-HA</a:t>
            </a:r>
            <a:endParaRPr sz="1600">
              <a:solidFill>
                <a:srgbClr val="000000"/>
              </a:solidFill>
              <a:latin typeface="Arial"/>
              <a:ea typeface="Arial"/>
              <a:cs typeface="Arial"/>
              <a:sym typeface="Arial"/>
            </a:endParaRPr>
          </a:p>
          <a:p>
            <a:pPr indent="-101600" lvl="0" marL="0" rtl="0" algn="l">
              <a:lnSpc>
                <a:spcPct val="100000"/>
              </a:lnSpc>
              <a:spcBef>
                <a:spcPts val="0"/>
              </a:spcBef>
              <a:spcAft>
                <a:spcPts val="0"/>
              </a:spcAft>
              <a:buClr>
                <a:srgbClr val="000000"/>
              </a:buClr>
              <a:buSzPts val="1600"/>
              <a:buAutoNum type="arabicPeriod"/>
            </a:pPr>
            <a:r>
              <a:rPr lang="en-US" sz="1600">
                <a:solidFill>
                  <a:srgbClr val="000000"/>
                </a:solidFill>
                <a:latin typeface="Arial"/>
                <a:ea typeface="Arial"/>
                <a:cs typeface="Arial"/>
                <a:sym typeface="Arial"/>
              </a:rPr>
              <a:t> Convert Windows DSC Scripts to Puppet?</a:t>
            </a:r>
            <a:endParaRPr sz="1600">
              <a:solidFill>
                <a:srgbClr val="000000"/>
              </a:solidFill>
              <a:latin typeface="Arial"/>
              <a:ea typeface="Arial"/>
              <a:cs typeface="Arial"/>
              <a:sym typeface="Arial"/>
            </a:endParaRPr>
          </a:p>
          <a:p>
            <a:pPr indent="0" lvl="1" marL="0" rtl="0" algn="l">
              <a:lnSpc>
                <a:spcPct val="100000"/>
              </a:lnSpc>
              <a:spcBef>
                <a:spcPts val="1200"/>
              </a:spcBef>
              <a:spcAft>
                <a:spcPts val="0"/>
              </a:spcAft>
              <a:buClr>
                <a:schemeClr val="dk1"/>
              </a:buClr>
              <a:buSzPts val="1600"/>
              <a:buNone/>
            </a:pPr>
            <a:r>
              <a:t/>
            </a:r>
            <a:endParaRPr sz="2800"/>
          </a:p>
        </p:txBody>
      </p:sp>
      <p:sp>
        <p:nvSpPr>
          <p:cNvPr id="297" name="Google Shape;297;p32"/>
          <p:cNvSpPr txBox="1"/>
          <p:nvPr>
            <p:ph idx="4294967295" type="ctrTitle"/>
          </p:nvPr>
        </p:nvSpPr>
        <p:spPr>
          <a:xfrm>
            <a:off x="0" y="0"/>
            <a:ext cx="9144000" cy="661800"/>
          </a:xfrm>
          <a:prstGeom prst="rect">
            <a:avLst/>
          </a:prstGeom>
          <a:noFill/>
          <a:ln>
            <a:noFill/>
          </a:ln>
        </p:spPr>
        <p:txBody>
          <a:bodyPr anchorCtr="0" anchor="t" bIns="0" lIns="548625" spcFirstLastPara="1" rIns="548625" wrap="square" tIns="320025">
            <a:noAutofit/>
          </a:bodyPr>
          <a:lstStyle/>
          <a:p>
            <a:pPr indent="0" lvl="0" marL="0" rtl="0" algn="ctr">
              <a:lnSpc>
                <a:spcPct val="90000"/>
              </a:lnSpc>
              <a:spcBef>
                <a:spcPts val="0"/>
              </a:spcBef>
              <a:spcAft>
                <a:spcPts val="0"/>
              </a:spcAft>
              <a:buClr>
                <a:srgbClr val="FFAD1A"/>
              </a:buClr>
              <a:buSzPts val="2400"/>
              <a:buFont typeface="Arial"/>
              <a:buNone/>
            </a:pPr>
            <a:r>
              <a:rPr lang="en-US">
                <a:solidFill>
                  <a:schemeClr val="dk2"/>
                </a:solidFill>
              </a:rPr>
              <a:t>Customer</a:t>
            </a:r>
            <a:r>
              <a:rPr lang="en-US">
                <a:solidFill>
                  <a:schemeClr val="dk2"/>
                </a:solidFill>
              </a:rPr>
              <a:t> Strategic Objectives</a:t>
            </a:r>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02" name="Shape 302"/>
        <p:cNvGrpSpPr/>
        <p:nvPr/>
      </p:nvGrpSpPr>
      <p:grpSpPr>
        <a:xfrm>
          <a:off x="0" y="0"/>
          <a:ext cx="0" cy="0"/>
          <a:chOff x="0" y="0"/>
          <a:chExt cx="0" cy="0"/>
        </a:xfrm>
      </p:grpSpPr>
      <p:sp>
        <p:nvSpPr>
          <p:cNvPr id="303" name="Google Shape;303;p33"/>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sp>
        <p:nvSpPr>
          <p:cNvPr id="304" name="Google Shape;304;p33"/>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None/>
            </a:pPr>
            <a:fld id="{00000000-1234-1234-1234-123412341234}" type="slidenum">
              <a:rPr lang="en-US"/>
              <a:t>‹#›</a:t>
            </a:fld>
            <a:endParaRPr/>
          </a:p>
        </p:txBody>
      </p:sp>
      <p:sp>
        <p:nvSpPr>
          <p:cNvPr id="305" name="Google Shape;305;p33"/>
          <p:cNvSpPr txBox="1"/>
          <p:nvPr>
            <p:ph idx="4294967295" type="ctrTitle"/>
          </p:nvPr>
        </p:nvSpPr>
        <p:spPr>
          <a:xfrm>
            <a:off x="0" y="0"/>
            <a:ext cx="9144000" cy="661800"/>
          </a:xfrm>
          <a:prstGeom prst="rect">
            <a:avLst/>
          </a:prstGeom>
          <a:noFill/>
          <a:ln>
            <a:noFill/>
          </a:ln>
        </p:spPr>
        <p:txBody>
          <a:bodyPr anchorCtr="0" anchor="t" bIns="0" lIns="548625" spcFirstLastPara="1" rIns="548625" wrap="square" tIns="320025">
            <a:noAutofit/>
          </a:bodyPr>
          <a:lstStyle/>
          <a:p>
            <a:pPr indent="0" lvl="0" marL="0" rtl="0" algn="ctr">
              <a:spcBef>
                <a:spcPts val="0"/>
              </a:spcBef>
              <a:spcAft>
                <a:spcPts val="0"/>
              </a:spcAft>
              <a:buClr>
                <a:srgbClr val="FFAD1A"/>
              </a:buClr>
              <a:buSzPts val="2400"/>
              <a:buFont typeface="Arial"/>
              <a:buNone/>
            </a:pPr>
            <a:r>
              <a:rPr lang="en-US" sz="2400">
                <a:solidFill>
                  <a:srgbClr val="FFAD1A"/>
                </a:solidFill>
                <a:latin typeface="Arial"/>
                <a:ea typeface="Arial"/>
                <a:cs typeface="Arial"/>
                <a:sym typeface="Arial"/>
              </a:rPr>
              <a:t>Customer Success Alignment</a:t>
            </a:r>
            <a:endParaRPr sz="2400">
              <a:solidFill>
                <a:srgbClr val="FFAD1A"/>
              </a:solidFill>
              <a:latin typeface="Arial"/>
              <a:ea typeface="Arial"/>
              <a:cs typeface="Arial"/>
              <a:sym typeface="Arial"/>
            </a:endParaRPr>
          </a:p>
          <a:p>
            <a:pPr indent="0" lvl="0" marL="0" rtl="0" algn="ctr">
              <a:lnSpc>
                <a:spcPct val="90000"/>
              </a:lnSpc>
              <a:spcBef>
                <a:spcPts val="0"/>
              </a:spcBef>
              <a:spcAft>
                <a:spcPts val="0"/>
              </a:spcAft>
              <a:buClr>
                <a:srgbClr val="FFAD1A"/>
              </a:buClr>
              <a:buSzPts val="2400"/>
              <a:buFont typeface="Arial"/>
              <a:buNone/>
            </a:pPr>
            <a:r>
              <a:t/>
            </a:r>
            <a:endParaRPr>
              <a:solidFill>
                <a:srgbClr val="FFC000"/>
              </a:solidFill>
            </a:endParaRPr>
          </a:p>
        </p:txBody>
      </p:sp>
      <p:grpSp>
        <p:nvGrpSpPr>
          <p:cNvPr id="306" name="Google Shape;306;p33"/>
          <p:cNvGrpSpPr/>
          <p:nvPr/>
        </p:nvGrpSpPr>
        <p:grpSpPr>
          <a:xfrm>
            <a:off x="484800" y="778547"/>
            <a:ext cx="8174351" cy="3222371"/>
            <a:chOff x="502300" y="449951"/>
            <a:chExt cx="8174351" cy="2579135"/>
          </a:xfrm>
        </p:grpSpPr>
        <p:sp>
          <p:nvSpPr>
            <p:cNvPr id="307" name="Google Shape;307;p33"/>
            <p:cNvSpPr txBox="1"/>
            <p:nvPr/>
          </p:nvSpPr>
          <p:spPr>
            <a:xfrm>
              <a:off x="513150" y="2433885"/>
              <a:ext cx="1788600" cy="595200"/>
            </a:xfrm>
            <a:prstGeom prst="rect">
              <a:avLst/>
            </a:prstGeom>
            <a:noFill/>
            <a:ln cap="flat" cmpd="sng" w="19050">
              <a:solidFill>
                <a:srgbClr val="FFC000"/>
              </a:solidFill>
              <a:prstDash val="lgDash"/>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Arial"/>
                <a:buNone/>
              </a:pPr>
              <a:r>
                <a:rPr b="1" lang="en-US" sz="1000"/>
                <a:t>Increase Orchestrator Job capacity above current 250 </a:t>
              </a:r>
              <a:r>
                <a:rPr b="1" i="1" lang="en-US" sz="1000"/>
                <a:t>Task Concurrency </a:t>
              </a:r>
              <a:r>
                <a:rPr b="1" lang="en-US" sz="1000"/>
                <a:t>Limit</a:t>
              </a:r>
              <a:endParaRPr b="1" sz="1000" u="none" cap="none" strike="noStrike"/>
            </a:p>
          </p:txBody>
        </p:sp>
        <p:sp>
          <p:nvSpPr>
            <p:cNvPr id="308" name="Google Shape;308;p33"/>
            <p:cNvSpPr txBox="1"/>
            <p:nvPr/>
          </p:nvSpPr>
          <p:spPr>
            <a:xfrm>
              <a:off x="502300" y="930023"/>
              <a:ext cx="1799400" cy="595200"/>
            </a:xfrm>
            <a:prstGeom prst="rect">
              <a:avLst/>
            </a:prstGeom>
            <a:noFill/>
            <a:ln cap="flat" cmpd="sng" w="19050">
              <a:solidFill>
                <a:srgbClr val="FFC000"/>
              </a:solidFill>
              <a:prstDash val="lgDash"/>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350"/>
                <a:buFont typeface="Arial"/>
                <a:buNone/>
              </a:pPr>
              <a:r>
                <a:rPr b="1" lang="en-US" sz="1000"/>
                <a:t>Fine-tune Performance of new Production-HA environment</a:t>
              </a:r>
              <a:endParaRPr b="1" i="0" sz="1000" u="none" cap="none" strike="noStrike"/>
            </a:p>
          </p:txBody>
        </p:sp>
        <p:sp>
          <p:nvSpPr>
            <p:cNvPr id="309" name="Google Shape;309;p33"/>
            <p:cNvSpPr txBox="1"/>
            <p:nvPr/>
          </p:nvSpPr>
          <p:spPr>
            <a:xfrm>
              <a:off x="502300" y="1596881"/>
              <a:ext cx="1799400" cy="759900"/>
            </a:xfrm>
            <a:prstGeom prst="rect">
              <a:avLst/>
            </a:prstGeom>
            <a:noFill/>
            <a:ln cap="flat" cmpd="sng" w="19050">
              <a:solidFill>
                <a:srgbClr val="FFC000"/>
              </a:solidFill>
              <a:prstDash val="lgDash"/>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434343"/>
                </a:buClr>
                <a:buSzPts val="1400"/>
                <a:buFont typeface="Open Sans"/>
                <a:buNone/>
              </a:pPr>
              <a:r>
                <a:rPr b="1" lang="en-US" sz="1000">
                  <a:solidFill>
                    <a:schemeClr val="dk1"/>
                  </a:solidFill>
                </a:rPr>
                <a:t>Use Code Manager in PE 2019.2 (replacing r10k) to deploy 2,500+ modules</a:t>
              </a:r>
              <a:r>
                <a:rPr lang="en-US" sz="1200">
                  <a:solidFill>
                    <a:schemeClr val="dk1"/>
                  </a:solidFill>
                  <a:latin typeface="Open Sans"/>
                  <a:ea typeface="Open Sans"/>
                  <a:cs typeface="Open Sans"/>
                  <a:sym typeface="Open Sans"/>
                </a:rPr>
                <a:t>  </a:t>
              </a:r>
              <a:endParaRPr/>
            </a:p>
          </p:txBody>
        </p:sp>
        <p:sp>
          <p:nvSpPr>
            <p:cNvPr id="310" name="Google Shape;310;p33"/>
            <p:cNvSpPr txBox="1"/>
            <p:nvPr/>
          </p:nvSpPr>
          <p:spPr>
            <a:xfrm>
              <a:off x="513150" y="451333"/>
              <a:ext cx="1788600" cy="435300"/>
            </a:xfrm>
            <a:prstGeom prst="rect">
              <a:avLst/>
            </a:prstGeom>
            <a:solidFill>
              <a:srgbClr val="FFC000"/>
            </a:solidFill>
            <a:ln cap="flat" cmpd="sng" w="9525">
              <a:solidFill>
                <a:srgbClr val="FFC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400"/>
                <a:buFont typeface="Arial"/>
                <a:buNone/>
              </a:pPr>
              <a:r>
                <a:rPr b="1" i="0" lang="en-US" sz="1300" u="none" cap="none" strike="noStrike">
                  <a:solidFill>
                    <a:schemeClr val="dk1"/>
                  </a:solidFill>
                  <a:latin typeface="Open Sans"/>
                  <a:ea typeface="Open Sans"/>
                  <a:cs typeface="Open Sans"/>
                  <a:sym typeface="Open Sans"/>
                </a:rPr>
                <a:t>Desired Business Outcomes</a:t>
              </a:r>
              <a:endParaRPr b="1" i="0" sz="1300" u="none" cap="none" strike="noStrike">
                <a:solidFill>
                  <a:schemeClr val="dk1"/>
                </a:solidFill>
                <a:latin typeface="Open Sans"/>
                <a:ea typeface="Open Sans"/>
                <a:cs typeface="Open Sans"/>
                <a:sym typeface="Open Sans"/>
              </a:endParaRPr>
            </a:p>
          </p:txBody>
        </p:sp>
        <p:grpSp>
          <p:nvGrpSpPr>
            <p:cNvPr id="311" name="Google Shape;311;p33"/>
            <p:cNvGrpSpPr/>
            <p:nvPr/>
          </p:nvGrpSpPr>
          <p:grpSpPr>
            <a:xfrm>
              <a:off x="2296150" y="449951"/>
              <a:ext cx="3190200" cy="2578942"/>
              <a:chOff x="2296150" y="449951"/>
              <a:chExt cx="3190200" cy="2578942"/>
            </a:xfrm>
          </p:grpSpPr>
          <p:sp>
            <p:nvSpPr>
              <p:cNvPr id="312" name="Google Shape;312;p33"/>
              <p:cNvSpPr txBox="1"/>
              <p:nvPr/>
            </p:nvSpPr>
            <p:spPr>
              <a:xfrm>
                <a:off x="2676547" y="930023"/>
                <a:ext cx="2809800" cy="5982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65100" lvl="0" marL="171450" marR="0" rtl="0" algn="l">
                  <a:lnSpc>
                    <a:spcPct val="115000"/>
                  </a:lnSpc>
                  <a:spcBef>
                    <a:spcPts val="0"/>
                  </a:spcBef>
                  <a:spcAft>
                    <a:spcPts val="0"/>
                  </a:spcAft>
                  <a:buClr>
                    <a:schemeClr val="dk1"/>
                  </a:buClr>
                  <a:buSzPts val="1000"/>
                  <a:buChar char="•"/>
                </a:pPr>
                <a:r>
                  <a:rPr lang="en-US" sz="1000">
                    <a:solidFill>
                      <a:schemeClr val="dk1"/>
                    </a:solidFill>
                  </a:rPr>
                  <a:t>Ensure new ecosystem containing both Stores and Data Centers will handle increased nodes and future scaling</a:t>
                </a:r>
                <a:endParaRPr sz="1000"/>
              </a:p>
              <a:p>
                <a:pPr indent="-101600" lvl="0" marL="1714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Open Sans"/>
                  <a:ea typeface="Open Sans"/>
                  <a:cs typeface="Open Sans"/>
                  <a:sym typeface="Open Sans"/>
                </a:endParaRPr>
              </a:p>
              <a:p>
                <a:pPr indent="-101600" lvl="0" marL="1714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Open Sans"/>
                  <a:ea typeface="Open Sans"/>
                  <a:cs typeface="Open Sans"/>
                  <a:sym typeface="Open Sans"/>
                </a:endParaRPr>
              </a:p>
              <a:p>
                <a:pPr indent="-101600" lvl="0" marL="1714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Open Sans"/>
                  <a:ea typeface="Open Sans"/>
                  <a:cs typeface="Open Sans"/>
                  <a:sym typeface="Open Sans"/>
                </a:endParaRPr>
              </a:p>
              <a:p>
                <a:pPr indent="-101600" lvl="0" marL="1714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Open Sans"/>
                  <a:ea typeface="Open Sans"/>
                  <a:cs typeface="Open Sans"/>
                  <a:sym typeface="Open Sans"/>
                </a:endParaRPr>
              </a:p>
            </p:txBody>
          </p:sp>
          <p:cxnSp>
            <p:nvCxnSpPr>
              <p:cNvPr id="313" name="Google Shape;313;p33"/>
              <p:cNvCxnSpPr/>
              <p:nvPr/>
            </p:nvCxnSpPr>
            <p:spPr>
              <a:xfrm flipH="1" rot="10800000">
                <a:off x="2317115" y="1273807"/>
                <a:ext cx="348300" cy="900"/>
              </a:xfrm>
              <a:prstGeom prst="straightConnector1">
                <a:avLst/>
              </a:prstGeom>
              <a:noFill/>
              <a:ln cap="flat" cmpd="sng" w="9525">
                <a:solidFill>
                  <a:srgbClr val="FFC000"/>
                </a:solidFill>
                <a:prstDash val="solid"/>
                <a:round/>
                <a:headEnd len="sm" w="sm" type="none"/>
                <a:tailEnd len="lg" w="lg" type="triangle"/>
              </a:ln>
            </p:spPr>
          </p:cxnSp>
          <p:cxnSp>
            <p:nvCxnSpPr>
              <p:cNvPr id="314" name="Google Shape;314;p33"/>
              <p:cNvCxnSpPr>
                <a:endCxn id="315" idx="1"/>
              </p:cNvCxnSpPr>
              <p:nvPr/>
            </p:nvCxnSpPr>
            <p:spPr>
              <a:xfrm>
                <a:off x="2296150" y="1969132"/>
                <a:ext cx="380400" cy="4500"/>
              </a:xfrm>
              <a:prstGeom prst="straightConnector1">
                <a:avLst/>
              </a:prstGeom>
              <a:noFill/>
              <a:ln cap="flat" cmpd="sng" w="9525">
                <a:solidFill>
                  <a:srgbClr val="FFC000"/>
                </a:solidFill>
                <a:prstDash val="solid"/>
                <a:round/>
                <a:headEnd len="sm" w="sm" type="none"/>
                <a:tailEnd len="lg" w="lg" type="triangle"/>
              </a:ln>
            </p:spPr>
          </p:cxnSp>
          <p:sp>
            <p:nvSpPr>
              <p:cNvPr id="316" name="Google Shape;316;p33"/>
              <p:cNvSpPr txBox="1"/>
              <p:nvPr/>
            </p:nvSpPr>
            <p:spPr>
              <a:xfrm>
                <a:off x="2665411" y="449951"/>
                <a:ext cx="2820900" cy="430500"/>
              </a:xfrm>
              <a:prstGeom prst="rect">
                <a:avLst/>
              </a:prstGeom>
              <a:solidFill>
                <a:srgbClr val="FFC000"/>
              </a:solidFill>
              <a:ln cap="flat" cmpd="sng" w="9525">
                <a:solidFill>
                  <a:srgbClr val="FFC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400"/>
                  <a:buFont typeface="Arial"/>
                  <a:buNone/>
                </a:pPr>
                <a:r>
                  <a:rPr b="1" i="0" lang="en-US" sz="1500" u="none" cap="none" strike="noStrike">
                    <a:solidFill>
                      <a:schemeClr val="dk1"/>
                    </a:solidFill>
                    <a:latin typeface="Open Sans"/>
                    <a:ea typeface="Open Sans"/>
                    <a:cs typeface="Open Sans"/>
                    <a:sym typeface="Open Sans"/>
                  </a:rPr>
                  <a:t>Goals</a:t>
                </a:r>
                <a:endParaRPr b="1" i="0" sz="1500" u="none" cap="none" strike="noStrike">
                  <a:solidFill>
                    <a:schemeClr val="dk1"/>
                  </a:solidFill>
                  <a:latin typeface="Open Sans"/>
                  <a:ea typeface="Open Sans"/>
                  <a:cs typeface="Open Sans"/>
                  <a:sym typeface="Open Sans"/>
                </a:endParaRPr>
              </a:p>
            </p:txBody>
          </p:sp>
          <p:cxnSp>
            <p:nvCxnSpPr>
              <p:cNvPr id="317" name="Google Shape;317;p33"/>
              <p:cNvCxnSpPr/>
              <p:nvPr/>
            </p:nvCxnSpPr>
            <p:spPr>
              <a:xfrm flipH="1" rot="10800000">
                <a:off x="2317114" y="2703264"/>
                <a:ext cx="348300" cy="600"/>
              </a:xfrm>
              <a:prstGeom prst="straightConnector1">
                <a:avLst/>
              </a:prstGeom>
              <a:noFill/>
              <a:ln cap="flat" cmpd="sng" w="9525">
                <a:solidFill>
                  <a:srgbClr val="FFC000"/>
                </a:solidFill>
                <a:prstDash val="solid"/>
                <a:round/>
                <a:headEnd len="sm" w="sm" type="none"/>
                <a:tailEnd len="lg" w="lg" type="triangle"/>
              </a:ln>
            </p:spPr>
          </p:cxnSp>
          <p:sp>
            <p:nvSpPr>
              <p:cNvPr id="315" name="Google Shape;315;p33"/>
              <p:cNvSpPr txBox="1"/>
              <p:nvPr/>
            </p:nvSpPr>
            <p:spPr>
              <a:xfrm>
                <a:off x="2676550" y="1593682"/>
                <a:ext cx="2809800" cy="7599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65100" lvl="0" marL="171450" marR="0" rtl="0" algn="l">
                  <a:lnSpc>
                    <a:spcPct val="115000"/>
                  </a:lnSpc>
                  <a:spcBef>
                    <a:spcPts val="0"/>
                  </a:spcBef>
                  <a:spcAft>
                    <a:spcPts val="0"/>
                  </a:spcAft>
                  <a:buClr>
                    <a:schemeClr val="dk1"/>
                  </a:buClr>
                  <a:buSzPts val="1000"/>
                  <a:buChar char="•"/>
                </a:pPr>
                <a:r>
                  <a:rPr lang="en-US" sz="1000">
                    <a:solidFill>
                      <a:schemeClr val="dk1"/>
                    </a:solidFill>
                  </a:rPr>
                  <a:t>Provide a solution that allows executing required number of modules using Code Manager within acceptable time frame (r10k completes in ~30 seconds)</a:t>
                </a:r>
                <a:endParaRPr sz="1000">
                  <a:solidFill>
                    <a:schemeClr val="dk1"/>
                  </a:solidFill>
                </a:endParaRPr>
              </a:p>
            </p:txBody>
          </p:sp>
          <p:sp>
            <p:nvSpPr>
              <p:cNvPr id="318" name="Google Shape;318;p33"/>
              <p:cNvSpPr txBox="1"/>
              <p:nvPr/>
            </p:nvSpPr>
            <p:spPr>
              <a:xfrm>
                <a:off x="2676546" y="2433692"/>
                <a:ext cx="2809800" cy="5952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65100" lvl="0" marL="171450" marR="0" rtl="0" algn="l">
                  <a:lnSpc>
                    <a:spcPct val="115000"/>
                  </a:lnSpc>
                  <a:spcBef>
                    <a:spcPts val="0"/>
                  </a:spcBef>
                  <a:spcAft>
                    <a:spcPts val="0"/>
                  </a:spcAft>
                  <a:buSzPts val="1000"/>
                  <a:buChar char="•"/>
                </a:pPr>
                <a:r>
                  <a:rPr lang="en-US" sz="1000"/>
                  <a:t>I</a:t>
                </a:r>
                <a:r>
                  <a:rPr lang="en-US" sz="1000"/>
                  <a:t>ncrease Task Concurrency by finding higher limit that reliably completes required number of queued  jobs</a:t>
                </a:r>
                <a:endParaRPr i="0" sz="1000" u="none" cap="none" strike="noStrike">
                  <a:solidFill>
                    <a:schemeClr val="dk1"/>
                  </a:solidFill>
                </a:endParaRPr>
              </a:p>
            </p:txBody>
          </p:sp>
        </p:grpSp>
        <p:grpSp>
          <p:nvGrpSpPr>
            <p:cNvPr id="319" name="Google Shape;319;p33"/>
            <p:cNvGrpSpPr/>
            <p:nvPr/>
          </p:nvGrpSpPr>
          <p:grpSpPr>
            <a:xfrm>
              <a:off x="5486395" y="449951"/>
              <a:ext cx="3190256" cy="2578942"/>
              <a:chOff x="2296091" y="449951"/>
              <a:chExt cx="3190256" cy="2578942"/>
            </a:xfrm>
          </p:grpSpPr>
          <p:sp>
            <p:nvSpPr>
              <p:cNvPr id="320" name="Google Shape;320;p33"/>
              <p:cNvSpPr txBox="1"/>
              <p:nvPr/>
            </p:nvSpPr>
            <p:spPr>
              <a:xfrm>
                <a:off x="2676546" y="930023"/>
                <a:ext cx="2809800" cy="5982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65100" lvl="0" marL="171450" marR="0" rtl="0" algn="l">
                  <a:lnSpc>
                    <a:spcPct val="115000"/>
                  </a:lnSpc>
                  <a:spcBef>
                    <a:spcPts val="0"/>
                  </a:spcBef>
                  <a:spcAft>
                    <a:spcPts val="0"/>
                  </a:spcAft>
                  <a:buClr>
                    <a:schemeClr val="dk1"/>
                  </a:buClr>
                  <a:buSzPts val="1000"/>
                  <a:buChar char="•"/>
                </a:pPr>
                <a:r>
                  <a:rPr lang="en-US" sz="1000">
                    <a:solidFill>
                      <a:schemeClr val="dk1"/>
                    </a:solidFill>
                  </a:rPr>
                  <a:t>Review infrastructure and gather baseline of current performance metrics</a:t>
                </a:r>
                <a:endParaRPr sz="1000">
                  <a:solidFill>
                    <a:schemeClr val="dk1"/>
                  </a:solidFill>
                </a:endParaRPr>
              </a:p>
              <a:p>
                <a:pPr indent="-165100" lvl="0" marL="171450" marR="0" rtl="0" algn="l">
                  <a:lnSpc>
                    <a:spcPct val="115000"/>
                  </a:lnSpc>
                  <a:spcBef>
                    <a:spcPts val="0"/>
                  </a:spcBef>
                  <a:spcAft>
                    <a:spcPts val="0"/>
                  </a:spcAft>
                  <a:buClr>
                    <a:schemeClr val="dk1"/>
                  </a:buClr>
                  <a:buSzPts val="1000"/>
                  <a:buChar char="•"/>
                </a:pPr>
                <a:r>
                  <a:rPr lang="en-US" sz="1000">
                    <a:solidFill>
                      <a:schemeClr val="dk1"/>
                    </a:solidFill>
                  </a:rPr>
                  <a:t>Provide recommendations and potential next steps for Production-HA </a:t>
                </a:r>
                <a:endParaRPr sz="1000"/>
              </a:p>
              <a:p>
                <a:pPr indent="-101600" lvl="0" marL="17145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Open Sans"/>
                  <a:ea typeface="Open Sans"/>
                  <a:cs typeface="Open Sans"/>
                  <a:sym typeface="Open Sans"/>
                </a:endParaRPr>
              </a:p>
            </p:txBody>
          </p:sp>
          <p:cxnSp>
            <p:nvCxnSpPr>
              <p:cNvPr id="321" name="Google Shape;321;p33"/>
              <p:cNvCxnSpPr/>
              <p:nvPr/>
            </p:nvCxnSpPr>
            <p:spPr>
              <a:xfrm flipH="1" rot="10800000">
                <a:off x="2317115" y="1273807"/>
                <a:ext cx="348300" cy="900"/>
              </a:xfrm>
              <a:prstGeom prst="straightConnector1">
                <a:avLst/>
              </a:prstGeom>
              <a:noFill/>
              <a:ln cap="flat" cmpd="sng" w="9525">
                <a:solidFill>
                  <a:srgbClr val="FFC000"/>
                </a:solidFill>
                <a:prstDash val="solid"/>
                <a:round/>
                <a:headEnd len="sm" w="sm" type="none"/>
                <a:tailEnd len="lg" w="lg" type="triangle"/>
              </a:ln>
            </p:spPr>
          </p:cxnSp>
          <p:cxnSp>
            <p:nvCxnSpPr>
              <p:cNvPr id="322" name="Google Shape;322;p33"/>
              <p:cNvCxnSpPr/>
              <p:nvPr/>
            </p:nvCxnSpPr>
            <p:spPr>
              <a:xfrm>
                <a:off x="2296091" y="1968995"/>
                <a:ext cx="369300" cy="9300"/>
              </a:xfrm>
              <a:prstGeom prst="straightConnector1">
                <a:avLst/>
              </a:prstGeom>
              <a:noFill/>
              <a:ln cap="flat" cmpd="sng" w="9525">
                <a:solidFill>
                  <a:srgbClr val="FFC000"/>
                </a:solidFill>
                <a:prstDash val="solid"/>
                <a:round/>
                <a:headEnd len="sm" w="sm" type="none"/>
                <a:tailEnd len="lg" w="lg" type="triangle"/>
              </a:ln>
            </p:spPr>
          </p:cxnSp>
          <p:sp>
            <p:nvSpPr>
              <p:cNvPr id="323" name="Google Shape;323;p33"/>
              <p:cNvSpPr txBox="1"/>
              <p:nvPr/>
            </p:nvSpPr>
            <p:spPr>
              <a:xfrm>
                <a:off x="2665417" y="449951"/>
                <a:ext cx="2820900" cy="430500"/>
              </a:xfrm>
              <a:prstGeom prst="rect">
                <a:avLst/>
              </a:prstGeom>
              <a:solidFill>
                <a:srgbClr val="FFC000"/>
              </a:solidFill>
              <a:ln cap="flat" cmpd="sng" w="9525">
                <a:solidFill>
                  <a:srgbClr val="FFC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400"/>
                  <a:buFont typeface="Arial"/>
                  <a:buNone/>
                </a:pPr>
                <a:r>
                  <a:rPr b="1" i="0" lang="en-US" sz="1500" u="none" cap="none" strike="noStrike">
                    <a:solidFill>
                      <a:schemeClr val="dk1"/>
                    </a:solidFill>
                    <a:latin typeface="Open Sans"/>
                    <a:ea typeface="Open Sans"/>
                    <a:cs typeface="Open Sans"/>
                    <a:sym typeface="Open Sans"/>
                  </a:rPr>
                  <a:t>Success Metrics</a:t>
                </a:r>
                <a:endParaRPr b="1" i="0" sz="1500" u="none" cap="none" strike="noStrike">
                  <a:solidFill>
                    <a:schemeClr val="dk1"/>
                  </a:solidFill>
                  <a:latin typeface="Open Sans"/>
                  <a:ea typeface="Open Sans"/>
                  <a:cs typeface="Open Sans"/>
                  <a:sym typeface="Open Sans"/>
                </a:endParaRPr>
              </a:p>
            </p:txBody>
          </p:sp>
          <p:cxnSp>
            <p:nvCxnSpPr>
              <p:cNvPr id="324" name="Google Shape;324;p33"/>
              <p:cNvCxnSpPr/>
              <p:nvPr/>
            </p:nvCxnSpPr>
            <p:spPr>
              <a:xfrm flipH="1" rot="10800000">
                <a:off x="2317114" y="2703264"/>
                <a:ext cx="348300" cy="600"/>
              </a:xfrm>
              <a:prstGeom prst="straightConnector1">
                <a:avLst/>
              </a:prstGeom>
              <a:noFill/>
              <a:ln cap="flat" cmpd="sng" w="9525">
                <a:solidFill>
                  <a:srgbClr val="FFC000"/>
                </a:solidFill>
                <a:prstDash val="solid"/>
                <a:round/>
                <a:headEnd len="sm" w="sm" type="none"/>
                <a:tailEnd len="lg" w="lg" type="triangle"/>
              </a:ln>
            </p:spPr>
          </p:cxnSp>
          <p:sp>
            <p:nvSpPr>
              <p:cNvPr id="325" name="Google Shape;325;p33"/>
              <p:cNvSpPr txBox="1"/>
              <p:nvPr/>
            </p:nvSpPr>
            <p:spPr>
              <a:xfrm>
                <a:off x="2676547" y="1593686"/>
                <a:ext cx="2809800" cy="7599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74625" lvl="0" marL="171450" rtl="0" algn="l">
                  <a:lnSpc>
                    <a:spcPct val="115000"/>
                  </a:lnSpc>
                  <a:spcBef>
                    <a:spcPts val="0"/>
                  </a:spcBef>
                  <a:spcAft>
                    <a:spcPts val="0"/>
                  </a:spcAft>
                  <a:buClr>
                    <a:schemeClr val="dk1"/>
                  </a:buClr>
                  <a:buSzPts val="950"/>
                  <a:buChar char="•"/>
                </a:pPr>
                <a:r>
                  <a:rPr lang="en-US" sz="950">
                    <a:solidFill>
                      <a:schemeClr val="dk1"/>
                    </a:solidFill>
                  </a:rPr>
                  <a:t>Establish baseline how long it takes to execute/deploy x modules using r10k and Code Manager</a:t>
                </a:r>
                <a:endParaRPr sz="950">
                  <a:solidFill>
                    <a:schemeClr val="dk1"/>
                  </a:solidFill>
                </a:endParaRPr>
              </a:p>
              <a:p>
                <a:pPr indent="-174625" lvl="0" marL="171450" rtl="0" algn="l">
                  <a:lnSpc>
                    <a:spcPct val="115000"/>
                  </a:lnSpc>
                  <a:spcBef>
                    <a:spcPts val="0"/>
                  </a:spcBef>
                  <a:spcAft>
                    <a:spcPts val="0"/>
                  </a:spcAft>
                  <a:buClr>
                    <a:schemeClr val="dk1"/>
                  </a:buClr>
                  <a:buSzPts val="950"/>
                  <a:buChar char="•"/>
                </a:pPr>
                <a:r>
                  <a:rPr lang="en-US" sz="950">
                    <a:solidFill>
                      <a:schemeClr val="dk1"/>
                    </a:solidFill>
                  </a:rPr>
                  <a:t>Improve Code Manager to execute required number of modules in &lt; y minute</a:t>
                </a:r>
                <a:r>
                  <a:rPr lang="en-US" sz="950">
                    <a:solidFill>
                      <a:schemeClr val="dk1"/>
                    </a:solidFill>
                  </a:rPr>
                  <a:t>(</a:t>
                </a:r>
                <a:r>
                  <a:rPr lang="en-US" sz="950">
                    <a:solidFill>
                      <a:schemeClr val="dk1"/>
                    </a:solidFill>
                  </a:rPr>
                  <a:t>s</a:t>
                </a:r>
                <a:r>
                  <a:rPr lang="en-US" sz="950">
                    <a:solidFill>
                      <a:schemeClr val="dk1"/>
                    </a:solidFill>
                  </a:rPr>
                  <a:t>)</a:t>
                </a:r>
                <a:endParaRPr sz="950">
                  <a:solidFill>
                    <a:schemeClr val="dk1"/>
                  </a:solidFill>
                </a:endParaRPr>
              </a:p>
            </p:txBody>
          </p:sp>
          <p:sp>
            <p:nvSpPr>
              <p:cNvPr id="326" name="Google Shape;326;p33"/>
              <p:cNvSpPr txBox="1"/>
              <p:nvPr/>
            </p:nvSpPr>
            <p:spPr>
              <a:xfrm>
                <a:off x="2676546" y="2433692"/>
                <a:ext cx="2809800" cy="5952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61925" lvl="0" marL="171450" marR="0" rtl="0" algn="l">
                  <a:lnSpc>
                    <a:spcPct val="115000"/>
                  </a:lnSpc>
                  <a:spcBef>
                    <a:spcPts val="0"/>
                  </a:spcBef>
                  <a:spcAft>
                    <a:spcPts val="0"/>
                  </a:spcAft>
                  <a:buClr>
                    <a:schemeClr val="dk1"/>
                  </a:buClr>
                  <a:buSzPts val="950"/>
                  <a:buChar char="•"/>
                </a:pPr>
                <a:r>
                  <a:rPr lang="en-US" sz="950"/>
                  <a:t>Establish baseline </a:t>
                </a:r>
                <a:endParaRPr sz="950"/>
              </a:p>
              <a:p>
                <a:pPr indent="-161925" lvl="0" marL="171450" marR="0" rtl="0" algn="l">
                  <a:lnSpc>
                    <a:spcPct val="115000"/>
                  </a:lnSpc>
                  <a:spcBef>
                    <a:spcPts val="0"/>
                  </a:spcBef>
                  <a:spcAft>
                    <a:spcPts val="0"/>
                  </a:spcAft>
                  <a:buSzPts val="950"/>
                  <a:buChar char="•"/>
                </a:pPr>
                <a:r>
                  <a:rPr lang="en-US" sz="950"/>
                  <a:t>Successfully process &gt; 250 queued Orchestrator jobs (exact number to be determined with product/engineering teams)</a:t>
                </a:r>
                <a:endParaRPr sz="950">
                  <a:solidFill>
                    <a:schemeClr val="dk1"/>
                  </a:solidFill>
                </a:endParaRPr>
              </a:p>
              <a:p>
                <a:pPr indent="-101600" lvl="0" marL="171450" marR="0" rtl="0" algn="l">
                  <a:lnSpc>
                    <a:spcPct val="115000"/>
                  </a:lnSpc>
                  <a:spcBef>
                    <a:spcPts val="0"/>
                  </a:spcBef>
                  <a:spcAft>
                    <a:spcPts val="0"/>
                  </a:spcAft>
                  <a:buClr>
                    <a:schemeClr val="dk1"/>
                  </a:buClr>
                  <a:buSzPts val="1100"/>
                  <a:buFont typeface="Arial"/>
                  <a:buNone/>
                </a:pPr>
                <a:r>
                  <a:t/>
                </a:r>
                <a:endParaRPr i="0" sz="1000" u="none" cap="none" strike="noStrike">
                  <a:solidFill>
                    <a:schemeClr val="dk1"/>
                  </a:solidFill>
                </a:endParaRPr>
              </a:p>
            </p:txBody>
          </p:sp>
        </p:grpSp>
      </p:grpSp>
      <p:grpSp>
        <p:nvGrpSpPr>
          <p:cNvPr id="327" name="Google Shape;327;p33"/>
          <p:cNvGrpSpPr/>
          <p:nvPr/>
        </p:nvGrpSpPr>
        <p:grpSpPr>
          <a:xfrm>
            <a:off x="488216" y="4060166"/>
            <a:ext cx="8163500" cy="826855"/>
            <a:chOff x="513155" y="2587083"/>
            <a:chExt cx="8163500" cy="690600"/>
          </a:xfrm>
        </p:grpSpPr>
        <p:sp>
          <p:nvSpPr>
            <p:cNvPr id="328" name="Google Shape;328;p33"/>
            <p:cNvSpPr txBox="1"/>
            <p:nvPr/>
          </p:nvSpPr>
          <p:spPr>
            <a:xfrm>
              <a:off x="513155" y="2587083"/>
              <a:ext cx="1788600" cy="690600"/>
            </a:xfrm>
            <a:prstGeom prst="rect">
              <a:avLst/>
            </a:prstGeom>
            <a:noFill/>
            <a:ln cap="flat" cmpd="sng" w="19050">
              <a:solidFill>
                <a:srgbClr val="FFC000"/>
              </a:solidFill>
              <a:prstDash val="lgDash"/>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Arial"/>
                <a:buNone/>
              </a:pPr>
              <a:r>
                <a:rPr b="1" lang="en-US" sz="1000"/>
                <a:t>Cloud Native Focus:</a:t>
              </a:r>
              <a:br>
                <a:rPr b="1" lang="en-US" sz="1000"/>
              </a:br>
              <a:r>
                <a:rPr b="1" lang="en-US" sz="1000"/>
                <a:t>PE Containerization</a:t>
              </a:r>
              <a:endParaRPr b="1" i="0" sz="1000" u="none" cap="none" strike="noStrike"/>
            </a:p>
          </p:txBody>
        </p:sp>
        <p:grpSp>
          <p:nvGrpSpPr>
            <p:cNvPr id="329" name="Google Shape;329;p33"/>
            <p:cNvGrpSpPr/>
            <p:nvPr/>
          </p:nvGrpSpPr>
          <p:grpSpPr>
            <a:xfrm>
              <a:off x="2317119" y="2590319"/>
              <a:ext cx="3169232" cy="687300"/>
              <a:chOff x="2317119" y="2590319"/>
              <a:chExt cx="3169232" cy="687300"/>
            </a:xfrm>
          </p:grpSpPr>
          <p:cxnSp>
            <p:nvCxnSpPr>
              <p:cNvPr id="330" name="Google Shape;330;p33"/>
              <p:cNvCxnSpPr/>
              <p:nvPr/>
            </p:nvCxnSpPr>
            <p:spPr>
              <a:xfrm flipH="1" rot="10800000">
                <a:off x="2317119" y="2901443"/>
                <a:ext cx="348300" cy="900"/>
              </a:xfrm>
              <a:prstGeom prst="straightConnector1">
                <a:avLst/>
              </a:prstGeom>
              <a:noFill/>
              <a:ln cap="flat" cmpd="sng" w="9525">
                <a:solidFill>
                  <a:srgbClr val="FFC000"/>
                </a:solidFill>
                <a:prstDash val="solid"/>
                <a:round/>
                <a:headEnd len="sm" w="sm" type="none"/>
                <a:tailEnd len="lg" w="lg" type="triangle"/>
              </a:ln>
            </p:spPr>
          </p:cxnSp>
          <p:sp>
            <p:nvSpPr>
              <p:cNvPr id="331" name="Google Shape;331;p33"/>
              <p:cNvSpPr txBox="1"/>
              <p:nvPr/>
            </p:nvSpPr>
            <p:spPr>
              <a:xfrm>
                <a:off x="2676551" y="2590319"/>
                <a:ext cx="2809800" cy="6873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65100" lvl="0" marL="171450" marR="0" rtl="0" algn="l">
                  <a:lnSpc>
                    <a:spcPct val="115000"/>
                  </a:lnSpc>
                  <a:spcBef>
                    <a:spcPts val="0"/>
                  </a:spcBef>
                  <a:spcAft>
                    <a:spcPts val="0"/>
                  </a:spcAft>
                  <a:buSzPts val="1000"/>
                  <a:buChar char="•"/>
                </a:pPr>
                <a:r>
                  <a:rPr lang="en-US" sz="1000"/>
                  <a:t>Quickly spin up/tear down fully functioning PE master </a:t>
                </a:r>
                <a:endParaRPr sz="1000"/>
              </a:p>
              <a:p>
                <a:pPr indent="-101600" lvl="0" marL="171450" marR="0" rtl="0" algn="l">
                  <a:lnSpc>
                    <a:spcPct val="115000"/>
                  </a:lnSpc>
                  <a:spcBef>
                    <a:spcPts val="0"/>
                  </a:spcBef>
                  <a:spcAft>
                    <a:spcPts val="0"/>
                  </a:spcAft>
                  <a:buClr>
                    <a:schemeClr val="dk1"/>
                  </a:buClr>
                  <a:buSzPts val="1100"/>
                  <a:buFont typeface="Arial"/>
                  <a:buNone/>
                </a:pPr>
                <a:r>
                  <a:t/>
                </a:r>
                <a:endParaRPr i="0" sz="1000" u="none" cap="none" strike="noStrike">
                  <a:solidFill>
                    <a:schemeClr val="dk1"/>
                  </a:solidFill>
                </a:endParaRPr>
              </a:p>
            </p:txBody>
          </p:sp>
        </p:grpSp>
        <p:grpSp>
          <p:nvGrpSpPr>
            <p:cNvPr id="332" name="Google Shape;332;p33"/>
            <p:cNvGrpSpPr/>
            <p:nvPr/>
          </p:nvGrpSpPr>
          <p:grpSpPr>
            <a:xfrm>
              <a:off x="5507423" y="2590319"/>
              <a:ext cx="3169232" cy="687300"/>
              <a:chOff x="2317119" y="2590319"/>
              <a:chExt cx="3169232" cy="687300"/>
            </a:xfrm>
          </p:grpSpPr>
          <p:cxnSp>
            <p:nvCxnSpPr>
              <p:cNvPr id="333" name="Google Shape;333;p33"/>
              <p:cNvCxnSpPr/>
              <p:nvPr/>
            </p:nvCxnSpPr>
            <p:spPr>
              <a:xfrm flipH="1" rot="10800000">
                <a:off x="2317119" y="2901443"/>
                <a:ext cx="348300" cy="900"/>
              </a:xfrm>
              <a:prstGeom prst="straightConnector1">
                <a:avLst/>
              </a:prstGeom>
              <a:noFill/>
              <a:ln cap="flat" cmpd="sng" w="9525">
                <a:solidFill>
                  <a:srgbClr val="FFC000"/>
                </a:solidFill>
                <a:prstDash val="solid"/>
                <a:round/>
                <a:headEnd len="sm" w="sm" type="none"/>
                <a:tailEnd len="lg" w="lg" type="triangle"/>
              </a:ln>
            </p:spPr>
          </p:cxnSp>
          <p:sp>
            <p:nvSpPr>
              <p:cNvPr id="334" name="Google Shape;334;p33"/>
              <p:cNvSpPr txBox="1"/>
              <p:nvPr/>
            </p:nvSpPr>
            <p:spPr>
              <a:xfrm>
                <a:off x="2676551" y="2590319"/>
                <a:ext cx="2809800" cy="687300"/>
              </a:xfrm>
              <a:prstGeom prst="rect">
                <a:avLst/>
              </a:prstGeom>
              <a:noFill/>
              <a:ln cap="flat" cmpd="sng" w="19050">
                <a:solidFill>
                  <a:srgbClr val="FFC000"/>
                </a:solidFill>
                <a:prstDash val="solid"/>
                <a:round/>
                <a:headEnd len="sm" w="sm" type="none"/>
                <a:tailEnd len="sm" w="sm" type="none"/>
              </a:ln>
            </p:spPr>
            <p:txBody>
              <a:bodyPr anchorCtr="0" anchor="t" bIns="91425" lIns="91425" spcFirstLastPara="1" rIns="91425" wrap="square" tIns="91425">
                <a:noAutofit/>
              </a:bodyPr>
              <a:lstStyle/>
              <a:p>
                <a:pPr indent="-165100" lvl="0" marL="171450" marR="0" rtl="0" algn="l">
                  <a:lnSpc>
                    <a:spcPct val="115000"/>
                  </a:lnSpc>
                  <a:spcBef>
                    <a:spcPts val="0"/>
                  </a:spcBef>
                  <a:spcAft>
                    <a:spcPts val="0"/>
                  </a:spcAft>
                  <a:buClr>
                    <a:schemeClr val="dk1"/>
                  </a:buClr>
                  <a:buSzPts val="1000"/>
                  <a:buChar char="•"/>
                </a:pPr>
                <a:r>
                  <a:rPr lang="en-US" sz="1000"/>
                  <a:t>Availability 24/7/365 (“active/active HA")</a:t>
                </a:r>
                <a:endParaRPr sz="1000"/>
              </a:p>
              <a:p>
                <a:pPr indent="-165100" lvl="0" marL="171450" marR="0" rtl="0" algn="l">
                  <a:lnSpc>
                    <a:spcPct val="115000"/>
                  </a:lnSpc>
                  <a:spcBef>
                    <a:spcPts val="0"/>
                  </a:spcBef>
                  <a:spcAft>
                    <a:spcPts val="0"/>
                  </a:spcAft>
                  <a:buSzPts val="1000"/>
                  <a:buChar char="•"/>
                </a:pPr>
                <a:r>
                  <a:rPr lang="en-US" sz="1000"/>
                  <a:t>Auto ramp up Compilers, PuppetDB, etc.</a:t>
                </a:r>
                <a:endParaRPr sz="1000"/>
              </a:p>
              <a:p>
                <a:pPr indent="-165100" lvl="0" marL="171450" marR="0" rtl="0" algn="l">
                  <a:lnSpc>
                    <a:spcPct val="115000"/>
                  </a:lnSpc>
                  <a:spcBef>
                    <a:spcPts val="0"/>
                  </a:spcBef>
                  <a:spcAft>
                    <a:spcPts val="0"/>
                  </a:spcAft>
                  <a:buSzPts val="1000"/>
                  <a:buChar char="•"/>
                </a:pPr>
                <a:r>
                  <a:rPr lang="en-US" sz="1000"/>
                  <a:t>Reduce PE upgrade pains</a:t>
                </a:r>
                <a:endParaRPr sz="1000"/>
              </a:p>
              <a:p>
                <a:pPr indent="-165100" lvl="0" marL="171450" marR="0" rtl="0" algn="l">
                  <a:lnSpc>
                    <a:spcPct val="115000"/>
                  </a:lnSpc>
                  <a:spcBef>
                    <a:spcPts val="0"/>
                  </a:spcBef>
                  <a:spcAft>
                    <a:spcPts val="0"/>
                  </a:spcAft>
                  <a:buSzPts val="1000"/>
                  <a:buChar char="•"/>
                </a:pPr>
                <a:r>
                  <a:rPr lang="en-US" sz="1000"/>
                  <a:t>Easily stand up test environments</a:t>
                </a:r>
                <a:endParaRPr sz="1000">
                  <a:solidFill>
                    <a:schemeClr val="dk1"/>
                  </a:solidFill>
                </a:endParaRPr>
              </a:p>
              <a:p>
                <a:pPr indent="-101600" lvl="0" marL="171450" marR="0" rtl="0" algn="l">
                  <a:lnSpc>
                    <a:spcPct val="115000"/>
                  </a:lnSpc>
                  <a:spcBef>
                    <a:spcPts val="0"/>
                  </a:spcBef>
                  <a:spcAft>
                    <a:spcPts val="0"/>
                  </a:spcAft>
                  <a:buClr>
                    <a:schemeClr val="dk1"/>
                  </a:buClr>
                  <a:buSzPts val="1100"/>
                  <a:buFont typeface="Arial"/>
                  <a:buNone/>
                </a:pPr>
                <a:r>
                  <a:t/>
                </a:r>
                <a:endParaRPr i="0" sz="1000" u="none" cap="none" strike="noStrike">
                  <a:solidFill>
                    <a:schemeClr val="dk1"/>
                  </a:solidFill>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38" name="Shape 338"/>
        <p:cNvGrpSpPr/>
        <p:nvPr/>
      </p:nvGrpSpPr>
      <p:grpSpPr>
        <a:xfrm>
          <a:off x="0" y="0"/>
          <a:ext cx="0" cy="0"/>
          <a:chOff x="0" y="0"/>
          <a:chExt cx="0" cy="0"/>
        </a:xfrm>
      </p:grpSpPr>
      <p:sp>
        <p:nvSpPr>
          <p:cNvPr id="339" name="Google Shape;339;p34"/>
          <p:cNvSpPr txBox="1"/>
          <p:nvPr>
            <p:ph idx="4294967295" type="ctrTitle"/>
          </p:nvPr>
        </p:nvSpPr>
        <p:spPr>
          <a:xfrm>
            <a:off x="170325" y="0"/>
            <a:ext cx="8973600" cy="1065300"/>
          </a:xfrm>
          <a:prstGeom prst="rect">
            <a:avLst/>
          </a:prstGeom>
          <a:noFill/>
          <a:ln>
            <a:noFill/>
          </a:ln>
        </p:spPr>
        <p:txBody>
          <a:bodyPr anchorCtr="0" anchor="ctr" bIns="0" lIns="182875" spcFirstLastPara="1" rIns="182875" wrap="square" tIns="320025">
            <a:noAutofit/>
          </a:bodyPr>
          <a:lstStyle/>
          <a:p>
            <a:pPr indent="0" lvl="0" marL="0" rtl="0" algn="l">
              <a:lnSpc>
                <a:spcPct val="90000"/>
              </a:lnSpc>
              <a:spcBef>
                <a:spcPts val="0"/>
              </a:spcBef>
              <a:spcAft>
                <a:spcPts val="0"/>
              </a:spcAft>
              <a:buClr>
                <a:srgbClr val="FFAD1A"/>
              </a:buClr>
              <a:buSzPts val="2400"/>
              <a:buFont typeface="Arial"/>
              <a:buNone/>
            </a:pPr>
            <a:r>
              <a:rPr lang="en-US" sz="2100">
                <a:solidFill>
                  <a:srgbClr val="FFAD1A"/>
                </a:solidFill>
                <a:latin typeface="Arial"/>
                <a:ea typeface="Arial"/>
                <a:cs typeface="Arial"/>
                <a:sym typeface="Arial"/>
              </a:rPr>
              <a:t>Desired Outcome #1: </a:t>
            </a:r>
            <a:br>
              <a:rPr lang="en-US" sz="2100">
                <a:solidFill>
                  <a:srgbClr val="FFAD1A"/>
                </a:solidFill>
                <a:latin typeface="Arial"/>
                <a:ea typeface="Arial"/>
                <a:cs typeface="Arial"/>
                <a:sym typeface="Arial"/>
              </a:rPr>
            </a:br>
            <a:r>
              <a:rPr lang="en-US" sz="2100">
                <a:solidFill>
                  <a:srgbClr val="FFAD1A"/>
                </a:solidFill>
                <a:latin typeface="Arial"/>
                <a:ea typeface="Arial"/>
                <a:cs typeface="Arial"/>
                <a:sym typeface="Arial"/>
              </a:rPr>
              <a:t>Fine-tune Performance of New PE 2019.2 Production-HA Environment</a:t>
            </a:r>
            <a:endParaRPr sz="2100">
              <a:solidFill>
                <a:srgbClr val="FFAD1A"/>
              </a:solidFill>
              <a:latin typeface="Arial"/>
              <a:ea typeface="Arial"/>
              <a:cs typeface="Arial"/>
              <a:sym typeface="Arial"/>
            </a:endParaRPr>
          </a:p>
          <a:p>
            <a:pPr indent="0" lvl="0" marL="0" rtl="0" algn="l">
              <a:lnSpc>
                <a:spcPct val="90000"/>
              </a:lnSpc>
              <a:spcBef>
                <a:spcPts val="0"/>
              </a:spcBef>
              <a:spcAft>
                <a:spcPts val="0"/>
              </a:spcAft>
              <a:buClr>
                <a:srgbClr val="FFAD1A"/>
              </a:buClr>
              <a:buSzPts val="2400"/>
              <a:buFont typeface="Arial"/>
              <a:buNone/>
            </a:pPr>
            <a:r>
              <a:t/>
            </a:r>
            <a:endParaRPr sz="2100">
              <a:solidFill>
                <a:srgbClr val="FFAD1A"/>
              </a:solidFill>
              <a:latin typeface="Arial"/>
              <a:ea typeface="Arial"/>
              <a:cs typeface="Arial"/>
              <a:sym typeface="Arial"/>
            </a:endParaRPr>
          </a:p>
        </p:txBody>
      </p:sp>
      <p:graphicFrame>
        <p:nvGraphicFramePr>
          <p:cNvPr id="340" name="Google Shape;340;p34"/>
          <p:cNvGraphicFramePr/>
          <p:nvPr/>
        </p:nvGraphicFramePr>
        <p:xfrm>
          <a:off x="170326" y="1065267"/>
          <a:ext cx="3000000" cy="3000000"/>
        </p:xfrm>
        <a:graphic>
          <a:graphicData uri="http://schemas.openxmlformats.org/drawingml/2006/table">
            <a:tbl>
              <a:tblPr bandRow="1" firstRow="1">
                <a:noFill/>
                <a:tableStyleId>{3AB85CB9-B287-449E-A1B5-1EB990E677D0}</a:tableStyleId>
              </a:tblPr>
              <a:tblGrid>
                <a:gridCol w="1640600"/>
                <a:gridCol w="1576175"/>
                <a:gridCol w="1554300"/>
                <a:gridCol w="1683325"/>
                <a:gridCol w="1259975"/>
                <a:gridCol w="1053150"/>
              </a:tblGrid>
              <a:tr h="403575">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Goal Details</a:t>
                      </a:r>
                      <a:endParaRPr b="1" sz="12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Current State</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Success Metrics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a:t>Action Items</a:t>
                      </a:r>
                      <a:r>
                        <a:rPr b="1" lang="en-US" sz="1100" u="none" cap="none" strike="noStrike"/>
                        <a:t> &amp; Milestones </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Owners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Customer </a:t>
                      </a:r>
                      <a:r>
                        <a:rPr b="1" lang="en-US" sz="1100"/>
                        <a:t>Sign Off</a:t>
                      </a:r>
                      <a:r>
                        <a:rPr b="1" lang="en-US" sz="1100" u="none" cap="none" strike="noStrike"/>
                        <a:t> (Y/N)</a:t>
                      </a:r>
                      <a:endParaRPr b="1" sz="1100" u="none" cap="none" strike="noStrike"/>
                    </a:p>
                  </a:txBody>
                  <a:tcPr marT="45725" marB="45725" marR="91450" marL="91450" anchor="ctr">
                    <a:solidFill>
                      <a:srgbClr val="FFC000"/>
                    </a:solidFill>
                  </a:tcPr>
                </a:tc>
              </a:tr>
              <a:tr h="1837325">
                <a:tc>
                  <a:txBody>
                    <a:bodyPr/>
                    <a:lstStyle/>
                    <a:p>
                      <a:pPr indent="0" lvl="0" marL="0" rtl="0" algn="l">
                        <a:lnSpc>
                          <a:spcPct val="115000"/>
                        </a:lnSpc>
                        <a:spcBef>
                          <a:spcPts val="0"/>
                        </a:spcBef>
                        <a:spcAft>
                          <a:spcPts val="0"/>
                        </a:spcAft>
                        <a:buNone/>
                      </a:pPr>
                      <a:r>
                        <a:rPr lang="en-US" sz="1100"/>
                        <a:t>Ensure new ecosystem containing both Stores and Data Centers will handle increased nodes and future scaling</a:t>
                      </a:r>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100"/>
                        <a:t>PE 2017.3 had Stores and Data Centers in separate ecosystems. As of today, THD upgraded their NP-HA to PE 2019.2 and need to ensure Production-HA ecosystem will be able to handle the increased demand.</a:t>
                      </a:r>
                      <a:endParaRPr sz="1100" u="none" cap="none" strike="noStrike"/>
                    </a:p>
                  </a:txBody>
                  <a:tcPr marT="45725" marB="45725" marR="91450" marL="91450"/>
                </a:tc>
                <a:tc>
                  <a:txBody>
                    <a:bodyPr/>
                    <a:lstStyle/>
                    <a:p>
                      <a:pPr indent="-171450" lvl="0" marL="171450" rtl="0" algn="l">
                        <a:lnSpc>
                          <a:spcPct val="115000"/>
                        </a:lnSpc>
                        <a:spcBef>
                          <a:spcPts val="0"/>
                        </a:spcBef>
                        <a:spcAft>
                          <a:spcPts val="0"/>
                        </a:spcAft>
                        <a:buClr>
                          <a:schemeClr val="dk1"/>
                        </a:buClr>
                        <a:buSzPts val="1100"/>
                        <a:buChar char="•"/>
                      </a:pPr>
                      <a:r>
                        <a:rPr lang="en-US" sz="1100">
                          <a:solidFill>
                            <a:schemeClr val="dk1"/>
                          </a:solidFill>
                        </a:rPr>
                        <a:t>Review infrastructure and gather baseline of current performance metrics</a:t>
                      </a:r>
                      <a:endParaRPr sz="1100">
                        <a:solidFill>
                          <a:schemeClr val="dk1"/>
                        </a:solidFill>
                      </a:endParaRPr>
                    </a:p>
                    <a:p>
                      <a:pPr indent="-171450" lvl="0" marL="171450" rtl="0" algn="l">
                        <a:lnSpc>
                          <a:spcPct val="115000"/>
                        </a:lnSpc>
                        <a:spcBef>
                          <a:spcPts val="0"/>
                        </a:spcBef>
                        <a:spcAft>
                          <a:spcPts val="0"/>
                        </a:spcAft>
                        <a:buClr>
                          <a:schemeClr val="dk1"/>
                        </a:buClr>
                        <a:buSzPts val="1100"/>
                        <a:buChar char="•"/>
                      </a:pPr>
                      <a:r>
                        <a:rPr lang="en-US" sz="1100">
                          <a:solidFill>
                            <a:schemeClr val="dk1"/>
                          </a:solidFill>
                        </a:rPr>
                        <a:t>Provide recommendations and potential next steps for  Production-HA </a:t>
                      </a:r>
                      <a:endParaRPr sz="1100">
                        <a:solidFill>
                          <a:schemeClr val="dk1"/>
                        </a:solidFill>
                      </a:endParaRPr>
                    </a:p>
                  </a:txBody>
                  <a:tcPr marT="45725" marB="45725" marR="91450" marL="91450"/>
                </a:tc>
                <a:tc>
                  <a:txBody>
                    <a:bodyPr/>
                    <a:lstStyle/>
                    <a:p>
                      <a:pPr indent="-171450" lvl="0" marL="171450" rtl="0" algn="l">
                        <a:lnSpc>
                          <a:spcPct val="115000"/>
                        </a:lnSpc>
                        <a:spcBef>
                          <a:spcPts val="0"/>
                        </a:spcBef>
                        <a:spcAft>
                          <a:spcPts val="0"/>
                        </a:spcAft>
                        <a:buClr>
                          <a:schemeClr val="dk1"/>
                        </a:buClr>
                        <a:buSzPts val="1100"/>
                        <a:buChar char="•"/>
                      </a:pPr>
                      <a:r>
                        <a:rPr lang="en-US" sz="1100">
                          <a:solidFill>
                            <a:schemeClr val="dk1"/>
                          </a:solidFill>
                        </a:rPr>
                        <a:t>PS Engagement: PE 2019.2 Performance Tuning (Q2)</a:t>
                      </a:r>
                      <a:endParaRPr sz="1100"/>
                    </a:p>
                    <a:p>
                      <a:pPr indent="-127000" lvl="1" marL="342900" rtl="0" algn="l">
                        <a:lnSpc>
                          <a:spcPct val="115000"/>
                        </a:lnSpc>
                        <a:spcBef>
                          <a:spcPts val="0"/>
                        </a:spcBef>
                        <a:spcAft>
                          <a:spcPts val="0"/>
                        </a:spcAft>
                        <a:buClr>
                          <a:schemeClr val="dk1"/>
                        </a:buClr>
                        <a:buSzPts val="1100"/>
                        <a:buChar char="○"/>
                      </a:pPr>
                      <a:r>
                        <a:rPr lang="en-US" sz="1100"/>
                        <a:t>SOW signed by Puppet and THD</a:t>
                      </a:r>
                      <a:endParaRPr sz="1100"/>
                    </a:p>
                    <a:p>
                      <a:pPr indent="-127000" lvl="1" marL="342900" rtl="0" algn="l">
                        <a:lnSpc>
                          <a:spcPct val="115000"/>
                        </a:lnSpc>
                        <a:spcBef>
                          <a:spcPts val="0"/>
                        </a:spcBef>
                        <a:spcAft>
                          <a:spcPts val="0"/>
                        </a:spcAft>
                        <a:buClr>
                          <a:schemeClr val="dk1"/>
                        </a:buClr>
                        <a:buSzPts val="1100"/>
                        <a:buChar char="○"/>
                      </a:pPr>
                      <a:r>
                        <a:rPr lang="en-US" sz="1100"/>
                        <a:t>Schedule remote PS Engagement</a:t>
                      </a:r>
                      <a:endParaRPr sz="1100"/>
                    </a:p>
                    <a:p>
                      <a:pPr indent="-127000" lvl="1" marL="342900" rtl="0" algn="l">
                        <a:lnSpc>
                          <a:spcPct val="115000"/>
                        </a:lnSpc>
                        <a:spcBef>
                          <a:spcPts val="0"/>
                        </a:spcBef>
                        <a:spcAft>
                          <a:spcPts val="0"/>
                        </a:spcAft>
                        <a:buClr>
                          <a:schemeClr val="dk1"/>
                        </a:buClr>
                        <a:buSzPts val="1100"/>
                        <a:buChar char="○"/>
                      </a:pPr>
                      <a:r>
                        <a:rPr lang="en-US" sz="1100"/>
                        <a:t>Deliver PS Engagement (Q2)</a:t>
                      </a:r>
                      <a:endParaRPr sz="1100"/>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lang="en-US" sz="1100">
                          <a:solidFill>
                            <a:schemeClr val="dk1"/>
                          </a:solidFill>
                        </a:rPr>
                        <a:t>Kim Oehmichen</a:t>
                      </a:r>
                      <a:endParaRPr sz="1100">
                        <a:solidFill>
                          <a:schemeClr val="dk1"/>
                        </a:solidFill>
                      </a:endParaRPr>
                    </a:p>
                    <a:p>
                      <a:pPr indent="0" lvl="0" marL="0" rtl="0" algn="l">
                        <a:spcBef>
                          <a:spcPts val="0"/>
                        </a:spcBef>
                        <a:spcAft>
                          <a:spcPts val="0"/>
                        </a:spcAft>
                        <a:buClr>
                          <a:schemeClr val="dk1"/>
                        </a:buClr>
                        <a:buSzPts val="1400"/>
                        <a:buFont typeface="Arial"/>
                        <a:buNone/>
                      </a:pPr>
                      <a:r>
                        <a:rPr lang="en-US" sz="1100">
                          <a:solidFill>
                            <a:schemeClr val="dk1"/>
                          </a:solidFill>
                        </a:rPr>
                        <a:t>Tom Linkin</a:t>
                      </a:r>
                      <a:endParaRPr sz="1100">
                        <a:solidFill>
                          <a:schemeClr val="dk1"/>
                        </a:solidFill>
                      </a:endParaRPr>
                    </a:p>
                    <a:p>
                      <a:pPr indent="0" lvl="0" marL="0" rtl="0" algn="l">
                        <a:spcBef>
                          <a:spcPts val="0"/>
                        </a:spcBef>
                        <a:spcAft>
                          <a:spcPts val="0"/>
                        </a:spcAft>
                        <a:buClr>
                          <a:schemeClr val="dk1"/>
                        </a:buClr>
                        <a:buSzPts val="1400"/>
                        <a:buFont typeface="Arial"/>
                        <a:buNone/>
                      </a:pPr>
                      <a:r>
                        <a:rPr lang="en-US" sz="1100">
                          <a:solidFill>
                            <a:schemeClr val="dk1"/>
                          </a:solidFill>
                        </a:rPr>
                        <a:t>Nelson Gomez</a:t>
                      </a:r>
                      <a:endParaRPr sz="1100">
                        <a:solidFill>
                          <a:schemeClr val="dk1"/>
                        </a:solidFill>
                      </a:endParaRPr>
                    </a:p>
                    <a:p>
                      <a:pPr indent="0" lvl="0" marL="0" rtl="0" algn="l">
                        <a:spcBef>
                          <a:spcPts val="0"/>
                        </a:spcBef>
                        <a:spcAft>
                          <a:spcPts val="0"/>
                        </a:spcAft>
                        <a:buClr>
                          <a:schemeClr val="dk1"/>
                        </a:buClr>
                        <a:buSzPts val="1400"/>
                        <a:buFont typeface="Arial"/>
                        <a:buNone/>
                      </a:pPr>
                      <a:r>
                        <a:rPr lang="en-US" sz="1100">
                          <a:solidFill>
                            <a:schemeClr val="dk1"/>
                          </a:solidFill>
                        </a:rPr>
                        <a:t>Patrick Mayes</a:t>
                      </a:r>
                      <a:endParaRPr sz="1100">
                        <a:solidFill>
                          <a:schemeClr val="dk1"/>
                        </a:solidFill>
                      </a:endParaRPr>
                    </a:p>
                    <a:p>
                      <a:pPr indent="0" lvl="0" marL="0" rtl="0" algn="l">
                        <a:spcBef>
                          <a:spcPts val="0"/>
                        </a:spcBef>
                        <a:spcAft>
                          <a:spcPts val="0"/>
                        </a:spcAft>
                        <a:buClr>
                          <a:schemeClr val="dk1"/>
                        </a:buClr>
                        <a:buSzPts val="1400"/>
                        <a:buFont typeface="Arial"/>
                        <a:buNone/>
                      </a:pPr>
                      <a:r>
                        <a:rPr lang="en-US" sz="1100">
                          <a:solidFill>
                            <a:schemeClr val="dk1"/>
                          </a:solidFill>
                        </a:rPr>
                        <a:t>John Thebault</a:t>
                      </a:r>
                      <a:endParaRPr sz="1100">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i="1" lang="en-US" sz="1100"/>
                        <a:t>&lt;Y/N when goal is met&gt;</a:t>
                      </a:r>
                      <a:endParaRPr i="1" sz="1100"/>
                    </a:p>
                    <a:p>
                      <a:pPr indent="0" lvl="0" marL="0" marR="0" rtl="0" algn="l">
                        <a:lnSpc>
                          <a:spcPct val="100000"/>
                        </a:lnSpc>
                        <a:spcBef>
                          <a:spcPts val="0"/>
                        </a:spcBef>
                        <a:spcAft>
                          <a:spcPts val="0"/>
                        </a:spcAft>
                        <a:buClr>
                          <a:srgbClr val="000000"/>
                        </a:buClr>
                        <a:buSzPts val="1400"/>
                        <a:buFont typeface="Arial"/>
                        <a:buNone/>
                      </a:pPr>
                      <a:r>
                        <a:t/>
                      </a:r>
                      <a:endParaRPr i="1" sz="1100"/>
                    </a:p>
                    <a:p>
                      <a:pPr indent="0" lvl="0" marL="0" marR="0" rtl="0" algn="l">
                        <a:lnSpc>
                          <a:spcPct val="100000"/>
                        </a:lnSpc>
                        <a:spcBef>
                          <a:spcPts val="0"/>
                        </a:spcBef>
                        <a:spcAft>
                          <a:spcPts val="0"/>
                        </a:spcAft>
                        <a:buClr>
                          <a:srgbClr val="000000"/>
                        </a:buClr>
                        <a:buSzPts val="1400"/>
                        <a:buFont typeface="Arial"/>
                        <a:buNone/>
                      </a:pPr>
                      <a:r>
                        <a:rPr i="1" lang="en-US" sz="1100"/>
                        <a:t>Document progress</a:t>
                      </a:r>
                      <a:endParaRPr i="1" sz="1100"/>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not started</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ongoing</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completed</a:t>
                      </a:r>
                      <a:endParaRPr i="1"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txBody>
                  <a:tcPr marT="45725" marB="45725" marR="91450" marL="91450"/>
                </a:tc>
              </a:tr>
            </a:tbl>
          </a:graphicData>
        </a:graphic>
      </p:graphicFrame>
      <p:sp>
        <p:nvSpPr>
          <p:cNvPr id="341" name="Google Shape;341;p34"/>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sp>
        <p:nvSpPr>
          <p:cNvPr id="342" name="Google Shape;342;p34"/>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46" name="Shape 346"/>
        <p:cNvGrpSpPr/>
        <p:nvPr/>
      </p:nvGrpSpPr>
      <p:grpSpPr>
        <a:xfrm>
          <a:off x="0" y="0"/>
          <a:ext cx="0" cy="0"/>
          <a:chOff x="0" y="0"/>
          <a:chExt cx="0" cy="0"/>
        </a:xfrm>
      </p:grpSpPr>
      <p:sp>
        <p:nvSpPr>
          <p:cNvPr id="347" name="Google Shape;347;p35"/>
          <p:cNvSpPr txBox="1"/>
          <p:nvPr>
            <p:ph idx="4294967295" type="ctrTitle"/>
          </p:nvPr>
        </p:nvSpPr>
        <p:spPr>
          <a:xfrm>
            <a:off x="188250" y="0"/>
            <a:ext cx="8955900" cy="1065300"/>
          </a:xfrm>
          <a:prstGeom prst="rect">
            <a:avLst/>
          </a:prstGeom>
          <a:noFill/>
          <a:ln>
            <a:noFill/>
          </a:ln>
        </p:spPr>
        <p:txBody>
          <a:bodyPr anchorCtr="0" anchor="ctr" bIns="0" lIns="182875" spcFirstLastPara="1" rIns="182875" wrap="square" tIns="320025">
            <a:noAutofit/>
          </a:bodyPr>
          <a:lstStyle/>
          <a:p>
            <a:pPr indent="0" lvl="0" marL="0" rtl="0" algn="l">
              <a:lnSpc>
                <a:spcPct val="90000"/>
              </a:lnSpc>
              <a:spcBef>
                <a:spcPts val="0"/>
              </a:spcBef>
              <a:spcAft>
                <a:spcPts val="0"/>
              </a:spcAft>
              <a:buClr>
                <a:srgbClr val="FFAD1A"/>
              </a:buClr>
              <a:buSzPts val="2400"/>
              <a:buFont typeface="Arial"/>
              <a:buNone/>
            </a:pPr>
            <a:r>
              <a:rPr lang="en-US" sz="2100">
                <a:solidFill>
                  <a:srgbClr val="FFAD1A"/>
                </a:solidFill>
                <a:latin typeface="Arial"/>
                <a:ea typeface="Arial"/>
                <a:cs typeface="Arial"/>
                <a:sym typeface="Arial"/>
              </a:rPr>
              <a:t>Desired Outcome #2: Use Code Manager in PE 2019.2 (replacing r10k) to deploy 2,500+ Modules</a:t>
            </a:r>
            <a:endParaRPr sz="2100">
              <a:solidFill>
                <a:srgbClr val="FFAD1A"/>
              </a:solidFill>
              <a:latin typeface="Arial"/>
              <a:ea typeface="Arial"/>
              <a:cs typeface="Arial"/>
              <a:sym typeface="Arial"/>
            </a:endParaRPr>
          </a:p>
          <a:p>
            <a:pPr indent="0" lvl="0" marL="0" rtl="0" algn="l">
              <a:lnSpc>
                <a:spcPct val="90000"/>
              </a:lnSpc>
              <a:spcBef>
                <a:spcPts val="0"/>
              </a:spcBef>
              <a:spcAft>
                <a:spcPts val="0"/>
              </a:spcAft>
              <a:buClr>
                <a:srgbClr val="FFAD1A"/>
              </a:buClr>
              <a:buSzPts val="2400"/>
              <a:buFont typeface="Arial"/>
              <a:buNone/>
            </a:pPr>
            <a:r>
              <a:t/>
            </a:r>
            <a:endParaRPr sz="2100">
              <a:solidFill>
                <a:srgbClr val="FFAD1A"/>
              </a:solidFill>
              <a:latin typeface="Arial"/>
              <a:ea typeface="Arial"/>
              <a:cs typeface="Arial"/>
              <a:sym typeface="Arial"/>
            </a:endParaRPr>
          </a:p>
        </p:txBody>
      </p:sp>
      <p:sp>
        <p:nvSpPr>
          <p:cNvPr id="348" name="Google Shape;348;p35"/>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sp>
        <p:nvSpPr>
          <p:cNvPr id="349" name="Google Shape;349;p35"/>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350" name="Google Shape;350;p35"/>
          <p:cNvGraphicFramePr/>
          <p:nvPr/>
        </p:nvGraphicFramePr>
        <p:xfrm>
          <a:off x="188251" y="1065267"/>
          <a:ext cx="3000000" cy="3000000"/>
        </p:xfrm>
        <a:graphic>
          <a:graphicData uri="http://schemas.openxmlformats.org/drawingml/2006/table">
            <a:tbl>
              <a:tblPr bandRow="1" firstRow="1">
                <a:noFill/>
                <a:tableStyleId>{3AB85CB9-B287-449E-A1B5-1EB990E677D0}</a:tableStyleId>
              </a:tblPr>
              <a:tblGrid>
                <a:gridCol w="1685425"/>
                <a:gridCol w="1419975"/>
                <a:gridCol w="1698025"/>
                <a:gridCol w="1496150"/>
                <a:gridCol w="1512375"/>
                <a:gridCol w="946625"/>
              </a:tblGrid>
              <a:tr h="370850">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Goal Details</a:t>
                      </a:r>
                      <a:endParaRPr b="1" sz="12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Current State</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Success Metrics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a:t>Action Items</a:t>
                      </a:r>
                      <a:r>
                        <a:rPr b="1" lang="en-US" sz="1100" u="none" cap="none" strike="noStrike"/>
                        <a:t> &amp; Milestones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Owners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Customer </a:t>
                      </a:r>
                      <a:r>
                        <a:rPr b="1" lang="en-US" sz="1100"/>
                        <a:t>Sign Off</a:t>
                      </a:r>
                      <a:r>
                        <a:rPr b="1" lang="en-US" sz="1100" u="none" cap="none" strike="noStrike"/>
                        <a:t> (Y/N)</a:t>
                      </a:r>
                      <a:endParaRPr b="1" sz="1100" u="none" cap="none" strike="noStrike"/>
                    </a:p>
                  </a:txBody>
                  <a:tcPr marT="45725" marB="45725" marR="91450" marL="91450" anchor="ctr">
                    <a:solidFill>
                      <a:srgbClr val="FFC000"/>
                    </a:solidFill>
                  </a:tcPr>
                </a:tc>
              </a:tr>
              <a:tr h="370850">
                <a:tc>
                  <a:txBody>
                    <a:bodyPr/>
                    <a:lstStyle/>
                    <a:p>
                      <a:pPr indent="0" lvl="0" marL="0" rtl="0" algn="l">
                        <a:lnSpc>
                          <a:spcPct val="115000"/>
                        </a:lnSpc>
                        <a:spcBef>
                          <a:spcPts val="0"/>
                        </a:spcBef>
                        <a:spcAft>
                          <a:spcPts val="0"/>
                        </a:spcAft>
                        <a:buNone/>
                      </a:pPr>
                      <a:r>
                        <a:rPr lang="en-US" sz="1100">
                          <a:solidFill>
                            <a:schemeClr val="dk1"/>
                          </a:solidFill>
                        </a:rPr>
                        <a:t>Provide a solution that allows executing required number of modules using Code Manager within acceptable time frame (r10k completes in ~30 seconds) </a:t>
                      </a:r>
                      <a:endParaRPr sz="1100">
                        <a:solidFill>
                          <a:schemeClr val="dk1"/>
                        </a:solidFill>
                      </a:endParaRPr>
                    </a:p>
                    <a:p>
                      <a:pPr indent="0" lvl="0" marL="0" rtl="0" algn="l">
                        <a:lnSpc>
                          <a:spcPct val="115000"/>
                        </a:lnSpc>
                        <a:spcBef>
                          <a:spcPts val="0"/>
                        </a:spcBef>
                        <a:spcAft>
                          <a:spcPts val="0"/>
                        </a:spcAft>
                        <a:buNone/>
                      </a:pPr>
                      <a:r>
                        <a:t/>
                      </a:r>
                      <a:endParaRPr b="1" sz="1000">
                        <a:solidFill>
                          <a:schemeClr val="dk1"/>
                        </a:solidFill>
                      </a:endParaRPr>
                    </a:p>
                  </a:txBody>
                  <a:tcPr marT="45725" marB="45725" marR="91450" marL="91450"/>
                </a:tc>
                <a:tc>
                  <a:txBody>
                    <a:bodyPr/>
                    <a:lstStyle/>
                    <a:p>
                      <a:pPr indent="0" lvl="0" marL="0" rtl="0" algn="l">
                        <a:lnSpc>
                          <a:spcPct val="115000"/>
                        </a:lnSpc>
                        <a:spcBef>
                          <a:spcPts val="0"/>
                        </a:spcBef>
                        <a:spcAft>
                          <a:spcPts val="0"/>
                        </a:spcAft>
                        <a:buNone/>
                      </a:pPr>
                      <a:r>
                        <a:rPr lang="en-US" sz="1100"/>
                        <a:t>Unable to use Code Manager as it exceeds 10-15 minutes to complete same number using r10k in ~30 seconds</a:t>
                      </a:r>
                      <a:endParaRPr sz="1100" u="none" cap="none" strike="noStrike"/>
                    </a:p>
                  </a:txBody>
                  <a:tcPr marT="45725" marB="45725" marR="91450" marL="91450"/>
                </a:tc>
                <a:tc>
                  <a:txBody>
                    <a:bodyPr/>
                    <a:lstStyle/>
                    <a:p>
                      <a:pPr indent="-171450" lvl="0" marL="171450" rtl="0" algn="l">
                        <a:lnSpc>
                          <a:spcPct val="115000"/>
                        </a:lnSpc>
                        <a:spcBef>
                          <a:spcPts val="0"/>
                        </a:spcBef>
                        <a:spcAft>
                          <a:spcPts val="0"/>
                        </a:spcAft>
                        <a:buClr>
                          <a:schemeClr val="dk1"/>
                        </a:buClr>
                        <a:buSzPts val="1100"/>
                        <a:buChar char="•"/>
                      </a:pPr>
                      <a:r>
                        <a:rPr lang="en-US" sz="1100">
                          <a:solidFill>
                            <a:schemeClr val="dk1"/>
                          </a:solidFill>
                        </a:rPr>
                        <a:t>Establish baseline how long it takes to execute/deploy x modules using r10k and Code Manager</a:t>
                      </a:r>
                      <a:endParaRPr sz="1100">
                        <a:solidFill>
                          <a:schemeClr val="dk1"/>
                        </a:solidFill>
                      </a:endParaRPr>
                    </a:p>
                    <a:p>
                      <a:pPr indent="-171450" lvl="0" marL="171450" rtl="0" algn="l">
                        <a:lnSpc>
                          <a:spcPct val="115000"/>
                        </a:lnSpc>
                        <a:spcBef>
                          <a:spcPts val="0"/>
                        </a:spcBef>
                        <a:spcAft>
                          <a:spcPts val="0"/>
                        </a:spcAft>
                        <a:buClr>
                          <a:schemeClr val="dk1"/>
                        </a:buClr>
                        <a:buSzPts val="1100"/>
                        <a:buChar char="•"/>
                      </a:pPr>
                      <a:r>
                        <a:rPr lang="en-US" sz="1100">
                          <a:solidFill>
                            <a:schemeClr val="dk1"/>
                          </a:solidFill>
                        </a:rPr>
                        <a:t>Improve Code Manager performance to execute required number of modules in &lt; y minute(s)</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txBody>
                  <a:tcPr marT="45725" marB="45725" marR="91450" marL="91450"/>
                </a:tc>
                <a:tc>
                  <a:txBody>
                    <a:bodyPr/>
                    <a:lstStyle/>
                    <a:p>
                      <a:pPr indent="-158750" lvl="0" marL="171450" rtl="0" algn="l">
                        <a:lnSpc>
                          <a:spcPct val="115000"/>
                        </a:lnSpc>
                        <a:spcBef>
                          <a:spcPts val="0"/>
                        </a:spcBef>
                        <a:spcAft>
                          <a:spcPts val="0"/>
                        </a:spcAft>
                        <a:buClr>
                          <a:schemeClr val="dk1"/>
                        </a:buClr>
                        <a:buSzPts val="900"/>
                        <a:buChar char="•"/>
                      </a:pPr>
                      <a:r>
                        <a:rPr lang="en-US" sz="1100">
                          <a:solidFill>
                            <a:schemeClr val="dk1"/>
                          </a:solidFill>
                        </a:rPr>
                        <a:t>Engage product and engineering teams &amp; utilize Charlie Sharpsteen</a:t>
                      </a:r>
                      <a:endParaRPr sz="1100">
                        <a:solidFill>
                          <a:schemeClr val="dk1"/>
                        </a:solidFill>
                      </a:endParaRPr>
                    </a:p>
                    <a:p>
                      <a:pPr indent="-171450" lvl="0" marL="171450" rtl="0" algn="l">
                        <a:lnSpc>
                          <a:spcPct val="115000"/>
                        </a:lnSpc>
                        <a:spcBef>
                          <a:spcPts val="0"/>
                        </a:spcBef>
                        <a:spcAft>
                          <a:spcPts val="0"/>
                        </a:spcAft>
                        <a:buClr>
                          <a:schemeClr val="dk1"/>
                        </a:buClr>
                        <a:buSzPts val="1100"/>
                        <a:buChar char="•"/>
                      </a:pPr>
                      <a:r>
                        <a:rPr lang="en-US" sz="1100">
                          <a:solidFill>
                            <a:schemeClr val="dk1"/>
                          </a:solidFill>
                        </a:rPr>
                        <a:t>Monitor metrics to see how system reacts to increased </a:t>
                      </a:r>
                      <a:r>
                        <a:rPr i="1" lang="en-US" sz="1100">
                          <a:solidFill>
                            <a:schemeClr val="dk1"/>
                          </a:solidFill>
                        </a:rPr>
                        <a:t>task-concurrency</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lang="en-US" sz="1100">
                          <a:solidFill>
                            <a:schemeClr val="dk1"/>
                          </a:solidFill>
                        </a:rPr>
                        <a:t>Review status at agreed cadence </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txBody>
                  <a:tcPr marT="45725" marB="45725" marR="91450" marL="91450"/>
                </a:tc>
                <a:tc>
                  <a:txBody>
                    <a:bodyPr/>
                    <a:lstStyle/>
                    <a:p>
                      <a:pPr indent="-165100" lvl="0" marL="171450" rtl="0" algn="l">
                        <a:lnSpc>
                          <a:spcPct val="115000"/>
                        </a:lnSpc>
                        <a:spcBef>
                          <a:spcPts val="0"/>
                        </a:spcBef>
                        <a:spcAft>
                          <a:spcPts val="0"/>
                        </a:spcAft>
                        <a:buClr>
                          <a:schemeClr val="dk1"/>
                        </a:buClr>
                        <a:buSzPts val="1000"/>
                        <a:buChar char="•"/>
                      </a:pPr>
                      <a:r>
                        <a:rPr lang="en-US" sz="1000"/>
                        <a:t>Kim Oehmichen</a:t>
                      </a:r>
                      <a:endParaRPr sz="1000"/>
                    </a:p>
                    <a:p>
                      <a:pPr indent="-165100" lvl="0" marL="171450" rtl="0" algn="l">
                        <a:lnSpc>
                          <a:spcPct val="115000"/>
                        </a:lnSpc>
                        <a:spcBef>
                          <a:spcPts val="0"/>
                        </a:spcBef>
                        <a:spcAft>
                          <a:spcPts val="0"/>
                        </a:spcAft>
                        <a:buClr>
                          <a:schemeClr val="dk1"/>
                        </a:buClr>
                        <a:buSzPts val="1000"/>
                        <a:buChar char="•"/>
                      </a:pPr>
                      <a:r>
                        <a:rPr lang="en-US" sz="1000"/>
                        <a:t>Product/Engineering teams</a:t>
                      </a:r>
                      <a:endParaRPr sz="1000"/>
                    </a:p>
                    <a:p>
                      <a:pPr indent="-165100" lvl="0" marL="171450" rtl="0" algn="l">
                        <a:lnSpc>
                          <a:spcPct val="115000"/>
                        </a:lnSpc>
                        <a:spcBef>
                          <a:spcPts val="0"/>
                        </a:spcBef>
                        <a:spcAft>
                          <a:spcPts val="0"/>
                        </a:spcAft>
                        <a:buClr>
                          <a:schemeClr val="dk1"/>
                        </a:buClr>
                        <a:buSzPts val="1000"/>
                        <a:buChar char="•"/>
                      </a:pPr>
                      <a:r>
                        <a:rPr lang="en-US" sz="1000"/>
                        <a:t>Patrick Mayes</a:t>
                      </a:r>
                      <a:endParaRPr sz="1000"/>
                    </a:p>
                    <a:p>
                      <a:pPr indent="-165100" lvl="0" marL="171450" rtl="0" algn="l">
                        <a:lnSpc>
                          <a:spcPct val="115000"/>
                        </a:lnSpc>
                        <a:spcBef>
                          <a:spcPts val="0"/>
                        </a:spcBef>
                        <a:spcAft>
                          <a:spcPts val="0"/>
                        </a:spcAft>
                        <a:buClr>
                          <a:schemeClr val="dk1"/>
                        </a:buClr>
                        <a:buSzPts val="1000"/>
                        <a:buChar char="•"/>
                      </a:pPr>
                      <a:r>
                        <a:rPr lang="en-US" sz="1000"/>
                        <a:t>John Thebault</a:t>
                      </a:r>
                      <a:endParaRPr sz="1000"/>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i="1" lang="en-US" sz="1100">
                          <a:solidFill>
                            <a:schemeClr val="dk1"/>
                          </a:solidFill>
                        </a:rPr>
                        <a:t>&lt;Y/N when goal is met&gt;</a:t>
                      </a:r>
                      <a:endParaRPr i="1" sz="1100">
                        <a:solidFill>
                          <a:schemeClr val="dk1"/>
                        </a:solidFill>
                      </a:endParaRPr>
                    </a:p>
                    <a:p>
                      <a:pPr indent="0" lvl="0" marL="0" rtl="0" algn="l">
                        <a:spcBef>
                          <a:spcPts val="0"/>
                        </a:spcBef>
                        <a:spcAft>
                          <a:spcPts val="0"/>
                        </a:spcAft>
                        <a:buClr>
                          <a:schemeClr val="dk1"/>
                        </a:buClr>
                        <a:buSzPts val="1400"/>
                        <a:buFont typeface="Arial"/>
                        <a:buNone/>
                      </a:pPr>
                      <a:r>
                        <a:t/>
                      </a:r>
                      <a:endParaRPr i="1" sz="1100">
                        <a:solidFill>
                          <a:schemeClr val="dk1"/>
                        </a:solidFill>
                      </a:endParaRPr>
                    </a:p>
                    <a:p>
                      <a:pPr indent="0" lvl="0" marL="0" rtl="0" algn="l">
                        <a:spcBef>
                          <a:spcPts val="0"/>
                        </a:spcBef>
                        <a:spcAft>
                          <a:spcPts val="0"/>
                        </a:spcAft>
                        <a:buClr>
                          <a:schemeClr val="dk1"/>
                        </a:buClr>
                        <a:buSzPts val="1400"/>
                        <a:buFont typeface="Arial"/>
                        <a:buNone/>
                      </a:pPr>
                      <a:r>
                        <a:rPr i="1" lang="en-US" sz="1100">
                          <a:solidFill>
                            <a:schemeClr val="dk1"/>
                          </a:solidFill>
                        </a:rPr>
                        <a:t>Document progress</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not started</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ongoing</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completed</a:t>
                      </a:r>
                      <a:endParaRPr i="1" sz="1100">
                        <a:solidFill>
                          <a:schemeClr val="dk1"/>
                        </a:solidFill>
                      </a:endParaRP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354" name="Shape 354"/>
        <p:cNvGrpSpPr/>
        <p:nvPr/>
      </p:nvGrpSpPr>
      <p:grpSpPr>
        <a:xfrm>
          <a:off x="0" y="0"/>
          <a:ext cx="0" cy="0"/>
          <a:chOff x="0" y="0"/>
          <a:chExt cx="0" cy="0"/>
        </a:xfrm>
      </p:grpSpPr>
      <p:sp>
        <p:nvSpPr>
          <p:cNvPr id="355" name="Google Shape;355;p36"/>
          <p:cNvSpPr txBox="1"/>
          <p:nvPr>
            <p:ph idx="4294967295" type="ctrTitle"/>
          </p:nvPr>
        </p:nvSpPr>
        <p:spPr>
          <a:xfrm>
            <a:off x="197575" y="0"/>
            <a:ext cx="8946300" cy="1065300"/>
          </a:xfrm>
          <a:prstGeom prst="rect">
            <a:avLst/>
          </a:prstGeom>
          <a:noFill/>
          <a:ln>
            <a:noFill/>
          </a:ln>
        </p:spPr>
        <p:txBody>
          <a:bodyPr anchorCtr="0" anchor="ctr" bIns="0" lIns="182875" spcFirstLastPara="1" rIns="182875" wrap="square" tIns="320025">
            <a:noAutofit/>
          </a:bodyPr>
          <a:lstStyle/>
          <a:p>
            <a:pPr indent="0" lvl="0" marL="0" rtl="0" algn="l">
              <a:lnSpc>
                <a:spcPct val="90000"/>
              </a:lnSpc>
              <a:spcBef>
                <a:spcPts val="0"/>
              </a:spcBef>
              <a:spcAft>
                <a:spcPts val="0"/>
              </a:spcAft>
              <a:buClr>
                <a:srgbClr val="FFAD1A"/>
              </a:buClr>
              <a:buSzPts val="2400"/>
              <a:buFont typeface="Arial"/>
              <a:buNone/>
            </a:pPr>
            <a:r>
              <a:rPr lang="en-US" sz="2100">
                <a:solidFill>
                  <a:srgbClr val="FFAD1A"/>
                </a:solidFill>
                <a:latin typeface="Arial"/>
                <a:ea typeface="Arial"/>
                <a:cs typeface="Arial"/>
                <a:sym typeface="Arial"/>
              </a:rPr>
              <a:t>Desired Outcome #3: Increase Orchestrator Job capacity above current 250 Task Concurrency Limit</a:t>
            </a:r>
            <a:endParaRPr sz="2100">
              <a:solidFill>
                <a:srgbClr val="FFAD1A"/>
              </a:solidFill>
              <a:latin typeface="Arial"/>
              <a:ea typeface="Arial"/>
              <a:cs typeface="Arial"/>
              <a:sym typeface="Arial"/>
            </a:endParaRPr>
          </a:p>
          <a:p>
            <a:pPr indent="0" lvl="0" marL="0" rtl="0" algn="l">
              <a:lnSpc>
                <a:spcPct val="90000"/>
              </a:lnSpc>
              <a:spcBef>
                <a:spcPts val="0"/>
              </a:spcBef>
              <a:spcAft>
                <a:spcPts val="0"/>
              </a:spcAft>
              <a:buClr>
                <a:srgbClr val="FFAD1A"/>
              </a:buClr>
              <a:buSzPts val="2400"/>
              <a:buFont typeface="Arial"/>
              <a:buNone/>
            </a:pPr>
            <a:r>
              <a:t/>
            </a:r>
            <a:endParaRPr sz="2100">
              <a:solidFill>
                <a:srgbClr val="FFAD1A"/>
              </a:solidFill>
              <a:latin typeface="Arial"/>
              <a:ea typeface="Arial"/>
              <a:cs typeface="Arial"/>
              <a:sym typeface="Arial"/>
            </a:endParaRPr>
          </a:p>
        </p:txBody>
      </p:sp>
      <p:graphicFrame>
        <p:nvGraphicFramePr>
          <p:cNvPr id="356" name="Google Shape;356;p36"/>
          <p:cNvGraphicFramePr/>
          <p:nvPr/>
        </p:nvGraphicFramePr>
        <p:xfrm>
          <a:off x="197576" y="1065267"/>
          <a:ext cx="3000000" cy="3000000"/>
        </p:xfrm>
        <a:graphic>
          <a:graphicData uri="http://schemas.openxmlformats.org/drawingml/2006/table">
            <a:tbl>
              <a:tblPr bandRow="1" firstRow="1">
                <a:noFill/>
                <a:tableStyleId>{3AB85CB9-B287-449E-A1B5-1EB990E677D0}</a:tableStyleId>
              </a:tblPr>
              <a:tblGrid>
                <a:gridCol w="1648625"/>
                <a:gridCol w="1520550"/>
                <a:gridCol w="1491800"/>
                <a:gridCol w="1425925"/>
                <a:gridCol w="1529400"/>
                <a:gridCol w="1143875"/>
              </a:tblGrid>
              <a:tr h="370850">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Goal Details</a:t>
                      </a:r>
                      <a:endParaRPr b="1" sz="12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Current State</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Success Metrics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a:t>Action Items</a:t>
                      </a:r>
                      <a:r>
                        <a:rPr b="1" lang="en-US" sz="1100" u="none" cap="none" strike="noStrike"/>
                        <a:t> &amp; Dates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Owners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Customer </a:t>
                      </a:r>
                      <a:r>
                        <a:rPr b="1" lang="en-US" sz="1100"/>
                        <a:t>Sign Off</a:t>
                      </a:r>
                      <a:r>
                        <a:rPr b="1" lang="en-US" sz="1100" u="none" cap="none" strike="noStrike"/>
                        <a:t> (Y/N)</a:t>
                      </a:r>
                      <a:endParaRPr b="1" sz="1100" u="none" cap="none" strike="noStrike"/>
                    </a:p>
                  </a:txBody>
                  <a:tcPr marT="45725" marB="45725" marR="91450" marL="91450" anchor="ctr">
                    <a:solidFill>
                      <a:srgbClr val="FFC000"/>
                    </a:solidFill>
                  </a:tcPr>
                </a:tc>
              </a:tr>
              <a:tr h="370850">
                <a:tc>
                  <a:txBody>
                    <a:bodyPr/>
                    <a:lstStyle/>
                    <a:p>
                      <a:pPr indent="0" lvl="0" marL="0" rtl="0" algn="l">
                        <a:lnSpc>
                          <a:spcPct val="115000"/>
                        </a:lnSpc>
                        <a:spcBef>
                          <a:spcPts val="0"/>
                        </a:spcBef>
                        <a:spcAft>
                          <a:spcPts val="0"/>
                        </a:spcAft>
                        <a:buNone/>
                      </a:pPr>
                      <a:r>
                        <a:rPr lang="en-US" sz="1100">
                          <a:solidFill>
                            <a:srgbClr val="000000"/>
                          </a:solidFill>
                        </a:rPr>
                        <a:t>Increase Task Concurrency by finding higher limit that reliably completes required number of queued  jobs</a:t>
                      </a:r>
                      <a:endParaRPr sz="1100">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100"/>
                        <a:t>Running Jobs at current limit of 250 is not viable to manage their 2,500+ modules in production</a:t>
                      </a:r>
                      <a:endParaRPr sz="1100" u="none" cap="none" strike="noStrike"/>
                    </a:p>
                  </a:txBody>
                  <a:tcPr marT="45725" marB="45725" marR="91450" marL="91450"/>
                </a:tc>
                <a:tc>
                  <a:txBody>
                    <a:bodyPr/>
                    <a:lstStyle/>
                    <a:p>
                      <a:pPr indent="-171450" lvl="0" marL="171450" rtl="0" algn="l">
                        <a:lnSpc>
                          <a:spcPct val="115000"/>
                        </a:lnSpc>
                        <a:spcBef>
                          <a:spcPts val="0"/>
                        </a:spcBef>
                        <a:spcAft>
                          <a:spcPts val="0"/>
                        </a:spcAft>
                        <a:buClr>
                          <a:schemeClr val="dk1"/>
                        </a:buClr>
                        <a:buSzPts val="1100"/>
                        <a:buChar char="•"/>
                      </a:pPr>
                      <a:r>
                        <a:rPr lang="en-US" sz="1100">
                          <a:solidFill>
                            <a:srgbClr val="000000"/>
                          </a:solidFill>
                        </a:rPr>
                        <a:t>Establish baseline </a:t>
                      </a:r>
                      <a:endParaRPr sz="1100">
                        <a:solidFill>
                          <a:srgbClr val="000000"/>
                        </a:solidFill>
                      </a:endParaRPr>
                    </a:p>
                    <a:p>
                      <a:pPr indent="-171450" lvl="0" marL="171450" rtl="0" algn="l">
                        <a:lnSpc>
                          <a:spcPct val="115000"/>
                        </a:lnSpc>
                        <a:spcBef>
                          <a:spcPts val="0"/>
                        </a:spcBef>
                        <a:spcAft>
                          <a:spcPts val="0"/>
                        </a:spcAft>
                        <a:buClr>
                          <a:srgbClr val="000000"/>
                        </a:buClr>
                        <a:buSzPts val="1100"/>
                        <a:buChar char="•"/>
                      </a:pPr>
                      <a:r>
                        <a:rPr lang="en-US" sz="1100">
                          <a:solidFill>
                            <a:srgbClr val="000000"/>
                          </a:solidFill>
                        </a:rPr>
                        <a:t>Successfully process &gt; 250 queued Orchestrator jobs (exact number to be determined with product/engineering teams)</a:t>
                      </a:r>
                      <a:endParaRPr/>
                    </a:p>
                  </a:txBody>
                  <a:tcPr marT="45725" marB="45725" marR="91450" marL="91450"/>
                </a:tc>
                <a:tc>
                  <a:txBody>
                    <a:bodyPr/>
                    <a:lstStyle/>
                    <a:p>
                      <a:pPr indent="-171450" lvl="0" marL="171450" rtl="0" algn="l">
                        <a:lnSpc>
                          <a:spcPct val="115000"/>
                        </a:lnSpc>
                        <a:spcBef>
                          <a:spcPts val="0"/>
                        </a:spcBef>
                        <a:spcAft>
                          <a:spcPts val="0"/>
                        </a:spcAft>
                        <a:buClr>
                          <a:schemeClr val="dk1"/>
                        </a:buClr>
                        <a:buSzPts val="1100"/>
                        <a:buChar char="•"/>
                      </a:pPr>
                      <a:r>
                        <a:rPr lang="en-US" sz="1100">
                          <a:solidFill>
                            <a:schemeClr val="dk1"/>
                          </a:solidFill>
                        </a:rPr>
                        <a:t>Working with Product and Engineering teams + Charlie </a:t>
                      </a:r>
                      <a:endParaRPr sz="1100" u="none" cap="none" strike="noStrike">
                        <a:solidFill>
                          <a:srgbClr val="0000FF"/>
                        </a:solidFill>
                      </a:endParaRPr>
                    </a:p>
                  </a:txBody>
                  <a:tcPr marT="45725" marB="45725" marR="91450" marL="91450"/>
                </a:tc>
                <a:tc>
                  <a:txBody>
                    <a:bodyPr/>
                    <a:lstStyle/>
                    <a:p>
                      <a:pPr indent="-165100" lvl="0" marL="171450" rtl="0" algn="l">
                        <a:lnSpc>
                          <a:spcPct val="115000"/>
                        </a:lnSpc>
                        <a:spcBef>
                          <a:spcPts val="0"/>
                        </a:spcBef>
                        <a:spcAft>
                          <a:spcPts val="0"/>
                        </a:spcAft>
                        <a:buClr>
                          <a:schemeClr val="dk1"/>
                        </a:buClr>
                        <a:buSzPts val="1000"/>
                        <a:buChar char="•"/>
                      </a:pPr>
                      <a:r>
                        <a:rPr lang="en-US" sz="1000">
                          <a:solidFill>
                            <a:schemeClr val="dk1"/>
                          </a:solidFill>
                        </a:rPr>
                        <a:t>Kim Oehmichen</a:t>
                      </a:r>
                      <a:endParaRPr sz="1000">
                        <a:solidFill>
                          <a:schemeClr val="dk1"/>
                        </a:solidFill>
                      </a:endParaRPr>
                    </a:p>
                    <a:p>
                      <a:pPr indent="-165100" lvl="0" marL="171450" rtl="0" algn="l">
                        <a:lnSpc>
                          <a:spcPct val="115000"/>
                        </a:lnSpc>
                        <a:spcBef>
                          <a:spcPts val="0"/>
                        </a:spcBef>
                        <a:spcAft>
                          <a:spcPts val="0"/>
                        </a:spcAft>
                        <a:buClr>
                          <a:schemeClr val="dk1"/>
                        </a:buClr>
                        <a:buSzPts val="1000"/>
                        <a:buChar char="•"/>
                      </a:pPr>
                      <a:r>
                        <a:rPr lang="en-US" sz="1000">
                          <a:solidFill>
                            <a:schemeClr val="dk1"/>
                          </a:solidFill>
                        </a:rPr>
                        <a:t>Product/Engineering teams</a:t>
                      </a:r>
                      <a:endParaRPr sz="1000">
                        <a:solidFill>
                          <a:schemeClr val="dk1"/>
                        </a:solidFill>
                      </a:endParaRPr>
                    </a:p>
                    <a:p>
                      <a:pPr indent="-165100" lvl="0" marL="171450" rtl="0" algn="l">
                        <a:lnSpc>
                          <a:spcPct val="115000"/>
                        </a:lnSpc>
                        <a:spcBef>
                          <a:spcPts val="0"/>
                        </a:spcBef>
                        <a:spcAft>
                          <a:spcPts val="0"/>
                        </a:spcAft>
                        <a:buClr>
                          <a:schemeClr val="dk1"/>
                        </a:buClr>
                        <a:buSzPts val="1000"/>
                        <a:buChar char="•"/>
                      </a:pPr>
                      <a:r>
                        <a:rPr lang="en-US" sz="1000">
                          <a:solidFill>
                            <a:schemeClr val="dk1"/>
                          </a:solidFill>
                        </a:rPr>
                        <a:t>Patrick Mayes</a:t>
                      </a:r>
                      <a:endParaRPr sz="1000">
                        <a:solidFill>
                          <a:schemeClr val="dk1"/>
                        </a:solidFill>
                      </a:endParaRPr>
                    </a:p>
                    <a:p>
                      <a:pPr indent="-165100" lvl="0" marL="171450" rtl="0" algn="l">
                        <a:lnSpc>
                          <a:spcPct val="115000"/>
                        </a:lnSpc>
                        <a:spcBef>
                          <a:spcPts val="0"/>
                        </a:spcBef>
                        <a:spcAft>
                          <a:spcPts val="0"/>
                        </a:spcAft>
                        <a:buClr>
                          <a:schemeClr val="dk1"/>
                        </a:buClr>
                        <a:buSzPts val="1000"/>
                        <a:buChar char="•"/>
                      </a:pPr>
                      <a:r>
                        <a:rPr lang="en-US" sz="1000">
                          <a:solidFill>
                            <a:schemeClr val="dk1"/>
                          </a:solidFill>
                        </a:rPr>
                        <a:t>John Thebault</a:t>
                      </a:r>
                      <a:endParaRPr sz="1100">
                        <a:solidFill>
                          <a:schemeClr val="dk1"/>
                        </a:solidFill>
                      </a:endParaRPr>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i="1" lang="en-US" sz="1100">
                          <a:solidFill>
                            <a:schemeClr val="dk1"/>
                          </a:solidFill>
                        </a:rPr>
                        <a:t>&lt;Y/N when goal is met&gt;</a:t>
                      </a:r>
                      <a:endParaRPr i="1" sz="1100">
                        <a:solidFill>
                          <a:schemeClr val="dk1"/>
                        </a:solidFill>
                      </a:endParaRPr>
                    </a:p>
                    <a:p>
                      <a:pPr indent="0" lvl="0" marL="0" rtl="0" algn="l">
                        <a:spcBef>
                          <a:spcPts val="0"/>
                        </a:spcBef>
                        <a:spcAft>
                          <a:spcPts val="0"/>
                        </a:spcAft>
                        <a:buClr>
                          <a:schemeClr val="dk1"/>
                        </a:buClr>
                        <a:buSzPts val="1400"/>
                        <a:buFont typeface="Arial"/>
                        <a:buNone/>
                      </a:pPr>
                      <a:r>
                        <a:t/>
                      </a:r>
                      <a:endParaRPr i="1" sz="1100">
                        <a:solidFill>
                          <a:schemeClr val="dk1"/>
                        </a:solidFill>
                      </a:endParaRPr>
                    </a:p>
                    <a:p>
                      <a:pPr indent="0" lvl="0" marL="0" rtl="0" algn="l">
                        <a:spcBef>
                          <a:spcPts val="0"/>
                        </a:spcBef>
                        <a:spcAft>
                          <a:spcPts val="0"/>
                        </a:spcAft>
                        <a:buClr>
                          <a:schemeClr val="dk1"/>
                        </a:buClr>
                        <a:buSzPts val="1400"/>
                        <a:buFont typeface="Arial"/>
                        <a:buNone/>
                      </a:pPr>
                      <a:r>
                        <a:rPr i="1" lang="en-US" sz="1100">
                          <a:solidFill>
                            <a:schemeClr val="dk1"/>
                          </a:solidFill>
                        </a:rPr>
                        <a:t>Document progress</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not started</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ongoing</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completed</a:t>
                      </a:r>
                      <a:endParaRPr i="1" sz="11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a:p>
                  </a:txBody>
                  <a:tcPr marT="45725" marB="45725" marR="91450" marL="91450"/>
                </a:tc>
              </a:tr>
            </a:tbl>
          </a:graphicData>
        </a:graphic>
      </p:graphicFrame>
      <p:sp>
        <p:nvSpPr>
          <p:cNvPr id="357" name="Google Shape;357;p36"/>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sp>
        <p:nvSpPr>
          <p:cNvPr id="358" name="Google Shape;358;p36"/>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362" name="Shape 362"/>
        <p:cNvGrpSpPr/>
        <p:nvPr/>
      </p:nvGrpSpPr>
      <p:grpSpPr>
        <a:xfrm>
          <a:off x="0" y="0"/>
          <a:ext cx="0" cy="0"/>
          <a:chOff x="0" y="0"/>
          <a:chExt cx="0" cy="0"/>
        </a:xfrm>
      </p:grpSpPr>
      <p:sp>
        <p:nvSpPr>
          <p:cNvPr id="363" name="Google Shape;363;p37"/>
          <p:cNvSpPr txBox="1"/>
          <p:nvPr>
            <p:ph idx="4294967295" type="ctrTitle"/>
          </p:nvPr>
        </p:nvSpPr>
        <p:spPr>
          <a:xfrm>
            <a:off x="197575" y="0"/>
            <a:ext cx="8946300" cy="1065300"/>
          </a:xfrm>
          <a:prstGeom prst="rect">
            <a:avLst/>
          </a:prstGeom>
          <a:noFill/>
          <a:ln>
            <a:noFill/>
          </a:ln>
        </p:spPr>
        <p:txBody>
          <a:bodyPr anchorCtr="0" anchor="ctr" bIns="0" lIns="182875" spcFirstLastPara="1" rIns="182875" wrap="square" tIns="320025">
            <a:noAutofit/>
          </a:bodyPr>
          <a:lstStyle/>
          <a:p>
            <a:pPr indent="0" lvl="0" marL="0" rtl="0" algn="l">
              <a:lnSpc>
                <a:spcPct val="90000"/>
              </a:lnSpc>
              <a:spcBef>
                <a:spcPts val="0"/>
              </a:spcBef>
              <a:spcAft>
                <a:spcPts val="0"/>
              </a:spcAft>
              <a:buClr>
                <a:srgbClr val="FFAD1A"/>
              </a:buClr>
              <a:buSzPts val="2400"/>
              <a:buFont typeface="Arial"/>
              <a:buNone/>
            </a:pPr>
            <a:r>
              <a:rPr lang="en-US" sz="2100">
                <a:solidFill>
                  <a:srgbClr val="FFAD1A"/>
                </a:solidFill>
                <a:latin typeface="Arial"/>
                <a:ea typeface="Arial"/>
                <a:cs typeface="Arial"/>
                <a:sym typeface="Arial"/>
              </a:rPr>
              <a:t>Desired Outcome #4: Cloud Native Focus - PE Containerization</a:t>
            </a:r>
            <a:endParaRPr sz="2100">
              <a:solidFill>
                <a:srgbClr val="FFAD1A"/>
              </a:solidFill>
              <a:latin typeface="Arial"/>
              <a:ea typeface="Arial"/>
              <a:cs typeface="Arial"/>
              <a:sym typeface="Arial"/>
            </a:endParaRPr>
          </a:p>
          <a:p>
            <a:pPr indent="0" lvl="0" marL="0" rtl="0" algn="l">
              <a:lnSpc>
                <a:spcPct val="90000"/>
              </a:lnSpc>
              <a:spcBef>
                <a:spcPts val="0"/>
              </a:spcBef>
              <a:spcAft>
                <a:spcPts val="0"/>
              </a:spcAft>
              <a:buClr>
                <a:srgbClr val="FFAD1A"/>
              </a:buClr>
              <a:buSzPts val="2400"/>
              <a:buFont typeface="Arial"/>
              <a:buNone/>
            </a:pPr>
            <a:r>
              <a:t/>
            </a:r>
            <a:endParaRPr sz="2100">
              <a:solidFill>
                <a:srgbClr val="FFAD1A"/>
              </a:solidFill>
              <a:latin typeface="Arial"/>
              <a:ea typeface="Arial"/>
              <a:cs typeface="Arial"/>
              <a:sym typeface="Arial"/>
            </a:endParaRPr>
          </a:p>
        </p:txBody>
      </p:sp>
      <p:sp>
        <p:nvSpPr>
          <p:cNvPr id="364" name="Google Shape;364;p37"/>
          <p:cNvSpPr txBox="1"/>
          <p:nvPr>
            <p:ph idx="11" type="ftr"/>
          </p:nvPr>
        </p:nvSpPr>
        <p:spPr>
          <a:xfrm>
            <a:off x="637954" y="4743633"/>
            <a:ext cx="6691500" cy="399900"/>
          </a:xfrm>
          <a:prstGeom prst="rect">
            <a:avLst/>
          </a:prstGeom>
          <a:noFill/>
          <a:ln>
            <a:noFill/>
          </a:ln>
        </p:spPr>
        <p:txBody>
          <a:bodyPr anchorCtr="0" anchor="b" bIns="274300" lIns="91425" spcFirstLastPara="1" rIns="91425" wrap="square" tIns="91350">
            <a:noAutofit/>
          </a:bodyPr>
          <a:lstStyle/>
          <a:p>
            <a:pPr indent="0" lvl="0" marL="0" rtl="0" algn="l">
              <a:spcBef>
                <a:spcPts val="0"/>
              </a:spcBef>
              <a:spcAft>
                <a:spcPts val="0"/>
              </a:spcAft>
              <a:buNone/>
            </a:pPr>
            <a:r>
              <a:rPr lang="en-US"/>
              <a:t>TAM Customer Success Plan </a:t>
            </a:r>
            <a:endParaRPr/>
          </a:p>
        </p:txBody>
      </p:sp>
      <p:graphicFrame>
        <p:nvGraphicFramePr>
          <p:cNvPr id="365" name="Google Shape;365;p37"/>
          <p:cNvGraphicFramePr/>
          <p:nvPr/>
        </p:nvGraphicFramePr>
        <p:xfrm>
          <a:off x="197576" y="1065267"/>
          <a:ext cx="3000000" cy="3000000"/>
        </p:xfrm>
        <a:graphic>
          <a:graphicData uri="http://schemas.openxmlformats.org/drawingml/2006/table">
            <a:tbl>
              <a:tblPr bandRow="1" firstRow="1">
                <a:noFill/>
                <a:tableStyleId>{3AB85CB9-B287-449E-A1B5-1EB990E677D0}</a:tableStyleId>
              </a:tblPr>
              <a:tblGrid>
                <a:gridCol w="1648625"/>
                <a:gridCol w="1520550"/>
                <a:gridCol w="1491800"/>
                <a:gridCol w="1303700"/>
                <a:gridCol w="1397750"/>
                <a:gridCol w="1397750"/>
              </a:tblGrid>
              <a:tr h="370850">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Goal Details</a:t>
                      </a:r>
                      <a:endParaRPr b="1" sz="12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Current State</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Success Metrics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a:t>Action Items</a:t>
                      </a:r>
                      <a:r>
                        <a:rPr b="1" lang="en-US" sz="1100" u="none" cap="none" strike="noStrike"/>
                        <a:t> &amp; Dates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Owners</a:t>
                      </a:r>
                      <a:endParaRPr b="1" sz="11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t>Customer </a:t>
                      </a:r>
                      <a:r>
                        <a:rPr b="1" lang="en-US" sz="1100"/>
                        <a:t>Sign Off</a:t>
                      </a:r>
                      <a:r>
                        <a:rPr b="1" lang="en-US" sz="1100" u="none" cap="none" strike="noStrike"/>
                        <a:t> (Y/N)</a:t>
                      </a:r>
                      <a:endParaRPr b="1" sz="1100" u="none" cap="none" strike="noStrike"/>
                    </a:p>
                  </a:txBody>
                  <a:tcPr marT="45725" marB="45725" marR="91450" marL="91450" anchor="ctr">
                    <a:solidFill>
                      <a:srgbClr val="FFC000"/>
                    </a:solidFill>
                  </a:tcPr>
                </a:tc>
              </a:tr>
              <a:tr h="370850">
                <a:tc>
                  <a:txBody>
                    <a:bodyPr/>
                    <a:lstStyle/>
                    <a:p>
                      <a:pPr indent="0" lvl="0" marL="0" rtl="0" algn="l">
                        <a:lnSpc>
                          <a:spcPct val="115000"/>
                        </a:lnSpc>
                        <a:spcBef>
                          <a:spcPts val="0"/>
                        </a:spcBef>
                        <a:spcAft>
                          <a:spcPts val="0"/>
                        </a:spcAft>
                        <a:buNone/>
                      </a:pPr>
                      <a:r>
                        <a:rPr lang="en-US" sz="1100">
                          <a:solidFill>
                            <a:srgbClr val="000000"/>
                          </a:solidFill>
                        </a:rPr>
                        <a:t>Quickly spin up/tear down fully functioning PE master</a:t>
                      </a:r>
                      <a:endParaRPr sz="1100">
                        <a:solidFill>
                          <a:srgbClr val="00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100"/>
                        <a:t>Not offered by Puppet at this time, but is highly desired by THD (see success metrics)</a:t>
                      </a:r>
                      <a:endParaRPr sz="1100" u="none" cap="none" strike="noStrike"/>
                    </a:p>
                  </a:txBody>
                  <a:tcPr marT="45725" marB="45725" marR="91450" marL="91450"/>
                </a:tc>
                <a:tc>
                  <a:txBody>
                    <a:bodyPr/>
                    <a:lstStyle/>
                    <a:p>
                      <a:pPr indent="-171450" lvl="0" marL="171450" rtl="0" algn="l">
                        <a:lnSpc>
                          <a:spcPct val="115000"/>
                        </a:lnSpc>
                        <a:spcBef>
                          <a:spcPts val="0"/>
                        </a:spcBef>
                        <a:spcAft>
                          <a:spcPts val="0"/>
                        </a:spcAft>
                        <a:buClr>
                          <a:schemeClr val="dk1"/>
                        </a:buClr>
                        <a:buSzPts val="1100"/>
                        <a:buChar char="•"/>
                      </a:pPr>
                      <a:r>
                        <a:rPr lang="en-US" sz="1100">
                          <a:solidFill>
                            <a:srgbClr val="000000"/>
                          </a:solidFill>
                        </a:rPr>
                        <a:t>Availability 24/7/365 (“active/active HA")</a:t>
                      </a:r>
                      <a:endParaRPr sz="1100">
                        <a:solidFill>
                          <a:srgbClr val="000000"/>
                        </a:solidFill>
                      </a:endParaRPr>
                    </a:p>
                    <a:p>
                      <a:pPr indent="-171450" lvl="0" marL="171450" rtl="0" algn="l">
                        <a:lnSpc>
                          <a:spcPct val="115000"/>
                        </a:lnSpc>
                        <a:spcBef>
                          <a:spcPts val="0"/>
                        </a:spcBef>
                        <a:spcAft>
                          <a:spcPts val="0"/>
                        </a:spcAft>
                        <a:buClr>
                          <a:srgbClr val="000000"/>
                        </a:buClr>
                        <a:buSzPts val="1100"/>
                        <a:buChar char="•"/>
                      </a:pPr>
                      <a:r>
                        <a:rPr lang="en-US" sz="1100">
                          <a:solidFill>
                            <a:srgbClr val="000000"/>
                          </a:solidFill>
                        </a:rPr>
                        <a:t>Auto ramp up Compilers, PuppetDB, etc.</a:t>
                      </a:r>
                      <a:endParaRPr sz="1100">
                        <a:solidFill>
                          <a:srgbClr val="000000"/>
                        </a:solidFill>
                      </a:endParaRPr>
                    </a:p>
                    <a:p>
                      <a:pPr indent="-171450" lvl="0" marL="171450" rtl="0" algn="l">
                        <a:lnSpc>
                          <a:spcPct val="115000"/>
                        </a:lnSpc>
                        <a:spcBef>
                          <a:spcPts val="0"/>
                        </a:spcBef>
                        <a:spcAft>
                          <a:spcPts val="0"/>
                        </a:spcAft>
                        <a:buClr>
                          <a:srgbClr val="000000"/>
                        </a:buClr>
                        <a:buSzPts val="1100"/>
                        <a:buChar char="•"/>
                      </a:pPr>
                      <a:r>
                        <a:rPr lang="en-US" sz="1100">
                          <a:solidFill>
                            <a:srgbClr val="000000"/>
                          </a:solidFill>
                        </a:rPr>
                        <a:t>Reduce PE upgrade pains</a:t>
                      </a:r>
                      <a:endParaRPr sz="1100">
                        <a:solidFill>
                          <a:srgbClr val="000000"/>
                        </a:solidFill>
                      </a:endParaRPr>
                    </a:p>
                    <a:p>
                      <a:pPr indent="-171450" lvl="0" marL="171450" rtl="0" algn="l">
                        <a:lnSpc>
                          <a:spcPct val="115000"/>
                        </a:lnSpc>
                        <a:spcBef>
                          <a:spcPts val="0"/>
                        </a:spcBef>
                        <a:spcAft>
                          <a:spcPts val="0"/>
                        </a:spcAft>
                        <a:buClr>
                          <a:srgbClr val="000000"/>
                        </a:buClr>
                        <a:buSzPts val="1100"/>
                        <a:buChar char="•"/>
                      </a:pPr>
                      <a:r>
                        <a:rPr lang="en-US" sz="1100">
                          <a:solidFill>
                            <a:srgbClr val="000000"/>
                          </a:solidFill>
                        </a:rPr>
                        <a:t>Easily stand up test environments</a:t>
                      </a:r>
                      <a:endParaRPr sz="1100"/>
                    </a:p>
                  </a:txBody>
                  <a:tcPr marT="45725" marB="45725" marR="91450" marL="91450"/>
                </a:tc>
                <a:tc>
                  <a:txBody>
                    <a:bodyPr/>
                    <a:lstStyle/>
                    <a:p>
                      <a:pPr indent="-171450" lvl="0" marL="171450" rtl="0" algn="l">
                        <a:lnSpc>
                          <a:spcPct val="115000"/>
                        </a:lnSpc>
                        <a:spcBef>
                          <a:spcPts val="0"/>
                        </a:spcBef>
                        <a:spcAft>
                          <a:spcPts val="0"/>
                        </a:spcAft>
                        <a:buClr>
                          <a:schemeClr val="dk1"/>
                        </a:buClr>
                        <a:buSzPts val="1100"/>
                        <a:buChar char="•"/>
                      </a:pPr>
                      <a:r>
                        <a:rPr lang="en-US" sz="1100">
                          <a:solidFill>
                            <a:schemeClr val="dk1"/>
                          </a:solidFill>
                        </a:rPr>
                        <a:t>Puppet R&amp;D working on this</a:t>
                      </a:r>
                      <a:endParaRPr sz="1100" u="none" cap="none" strike="noStrike">
                        <a:solidFill>
                          <a:srgbClr val="0000FF"/>
                        </a:solidFill>
                      </a:endParaRPr>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lang="en-US" sz="1100">
                          <a:solidFill>
                            <a:schemeClr val="dk1"/>
                          </a:solidFill>
                        </a:rPr>
                        <a:t>Puppet R&amp;D</a:t>
                      </a:r>
                      <a:endParaRPr sz="1100">
                        <a:solidFill>
                          <a:schemeClr val="dk1"/>
                        </a:solidFill>
                      </a:endParaRPr>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i="1" lang="en-US" sz="1100">
                          <a:solidFill>
                            <a:schemeClr val="dk1"/>
                          </a:solidFill>
                        </a:rPr>
                        <a:t>&lt;Y/N when goal is met&gt;</a:t>
                      </a:r>
                      <a:endParaRPr i="1" sz="1100">
                        <a:solidFill>
                          <a:schemeClr val="dk1"/>
                        </a:solidFill>
                      </a:endParaRPr>
                    </a:p>
                    <a:p>
                      <a:pPr indent="0" lvl="0" marL="0" rtl="0" algn="l">
                        <a:spcBef>
                          <a:spcPts val="0"/>
                        </a:spcBef>
                        <a:spcAft>
                          <a:spcPts val="0"/>
                        </a:spcAft>
                        <a:buClr>
                          <a:schemeClr val="dk1"/>
                        </a:buClr>
                        <a:buSzPts val="1400"/>
                        <a:buFont typeface="Arial"/>
                        <a:buNone/>
                      </a:pPr>
                      <a:r>
                        <a:t/>
                      </a:r>
                      <a:endParaRPr i="1" sz="1100">
                        <a:solidFill>
                          <a:schemeClr val="dk1"/>
                        </a:solidFill>
                      </a:endParaRPr>
                    </a:p>
                    <a:p>
                      <a:pPr indent="0" lvl="0" marL="0" rtl="0" algn="l">
                        <a:spcBef>
                          <a:spcPts val="0"/>
                        </a:spcBef>
                        <a:spcAft>
                          <a:spcPts val="0"/>
                        </a:spcAft>
                        <a:buClr>
                          <a:schemeClr val="dk1"/>
                        </a:buClr>
                        <a:buSzPts val="1400"/>
                        <a:buFont typeface="Arial"/>
                        <a:buNone/>
                      </a:pPr>
                      <a:r>
                        <a:rPr i="1" lang="en-US" sz="1100">
                          <a:solidFill>
                            <a:schemeClr val="dk1"/>
                          </a:solidFill>
                        </a:rPr>
                        <a:t>Document progress</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not started</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ongoing</a:t>
                      </a:r>
                      <a:endParaRPr i="1" sz="1100">
                        <a:solidFill>
                          <a:schemeClr val="dk1"/>
                        </a:solidFill>
                      </a:endParaRPr>
                    </a:p>
                    <a:p>
                      <a:pPr indent="-171450" lvl="0" marL="171450" rtl="0" algn="l">
                        <a:lnSpc>
                          <a:spcPct val="115000"/>
                        </a:lnSpc>
                        <a:spcBef>
                          <a:spcPts val="0"/>
                        </a:spcBef>
                        <a:spcAft>
                          <a:spcPts val="0"/>
                        </a:spcAft>
                        <a:buClr>
                          <a:schemeClr val="dk1"/>
                        </a:buClr>
                        <a:buSzPts val="1100"/>
                        <a:buChar char="•"/>
                      </a:pPr>
                      <a:r>
                        <a:rPr i="1" lang="en-US" sz="1100">
                          <a:solidFill>
                            <a:schemeClr val="dk1"/>
                          </a:solidFill>
                        </a:rPr>
                        <a:t>completed</a:t>
                      </a:r>
                      <a:endParaRPr i="1" sz="11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100"/>
                    </a:p>
                  </a:txBody>
                  <a:tcPr marT="45725" marB="45725" marR="91450" marL="91450"/>
                </a:tc>
              </a:tr>
            </a:tbl>
          </a:graphicData>
        </a:graphic>
      </p:graphicFrame>
      <p:sp>
        <p:nvSpPr>
          <p:cNvPr id="366" name="Google Shape;366;p37"/>
          <p:cNvSpPr txBox="1"/>
          <p:nvPr>
            <p:ph idx="12" type="sldNum"/>
          </p:nvPr>
        </p:nvSpPr>
        <p:spPr>
          <a:xfrm>
            <a:off x="0" y="4743633"/>
            <a:ext cx="638100" cy="399900"/>
          </a:xfrm>
          <a:prstGeom prst="rect">
            <a:avLst/>
          </a:prstGeom>
          <a:noFill/>
          <a:ln>
            <a:noFill/>
          </a:ln>
        </p:spPr>
        <p:txBody>
          <a:bodyPr anchorCtr="0" anchor="b" bIns="274300" lIns="274300" spcFirstLastPara="1" rIns="182875" wrap="square" tIns="91425">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uppet">
  <a:themeElements>
    <a:clrScheme name="Custom 15">
      <a:dk1>
        <a:srgbClr val="222222"/>
      </a:dk1>
      <a:lt1>
        <a:srgbClr val="FFFFFF"/>
      </a:lt1>
      <a:dk2>
        <a:srgbClr val="FFAE1A"/>
      </a:dk2>
      <a:lt2>
        <a:srgbClr val="FED76E"/>
      </a:lt2>
      <a:accent1>
        <a:srgbClr val="3880FF"/>
      </a:accent1>
      <a:accent2>
        <a:srgbClr val="FE5B36"/>
      </a:accent2>
      <a:accent3>
        <a:srgbClr val="00D87B"/>
      </a:accent3>
      <a:accent4>
        <a:srgbClr val="8A446C"/>
      </a:accent4>
      <a:accent5>
        <a:srgbClr val="D7764A"/>
      </a:accent5>
      <a:accent6>
        <a:srgbClr val="58E0B6"/>
      </a:accent6>
      <a:hlink>
        <a:srgbClr val="3880FF"/>
      </a:hlink>
      <a:folHlink>
        <a:srgbClr val="91B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