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Helvetica Neue"/>
      <p:regular r:id="rId12"/>
      <p:bold r:id="rId13"/>
      <p:italic r:id="rId14"/>
      <p:boldItalic r:id="rId15"/>
    </p:embeddedFont>
    <p:embeddedFont>
      <p:font typeface="Helvetica Neue Light"/>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b0KglG0NmzW3hhglSWRjAB49P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font" Target="fonts/HelveticaNeue-bold.fntdata"/><Relationship Id="rId24" Type="http://customschemas.google.com/relationships/presentationmetadata" Target="metadata"/><Relationship Id="rId12" Type="http://schemas.openxmlformats.org/officeDocument/2006/relationships/font" Target="fonts/HelveticaNeue-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Italic.fntdata"/><Relationship Id="rId14" Type="http://schemas.openxmlformats.org/officeDocument/2006/relationships/font" Target="fonts/HelveticaNeue-italic.fntdata"/><Relationship Id="rId17" Type="http://schemas.openxmlformats.org/officeDocument/2006/relationships/font" Target="fonts/HelveticaNeueLight-bold.fntdata"/><Relationship Id="rId16" Type="http://schemas.openxmlformats.org/officeDocument/2006/relationships/font" Target="fonts/HelveticaNeueLight-regular.fntdata"/><Relationship Id="rId5" Type="http://schemas.openxmlformats.org/officeDocument/2006/relationships/notesMaster" Target="notesMasters/notesMaster1.xml"/><Relationship Id="rId19" Type="http://schemas.openxmlformats.org/officeDocument/2006/relationships/font" Target="fonts/HelveticaNeueLight-boldItalic.fntdata"/><Relationship Id="rId6" Type="http://schemas.openxmlformats.org/officeDocument/2006/relationships/slide" Target="slides/slide1.xml"/><Relationship Id="rId18"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32abb4ef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832abb4ef8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0" name="Google Shape;100;g832abb4ef8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d8ae70e0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95d8ae70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48a95bae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24" name="Google Shape;124;g748a95ba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a1e1d48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a1e1d48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Ideally we want to be iterating and reviewing on this plan quarterly. So in addition to our weekly TAM meetings, we would schedule QBR’s in order to discuss the objectives defined in this plan, what worked, what didn’t and review how we can continuing executing on this going forward. And leave time for any changes that need to be made in the plan, so we ensure we are regularly reviewing your priorities as oftentimes there are shifts in the landscape...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32abb4ef8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832abb4ef8_0_2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2" name="Google Shape;172;g832abb4ef8_0_2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6" name="Shape 6"/>
        <p:cNvGrpSpPr/>
        <p:nvPr/>
      </p:nvGrpSpPr>
      <p:grpSpPr>
        <a:xfrm>
          <a:off x="0" y="0"/>
          <a:ext cx="0" cy="0"/>
          <a:chOff x="0" y="0"/>
          <a:chExt cx="0" cy="0"/>
        </a:xfrm>
      </p:grpSpPr>
      <p:sp>
        <p:nvSpPr>
          <p:cNvPr id="7" name="Google Shape;7;g832abb4ef8_0_275"/>
          <p:cNvSpPr txBox="1"/>
          <p:nvPr>
            <p:ph type="ctrTitle"/>
          </p:nvPr>
        </p:nvSpPr>
        <p:spPr>
          <a:xfrm>
            <a:off x="0" y="1626844"/>
            <a:ext cx="5958000" cy="1498500"/>
          </a:xfrm>
          <a:prstGeom prst="rect">
            <a:avLst/>
          </a:prstGeom>
          <a:noFill/>
          <a:ln>
            <a:noFill/>
          </a:ln>
        </p:spPr>
        <p:txBody>
          <a:bodyPr anchorCtr="0" anchor="b" bIns="0" lIns="456800" spcFirstLastPara="1" rIns="182700" wrap="square" tIns="0">
            <a:noAutofit/>
          </a:bodyPr>
          <a:lstStyle>
            <a:lvl1pPr lvl="0" marR="0" rtl="0" algn="l">
              <a:lnSpc>
                <a:spcPct val="90000"/>
              </a:lnSpc>
              <a:spcBef>
                <a:spcPts val="0"/>
              </a:spcBef>
              <a:spcAft>
                <a:spcPts val="0"/>
              </a:spcAft>
              <a:buClr>
                <a:schemeClr val="dk1"/>
              </a:buClr>
              <a:buSzPts val="3600"/>
              <a:buFont typeface="Helvetica Neue"/>
              <a:buChar char="●"/>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g832abb4ef8_0_275"/>
          <p:cNvSpPr txBox="1"/>
          <p:nvPr>
            <p:ph idx="1" type="subTitle"/>
          </p:nvPr>
        </p:nvSpPr>
        <p:spPr>
          <a:xfrm>
            <a:off x="0" y="3125336"/>
            <a:ext cx="5958000" cy="600000"/>
          </a:xfrm>
          <a:prstGeom prst="rect">
            <a:avLst/>
          </a:prstGeom>
          <a:noFill/>
          <a:ln>
            <a:noFill/>
          </a:ln>
        </p:spPr>
        <p:txBody>
          <a:bodyPr anchorCtr="0" anchor="t" bIns="182875" lIns="456800" spcFirstLastPara="1" rIns="182700" wrap="square" tIns="137025">
            <a:noAutofit/>
          </a:bodyPr>
          <a:lstStyle>
            <a:lvl1pPr lvl="0" marR="0" rtl="0" algn="l">
              <a:lnSpc>
                <a:spcPct val="100000"/>
              </a:lnSpc>
              <a:spcBef>
                <a:spcPts val="1200"/>
              </a:spcBef>
              <a:spcAft>
                <a:spcPts val="0"/>
              </a:spcAft>
              <a:buClr>
                <a:srgbClr val="FFAD1A"/>
              </a:buClr>
              <a:buSzPts val="1800"/>
              <a:buFont typeface="Arial"/>
              <a:buNone/>
              <a:defRPr b="0" i="0" sz="1800" u="none" cap="none" strike="noStrike">
                <a:solidFill>
                  <a:srgbClr val="FFAD1A"/>
                </a:solidFill>
                <a:latin typeface="Helvetica Neue"/>
                <a:ea typeface="Helvetica Neue"/>
                <a:cs typeface="Helvetica Neue"/>
                <a:sym typeface="Helvetica Neue"/>
              </a:defRPr>
            </a:lvl1pPr>
            <a:lvl2pPr lvl="1" marR="0" rtl="0" algn="ctr">
              <a:lnSpc>
                <a:spcPct val="100000"/>
              </a:lnSpc>
              <a:spcBef>
                <a:spcPts val="400"/>
              </a:spcBef>
              <a:spcAft>
                <a:spcPts val="0"/>
              </a:spcAft>
              <a:buClr>
                <a:srgbClr val="8A8A8A"/>
              </a:buClr>
              <a:buSzPts val="1600"/>
              <a:buFont typeface="Arial"/>
              <a:buNone/>
              <a:defRPr b="0" i="0" sz="1400" u="none" cap="none" strike="noStrike">
                <a:solidFill>
                  <a:srgbClr val="8A8A8A"/>
                </a:solidFill>
                <a:latin typeface="Arial"/>
                <a:ea typeface="Arial"/>
                <a:cs typeface="Arial"/>
                <a:sym typeface="Arial"/>
              </a:defRPr>
            </a:lvl2pPr>
            <a:lvl3pPr lvl="2" marR="0" rtl="0" algn="ctr">
              <a:lnSpc>
                <a:spcPct val="100000"/>
              </a:lnSpc>
              <a:spcBef>
                <a:spcPts val="300"/>
              </a:spcBef>
              <a:spcAft>
                <a:spcPts val="0"/>
              </a:spcAft>
              <a:buClr>
                <a:srgbClr val="8A8A8A"/>
              </a:buClr>
              <a:buSzPts val="1400"/>
              <a:buFont typeface="Arial"/>
              <a:buNone/>
              <a:defRPr b="0" i="0" sz="1400" u="none" cap="none" strike="noStrike">
                <a:solidFill>
                  <a:srgbClr val="8A8A8A"/>
                </a:solidFill>
                <a:latin typeface="Arial"/>
                <a:ea typeface="Arial"/>
                <a:cs typeface="Arial"/>
                <a:sym typeface="Arial"/>
              </a:defRPr>
            </a:lvl3pPr>
            <a:lvl4pPr lvl="3" marR="0" rtl="0" algn="ctr">
              <a:lnSpc>
                <a:spcPct val="100000"/>
              </a:lnSpc>
              <a:spcBef>
                <a:spcPts val="200"/>
              </a:spcBef>
              <a:spcAft>
                <a:spcPts val="0"/>
              </a:spcAft>
              <a:buClr>
                <a:srgbClr val="8A8A8A"/>
              </a:buClr>
              <a:buSzPts val="1200"/>
              <a:buFont typeface="Arial"/>
              <a:buNone/>
              <a:defRPr b="0" i="0" sz="1400" u="none" cap="none" strike="noStrike">
                <a:solidFill>
                  <a:srgbClr val="8A8A8A"/>
                </a:solidFill>
                <a:latin typeface="Arial"/>
                <a:ea typeface="Arial"/>
                <a:cs typeface="Arial"/>
                <a:sym typeface="Arial"/>
              </a:defRPr>
            </a:lvl4pPr>
            <a:lvl5pPr lvl="4" marR="0" rtl="0" algn="ctr">
              <a:lnSpc>
                <a:spcPct val="100000"/>
              </a:lnSpc>
              <a:spcBef>
                <a:spcPts val="600"/>
              </a:spcBef>
              <a:spcAft>
                <a:spcPts val="0"/>
              </a:spcAft>
              <a:buClr>
                <a:srgbClr val="8A8A8A"/>
              </a:buClr>
              <a:buSzPts val="800"/>
              <a:buFont typeface="Arial"/>
              <a:buNone/>
              <a:defRPr b="0" i="0" sz="1400" u="none" cap="none" strike="noStrike">
                <a:solidFill>
                  <a:srgbClr val="8A8A8A"/>
                </a:solidFill>
                <a:latin typeface="Arial"/>
                <a:ea typeface="Arial"/>
                <a:cs typeface="Arial"/>
                <a:sym typeface="Arial"/>
              </a:defRPr>
            </a:lvl5pPr>
            <a:lvl6pPr lvl="5" marR="0" rtl="0" algn="ctr">
              <a:lnSpc>
                <a:spcPct val="100000"/>
              </a:lnSpc>
              <a:spcBef>
                <a:spcPts val="600"/>
              </a:spcBef>
              <a:spcAft>
                <a:spcPts val="0"/>
              </a:spcAft>
              <a:buClr>
                <a:srgbClr val="8A8A8A"/>
              </a:buClr>
              <a:buSzPts val="800"/>
              <a:buFont typeface="Arial"/>
              <a:buNone/>
              <a:defRPr b="0" i="0" sz="1400" u="none" cap="none" strike="noStrike">
                <a:solidFill>
                  <a:srgbClr val="8A8A8A"/>
                </a:solidFill>
                <a:latin typeface="Arial"/>
                <a:ea typeface="Arial"/>
                <a:cs typeface="Arial"/>
                <a:sym typeface="Arial"/>
              </a:defRPr>
            </a:lvl6pPr>
            <a:lvl7pPr lvl="6" marR="0" rtl="0" algn="ctr">
              <a:lnSpc>
                <a:spcPct val="100000"/>
              </a:lnSpc>
              <a:spcBef>
                <a:spcPts val="600"/>
              </a:spcBef>
              <a:spcAft>
                <a:spcPts val="0"/>
              </a:spcAft>
              <a:buClr>
                <a:srgbClr val="8A8A8A"/>
              </a:buClr>
              <a:buSzPts val="800"/>
              <a:buFont typeface="Arial"/>
              <a:buNone/>
              <a:defRPr b="0" i="0" sz="1400" u="none" cap="none" strike="noStrike">
                <a:solidFill>
                  <a:srgbClr val="8A8A8A"/>
                </a:solidFill>
                <a:latin typeface="Arial"/>
                <a:ea typeface="Arial"/>
                <a:cs typeface="Arial"/>
                <a:sym typeface="Arial"/>
              </a:defRPr>
            </a:lvl7pPr>
            <a:lvl8pPr lvl="7" marR="0" rtl="0" algn="ctr">
              <a:lnSpc>
                <a:spcPct val="100000"/>
              </a:lnSpc>
              <a:spcBef>
                <a:spcPts val="600"/>
              </a:spcBef>
              <a:spcAft>
                <a:spcPts val="0"/>
              </a:spcAft>
              <a:buClr>
                <a:srgbClr val="8A8A8A"/>
              </a:buClr>
              <a:buSzPts val="800"/>
              <a:buFont typeface="Arial"/>
              <a:buNone/>
              <a:defRPr b="0" i="0" sz="1400" u="none" cap="none" strike="noStrike">
                <a:solidFill>
                  <a:srgbClr val="8A8A8A"/>
                </a:solidFill>
                <a:latin typeface="Arial"/>
                <a:ea typeface="Arial"/>
                <a:cs typeface="Arial"/>
                <a:sym typeface="Arial"/>
              </a:defRPr>
            </a:lvl8pPr>
            <a:lvl9pPr lvl="8" marR="0" rtl="0" algn="ctr">
              <a:lnSpc>
                <a:spcPct val="100000"/>
              </a:lnSpc>
              <a:spcBef>
                <a:spcPts val="600"/>
              </a:spcBef>
              <a:spcAft>
                <a:spcPts val="0"/>
              </a:spcAft>
              <a:buClr>
                <a:srgbClr val="8A8A8A"/>
              </a:buClr>
              <a:buSzPts val="800"/>
              <a:buFont typeface="Arial"/>
              <a:buNone/>
              <a:defRPr b="0" i="0" sz="1400" u="none" cap="none" strike="noStrike">
                <a:solidFill>
                  <a:srgbClr val="8A8A8A"/>
                </a:solidFill>
                <a:latin typeface="Arial"/>
                <a:ea typeface="Arial"/>
                <a:cs typeface="Arial"/>
                <a:sym typeface="Arial"/>
              </a:defRPr>
            </a:lvl9pPr>
          </a:lstStyle>
          <a:p/>
        </p:txBody>
      </p:sp>
      <p:grpSp>
        <p:nvGrpSpPr>
          <p:cNvPr id="9" name="Google Shape;9;g832abb4ef8_0_275"/>
          <p:cNvGrpSpPr/>
          <p:nvPr/>
        </p:nvGrpSpPr>
        <p:grpSpPr>
          <a:xfrm>
            <a:off x="475498" y="457304"/>
            <a:ext cx="1589448" cy="563213"/>
            <a:chOff x="360363" y="3779838"/>
            <a:chExt cx="7051677" cy="2498728"/>
          </a:xfrm>
        </p:grpSpPr>
        <p:sp>
          <p:nvSpPr>
            <p:cNvPr id="10" name="Google Shape;10;g832abb4ef8_0_275"/>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11" name="Google Shape;11;g832abb4ef8_0_275"/>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pSp>
      <p:sp>
        <p:nvSpPr>
          <p:cNvPr id="12" name="Google Shape;12;g832abb4ef8_0_275"/>
          <p:cNvSpPr txBox="1"/>
          <p:nvPr>
            <p:ph idx="11" type="ftr"/>
          </p:nvPr>
        </p:nvSpPr>
        <p:spPr>
          <a:xfrm>
            <a:off x="-4763" y="4743633"/>
            <a:ext cx="6714000" cy="399900"/>
          </a:xfrm>
          <a:prstGeom prst="rect">
            <a:avLst/>
          </a:prstGeom>
          <a:noFill/>
          <a:ln>
            <a:noFill/>
          </a:ln>
        </p:spPr>
        <p:txBody>
          <a:bodyPr anchorCtr="0" anchor="b" bIns="274300" lIns="457200" spcFirstLastPara="1" rIns="91425" wrap="square" tIns="9135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5C36"/>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logo">
  <p:cSld name=" Blank logo">
    <p:spTree>
      <p:nvGrpSpPr>
        <p:cNvPr id="56" name="Shape 56"/>
        <p:cNvGrpSpPr/>
        <p:nvPr/>
      </p:nvGrpSpPr>
      <p:grpSpPr>
        <a:xfrm>
          <a:off x="0" y="0"/>
          <a:ext cx="0" cy="0"/>
          <a:chOff x="0" y="0"/>
          <a:chExt cx="0" cy="0"/>
        </a:xfrm>
      </p:grpSpPr>
      <p:sp>
        <p:nvSpPr>
          <p:cNvPr id="57" name="Google Shape;57;p25"/>
          <p:cNvSpPr/>
          <p:nvPr/>
        </p:nvSpPr>
        <p:spPr>
          <a:xfrm>
            <a:off x="0" y="0"/>
            <a:ext cx="9144000" cy="53998"/>
          </a:xfrm>
          <a:prstGeom prst="rect">
            <a:avLst/>
          </a:prstGeom>
          <a:solidFill>
            <a:srgbClr val="0087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8" name="Google Shape;58;p25"/>
          <p:cNvPicPr preferRelativeResize="0"/>
          <p:nvPr/>
        </p:nvPicPr>
        <p:blipFill rotWithShape="1">
          <a:blip r:embed="rId2">
            <a:alphaModFix/>
          </a:blip>
          <a:srcRect b="0" l="0" r="0" t="0"/>
          <a:stretch/>
        </p:blipFill>
        <p:spPr>
          <a:xfrm>
            <a:off x="8272778" y="4855076"/>
            <a:ext cx="731399" cy="171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Main Page">
  <p:cSld name="3_Main Page">
    <p:spTree>
      <p:nvGrpSpPr>
        <p:cNvPr id="59" name="Shape 59"/>
        <p:cNvGrpSpPr/>
        <p:nvPr/>
      </p:nvGrpSpPr>
      <p:grpSpPr>
        <a:xfrm>
          <a:off x="0" y="0"/>
          <a:ext cx="0" cy="0"/>
          <a:chOff x="0" y="0"/>
          <a:chExt cx="0" cy="0"/>
        </a:xfrm>
      </p:grpSpPr>
      <p:sp>
        <p:nvSpPr>
          <p:cNvPr id="60" name="Google Shape;60;p26"/>
          <p:cNvSpPr txBox="1"/>
          <p:nvPr>
            <p:ph type="title"/>
          </p:nvPr>
        </p:nvSpPr>
        <p:spPr>
          <a:xfrm>
            <a:off x="3106096" y="149918"/>
            <a:ext cx="5985149" cy="47444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8774"/>
              </a:buClr>
              <a:buSzPts val="2800"/>
              <a:buFont typeface="Arial"/>
              <a:buNone/>
              <a:defRPr b="1" i="0" sz="2800" u="none" cap="none" strike="noStrike">
                <a:solidFill>
                  <a:srgbClr val="008774"/>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26"/>
          <p:cNvSpPr txBox="1"/>
          <p:nvPr>
            <p:ph idx="1" type="body"/>
          </p:nvPr>
        </p:nvSpPr>
        <p:spPr>
          <a:xfrm>
            <a:off x="3106674" y="624362"/>
            <a:ext cx="5984747" cy="28856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595959"/>
              </a:buClr>
              <a:buSzPts val="1800"/>
              <a:buFont typeface="Arial"/>
              <a:buNone/>
              <a:defRPr b="0" i="0" sz="1800" u="none" cap="none" strike="noStrike">
                <a:solidFill>
                  <a:srgbClr val="595959"/>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26"/>
          <p:cNvSpPr/>
          <p:nvPr/>
        </p:nvSpPr>
        <p:spPr>
          <a:xfrm>
            <a:off x="0" y="0"/>
            <a:ext cx="9144000" cy="53993"/>
          </a:xfrm>
          <a:prstGeom prst="rect">
            <a:avLst/>
          </a:prstGeom>
          <a:solidFill>
            <a:srgbClr val="0087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 name="Google Shape;63;p26"/>
          <p:cNvSpPr txBox="1"/>
          <p:nvPr>
            <p:ph idx="12" type="sldNum"/>
          </p:nvPr>
        </p:nvSpPr>
        <p:spPr>
          <a:xfrm>
            <a:off x="48247" y="4861462"/>
            <a:ext cx="373337" cy="273842"/>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1pPr>
            <a:lvl2pPr indent="0" lvl="1"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2pPr>
            <a:lvl3pPr indent="0" lvl="2"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3pPr>
            <a:lvl4pPr indent="0" lvl="3"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4pPr>
            <a:lvl5pPr indent="0" lvl="4"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5pPr>
            <a:lvl6pPr indent="0" lvl="5"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6pPr>
            <a:lvl7pPr indent="0" lvl="6"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7pPr>
            <a:lvl8pPr indent="0" lvl="7"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8pPr>
            <a:lvl9pPr indent="0" lvl="8" marL="0" marR="0" rtl="0" algn="l">
              <a:lnSpc>
                <a:spcPct val="100000"/>
              </a:lnSpc>
              <a:spcBef>
                <a:spcPts val="0"/>
              </a:spcBef>
              <a:spcAft>
                <a:spcPts val="0"/>
              </a:spcAft>
              <a:buClr>
                <a:srgbClr val="A5A5A5"/>
              </a:buClr>
              <a:buSzPts val="225"/>
              <a:buFont typeface="Arial"/>
              <a:buNone/>
              <a:defRPr b="0" i="0" sz="900" u="none" cap="none" strike="noStrike">
                <a:solidFill>
                  <a:srgbClr val="A5A5A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26"/>
          <p:cNvSpPr/>
          <p:nvPr>
            <p:ph idx="2" type="pic"/>
          </p:nvPr>
        </p:nvSpPr>
        <p:spPr>
          <a:xfrm>
            <a:off x="0" y="0"/>
            <a:ext cx="2884486" cy="5135563"/>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5" name="Shape 65"/>
        <p:cNvGrpSpPr/>
        <p:nvPr/>
      </p:nvGrpSpPr>
      <p:grpSpPr>
        <a:xfrm>
          <a:off x="0" y="0"/>
          <a:ext cx="0" cy="0"/>
          <a:chOff x="0" y="0"/>
          <a:chExt cx="0" cy="0"/>
        </a:xfrm>
      </p:grpSpPr>
      <p:sp>
        <p:nvSpPr>
          <p:cNvPr id="66" name="Google Shape;66;p27"/>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67" name="Shape 67"/>
        <p:cNvGrpSpPr/>
        <p:nvPr/>
      </p:nvGrpSpPr>
      <p:grpSpPr>
        <a:xfrm>
          <a:off x="0" y="0"/>
          <a:ext cx="0" cy="0"/>
          <a:chOff x="0" y="0"/>
          <a:chExt cx="0" cy="0"/>
        </a:xfrm>
      </p:grpSpPr>
      <p:sp>
        <p:nvSpPr>
          <p:cNvPr id="68" name="Google Shape;68;p28"/>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
        <p:nvSpPr>
          <p:cNvPr id="70" name="Google Shape;70;p29"/>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71" name="Shape 71"/>
        <p:cNvGrpSpPr/>
        <p:nvPr/>
      </p:nvGrpSpPr>
      <p:grpSpPr>
        <a:xfrm>
          <a:off x="0" y="0"/>
          <a:ext cx="0" cy="0"/>
          <a:chOff x="0" y="0"/>
          <a:chExt cx="0" cy="0"/>
        </a:xfrm>
      </p:grpSpPr>
      <p:sp>
        <p:nvSpPr>
          <p:cNvPr id="72" name="Google Shape;72;p30"/>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73" name="Shape 73"/>
        <p:cNvGrpSpPr/>
        <p:nvPr/>
      </p:nvGrpSpPr>
      <p:grpSpPr>
        <a:xfrm>
          <a:off x="0" y="0"/>
          <a:ext cx="0" cy="0"/>
          <a:chOff x="0" y="0"/>
          <a:chExt cx="0" cy="0"/>
        </a:xfrm>
      </p:grpSpPr>
      <p:sp>
        <p:nvSpPr>
          <p:cNvPr id="74" name="Google Shape;74;p31"/>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75" name="Shape 75"/>
        <p:cNvGrpSpPr/>
        <p:nvPr/>
      </p:nvGrpSpPr>
      <p:grpSpPr>
        <a:xfrm>
          <a:off x="0" y="0"/>
          <a:ext cx="0" cy="0"/>
          <a:chOff x="0" y="0"/>
          <a:chExt cx="0" cy="0"/>
        </a:xfrm>
      </p:grpSpPr>
      <p:sp>
        <p:nvSpPr>
          <p:cNvPr id="76" name="Google Shape;76;p32"/>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no circles">
  <p:cSld name="2_Title and Content, no circles">
    <p:spTree>
      <p:nvGrpSpPr>
        <p:cNvPr id="77" name="Shape 77"/>
        <p:cNvGrpSpPr/>
        <p:nvPr/>
      </p:nvGrpSpPr>
      <p:grpSpPr>
        <a:xfrm>
          <a:off x="0" y="0"/>
          <a:ext cx="0" cy="0"/>
          <a:chOff x="0" y="0"/>
          <a:chExt cx="0" cy="0"/>
        </a:xfrm>
      </p:grpSpPr>
      <p:sp>
        <p:nvSpPr>
          <p:cNvPr id="78" name="Google Shape;78;p33"/>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9" name="Google Shape;79;p33"/>
          <p:cNvSpPr txBox="1"/>
          <p:nvPr>
            <p:ph idx="1" type="body"/>
          </p:nvPr>
        </p:nvSpPr>
        <p:spPr>
          <a:xfrm>
            <a:off x="366712" y="1074737"/>
            <a:ext cx="8410574" cy="338296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1200"/>
              </a:spcBef>
              <a:spcAft>
                <a:spcPts val="0"/>
              </a:spcAft>
              <a:buClr>
                <a:schemeClr val="accent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accent1"/>
              </a:buClr>
              <a:buSzPts val="2000"/>
              <a:buFont typeface="Verdana"/>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00"/>
              </a:spcBef>
              <a:spcAft>
                <a:spcPts val="0"/>
              </a:spcAft>
              <a:buClr>
                <a:schemeClr val="accent1"/>
              </a:buClr>
              <a:buSzPts val="1600"/>
              <a:buFont typeface="Verdana"/>
              <a:buChar char="▪"/>
              <a:defRPr b="0" i="0" sz="16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300"/>
              </a:spcBef>
              <a:spcAft>
                <a:spcPts val="0"/>
              </a:spcAft>
              <a:buClr>
                <a:schemeClr val="accent1"/>
              </a:buClr>
              <a:buSzPts val="1200"/>
              <a:buFont typeface="Verdana"/>
              <a:buChar char="—"/>
              <a:defRPr b="0" i="0" sz="1200" u="none" cap="none" strike="noStrike">
                <a:solidFill>
                  <a:schemeClr val="dk1"/>
                </a:solidFill>
                <a:latin typeface="Calibri"/>
                <a:ea typeface="Calibri"/>
                <a:cs typeface="Calibri"/>
                <a:sym typeface="Calibri"/>
              </a:defRPr>
            </a:lvl4pPr>
            <a:lvl5pPr indent="-298450" lvl="4" marL="2286000" marR="0" rtl="0" algn="l">
              <a:lnSpc>
                <a:spcPct val="100000"/>
              </a:lnSpc>
              <a:spcBef>
                <a:spcPts val="300"/>
              </a:spcBef>
              <a:spcAft>
                <a:spcPts val="0"/>
              </a:spcAft>
              <a:buClr>
                <a:schemeClr val="accent1"/>
              </a:buClr>
              <a:buSzPts val="1100"/>
              <a:buFont typeface="Verdana"/>
              <a:buChar char="»"/>
              <a:defRPr b="0" i="0" sz="11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p34"/>
          <p:cNvSpPr txBox="1"/>
          <p:nvPr>
            <p:ph type="title"/>
          </p:nvPr>
        </p:nvSpPr>
        <p:spPr>
          <a:xfrm>
            <a:off x="366712" y="325437"/>
            <a:ext cx="8410574" cy="46037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2"/>
              </a:buClr>
              <a:buSzPts val="3200"/>
              <a:buFont typeface="Calibri"/>
              <a:buNone/>
              <a:defRPr b="0" i="0" sz="3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34"/>
          <p:cNvSpPr txBox="1"/>
          <p:nvPr>
            <p:ph idx="1" type="body"/>
          </p:nvPr>
        </p:nvSpPr>
        <p:spPr>
          <a:xfrm>
            <a:off x="366712" y="1074737"/>
            <a:ext cx="8410574" cy="338296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1200"/>
              </a:spcBef>
              <a:spcAft>
                <a:spcPts val="0"/>
              </a:spcAft>
              <a:buClr>
                <a:schemeClr val="accent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accent1"/>
              </a:buClr>
              <a:buSzPts val="2000"/>
              <a:buFont typeface="Verdana"/>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00"/>
              </a:spcBef>
              <a:spcAft>
                <a:spcPts val="0"/>
              </a:spcAft>
              <a:buClr>
                <a:schemeClr val="accent1"/>
              </a:buClr>
              <a:buSzPts val="1600"/>
              <a:buFont typeface="Verdana"/>
              <a:buChar char="▪"/>
              <a:defRPr b="0" i="0" sz="16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300"/>
              </a:spcBef>
              <a:spcAft>
                <a:spcPts val="0"/>
              </a:spcAft>
              <a:buClr>
                <a:schemeClr val="accent1"/>
              </a:buClr>
              <a:buSzPts val="1200"/>
              <a:buFont typeface="Verdana"/>
              <a:buChar char="—"/>
              <a:defRPr b="0" i="0" sz="1200" u="none" cap="none" strike="noStrike">
                <a:solidFill>
                  <a:schemeClr val="dk1"/>
                </a:solidFill>
                <a:latin typeface="Calibri"/>
                <a:ea typeface="Calibri"/>
                <a:cs typeface="Calibri"/>
                <a:sym typeface="Calibri"/>
              </a:defRPr>
            </a:lvl4pPr>
            <a:lvl5pPr indent="-298450" lvl="4" marL="2286000" marR="0" rtl="0" algn="l">
              <a:lnSpc>
                <a:spcPct val="100000"/>
              </a:lnSpc>
              <a:spcBef>
                <a:spcPts val="300"/>
              </a:spcBef>
              <a:spcAft>
                <a:spcPts val="0"/>
              </a:spcAft>
              <a:buClr>
                <a:schemeClr val="accent1"/>
              </a:buClr>
              <a:buSzPts val="1100"/>
              <a:buFont typeface="Verdana"/>
              <a:buChar char="»"/>
              <a:defRPr b="0" i="0" sz="11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Agenda">
  <p:cSld name="03 Agenda">
    <p:spTree>
      <p:nvGrpSpPr>
        <p:cNvPr id="13" name="Shape 13"/>
        <p:cNvGrpSpPr/>
        <p:nvPr/>
      </p:nvGrpSpPr>
      <p:grpSpPr>
        <a:xfrm>
          <a:off x="0" y="0"/>
          <a:ext cx="0" cy="0"/>
          <a:chOff x="0" y="0"/>
          <a:chExt cx="0" cy="0"/>
        </a:xfrm>
      </p:grpSpPr>
      <p:sp>
        <p:nvSpPr>
          <p:cNvPr id="14" name="Google Shape;14;p17"/>
          <p:cNvSpPr/>
          <p:nvPr/>
        </p:nvSpPr>
        <p:spPr>
          <a:xfrm>
            <a:off x="0" y="4583400"/>
            <a:ext cx="9144000" cy="5601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txBox="1"/>
          <p:nvPr>
            <p:ph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lvl1pPr lvl="0" marR="0" rtl="0" algn="ctr">
              <a:lnSpc>
                <a:spcPct val="90000"/>
              </a:lnSpc>
              <a:spcBef>
                <a:spcPts val="0"/>
              </a:spcBef>
              <a:spcAft>
                <a:spcPts val="0"/>
              </a:spcAft>
              <a:buClr>
                <a:srgbClr val="FFAD1A"/>
              </a:buClr>
              <a:buSzPts val="2400"/>
              <a:buFont typeface="Arial"/>
              <a:buNone/>
              <a:defRPr b="0" i="0" sz="2400" u="none" cap="none" strike="noStrike">
                <a:solidFill>
                  <a:srgbClr val="FFAD1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6" name="Google Shape;16;p17"/>
          <p:cNvPicPr preferRelativeResize="0"/>
          <p:nvPr/>
        </p:nvPicPr>
        <p:blipFill rotWithShape="1">
          <a:blip r:embed="rId2">
            <a:alphaModFix/>
          </a:blip>
          <a:srcRect b="0" l="0" r="0" t="0"/>
          <a:stretch/>
        </p:blipFill>
        <p:spPr>
          <a:xfrm>
            <a:off x="220861" y="4720055"/>
            <a:ext cx="734776" cy="251949"/>
          </a:xfrm>
          <a:prstGeom prst="rect">
            <a:avLst/>
          </a:prstGeom>
          <a:noFill/>
          <a:ln>
            <a:noFill/>
          </a:ln>
        </p:spPr>
      </p:pic>
      <p:sp>
        <p:nvSpPr>
          <p:cNvPr id="17" name="Google Shape;17;p17"/>
          <p:cNvSpPr txBox="1"/>
          <p:nvPr>
            <p:ph idx="1" type="body"/>
          </p:nvPr>
        </p:nvSpPr>
        <p:spPr>
          <a:xfrm>
            <a:off x="0" y="661720"/>
            <a:ext cx="9144000" cy="4050892"/>
          </a:xfrm>
          <a:prstGeom prst="rect">
            <a:avLst/>
          </a:prstGeom>
          <a:noFill/>
          <a:ln>
            <a:noFill/>
          </a:ln>
        </p:spPr>
        <p:txBody>
          <a:bodyPr anchorCtr="0" anchor="ctr" bIns="457200" lIns="91425" spcFirstLastPara="1" rIns="91425" wrap="square" tIns="182875">
            <a:noAutofit/>
          </a:bodyPr>
          <a:lstStyle>
            <a:lvl1pPr indent="-228600" lvl="0" marL="457200"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ctr">
              <a:lnSpc>
                <a:spcPct val="100000"/>
              </a:lnSpc>
              <a:spcBef>
                <a:spcPts val="18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1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7"/>
          <p:cNvSpPr txBox="1"/>
          <p:nvPr>
            <p:ph idx="11" type="ftr"/>
          </p:nvPr>
        </p:nvSpPr>
        <p:spPr>
          <a:xfrm>
            <a:off x="2128837" y="4712613"/>
            <a:ext cx="6332537" cy="430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17"/>
          <p:cNvSpPr txBox="1"/>
          <p:nvPr>
            <p:ph idx="12" type="sldNum"/>
          </p:nvPr>
        </p:nvSpPr>
        <p:spPr>
          <a:xfrm>
            <a:off x="8461374" y="4712613"/>
            <a:ext cx="682625" cy="43088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Only">
  <p:cSld name="7_Title Only">
    <p:spTree>
      <p:nvGrpSpPr>
        <p:cNvPr id="83" name="Shape 83"/>
        <p:cNvGrpSpPr/>
        <p:nvPr/>
      </p:nvGrpSpPr>
      <p:grpSpPr>
        <a:xfrm>
          <a:off x="0" y="0"/>
          <a:ext cx="0" cy="0"/>
          <a:chOff x="0" y="0"/>
          <a:chExt cx="0" cy="0"/>
        </a:xfrm>
      </p:grpSpPr>
      <p:sp>
        <p:nvSpPr>
          <p:cNvPr id="84" name="Google Shape;84;p35"/>
          <p:cNvSpPr txBox="1"/>
          <p:nvPr>
            <p:ph type="title"/>
          </p:nvPr>
        </p:nvSpPr>
        <p:spPr>
          <a:xfrm>
            <a:off x="366712" y="325437"/>
            <a:ext cx="8410499" cy="460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p35"/>
          <p:cNvSpPr txBox="1"/>
          <p:nvPr/>
        </p:nvSpPr>
        <p:spPr>
          <a:xfrm>
            <a:off x="4197960" y="4671751"/>
            <a:ext cx="748200" cy="2768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age">
  <p:cSld name="Main Page">
    <p:spTree>
      <p:nvGrpSpPr>
        <p:cNvPr id="86" name="Shape 86"/>
        <p:cNvGrpSpPr/>
        <p:nvPr/>
      </p:nvGrpSpPr>
      <p:grpSpPr>
        <a:xfrm>
          <a:off x="0" y="0"/>
          <a:ext cx="0" cy="0"/>
          <a:chOff x="0" y="0"/>
          <a:chExt cx="0" cy="0"/>
        </a:xfrm>
      </p:grpSpPr>
      <p:pic>
        <p:nvPicPr>
          <p:cNvPr descr="pivotal_teal.png" id="87" name="Google Shape;87;p36"/>
          <p:cNvPicPr preferRelativeResize="0"/>
          <p:nvPr/>
        </p:nvPicPr>
        <p:blipFill rotWithShape="1">
          <a:blip r:embed="rId2">
            <a:alphaModFix/>
          </a:blip>
          <a:srcRect b="0" l="0" r="0" t="0"/>
          <a:stretch/>
        </p:blipFill>
        <p:spPr>
          <a:xfrm>
            <a:off x="8272778" y="4855076"/>
            <a:ext cx="731399" cy="171300"/>
          </a:xfrm>
          <a:prstGeom prst="rect">
            <a:avLst/>
          </a:prstGeom>
          <a:noFill/>
          <a:ln>
            <a:noFill/>
          </a:ln>
        </p:spPr>
      </p:pic>
      <p:sp>
        <p:nvSpPr>
          <p:cNvPr id="88" name="Google Shape;88;p36"/>
          <p:cNvSpPr txBox="1"/>
          <p:nvPr>
            <p:ph type="title"/>
          </p:nvPr>
        </p:nvSpPr>
        <p:spPr>
          <a:xfrm>
            <a:off x="113719" y="149918"/>
            <a:ext cx="8796900" cy="4742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Arial"/>
              <a:buNone/>
              <a:defRPr b="1" i="0" sz="28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89" name="Google Shape;89;p36"/>
          <p:cNvSpPr txBox="1"/>
          <p:nvPr>
            <p:ph idx="1" type="body"/>
          </p:nvPr>
        </p:nvSpPr>
        <p:spPr>
          <a:xfrm>
            <a:off x="114300" y="624362"/>
            <a:ext cx="8796300" cy="28859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00"/>
              </a:spcBef>
              <a:spcAft>
                <a:spcPts val="0"/>
              </a:spcAft>
              <a:buClr>
                <a:srgbClr val="7F7F7F"/>
              </a:buClr>
              <a:buSzPts val="1800"/>
              <a:buFont typeface="Arial"/>
              <a:buNone/>
              <a:defRPr b="0" i="0" sz="1800" u="none" cap="none" strike="noStrike">
                <a:solidFill>
                  <a:srgbClr val="7F7F7F"/>
                </a:solidFill>
                <a:latin typeface="Arial"/>
                <a:ea typeface="Arial"/>
                <a:cs typeface="Arial"/>
                <a:sym typeface="Arial"/>
              </a:defRPr>
            </a:lvl1pPr>
            <a:lvl2pPr indent="-342900" lvl="1" marL="914400" marR="0" rtl="0" algn="l">
              <a:lnSpc>
                <a:spcPct val="100000"/>
              </a:lnSpc>
              <a:spcBef>
                <a:spcPts val="400"/>
              </a:spcBef>
              <a:spcAft>
                <a:spcPts val="0"/>
              </a:spcAft>
              <a:buClr>
                <a:srgbClr val="7F7F7F"/>
              </a:buClr>
              <a:buSzPts val="1800"/>
              <a:buFont typeface="Arial"/>
              <a:buChar char="–"/>
              <a:defRPr b="0" i="0" sz="1800" u="none" cap="none" strike="noStrike">
                <a:solidFill>
                  <a:srgbClr val="7F7F7F"/>
                </a:solidFill>
                <a:latin typeface="Arial"/>
                <a:ea typeface="Arial"/>
                <a:cs typeface="Arial"/>
                <a:sym typeface="Arial"/>
              </a:defRPr>
            </a:lvl2pPr>
            <a:lvl3pPr indent="-342900" lvl="2" marL="1371600" marR="0" rtl="0" algn="l">
              <a:lnSpc>
                <a:spcPct val="100000"/>
              </a:lnSpc>
              <a:spcBef>
                <a:spcPts val="400"/>
              </a:spcBef>
              <a:spcAft>
                <a:spcPts val="0"/>
              </a:spcAft>
              <a:buClr>
                <a:srgbClr val="7F7F7F"/>
              </a:buClr>
              <a:buSzPts val="1800"/>
              <a:buFont typeface="Arial"/>
              <a:buChar char="•"/>
              <a:defRPr b="0" i="0" sz="1800" u="none" cap="none" strike="noStrike">
                <a:solidFill>
                  <a:srgbClr val="7F7F7F"/>
                </a:solidFill>
                <a:latin typeface="Arial"/>
                <a:ea typeface="Arial"/>
                <a:cs typeface="Arial"/>
                <a:sym typeface="Arial"/>
              </a:defRPr>
            </a:lvl3pPr>
            <a:lvl4pPr indent="-342900" lvl="3" marL="1828800" marR="0" rtl="0" algn="l">
              <a:lnSpc>
                <a:spcPct val="100000"/>
              </a:lnSpc>
              <a:spcBef>
                <a:spcPts val="400"/>
              </a:spcBef>
              <a:spcAft>
                <a:spcPts val="0"/>
              </a:spcAft>
              <a:buClr>
                <a:srgbClr val="7F7F7F"/>
              </a:buClr>
              <a:buSzPts val="1800"/>
              <a:buFont typeface="Arial"/>
              <a:buChar char="–"/>
              <a:defRPr b="0" i="0" sz="1800" u="none" cap="none" strike="noStrike">
                <a:solidFill>
                  <a:srgbClr val="7F7F7F"/>
                </a:solidFill>
                <a:latin typeface="Arial"/>
                <a:ea typeface="Arial"/>
                <a:cs typeface="Arial"/>
                <a:sym typeface="Arial"/>
              </a:defRPr>
            </a:lvl4pPr>
            <a:lvl5pPr indent="-342900" lvl="4" marL="2286000" marR="0" rtl="0" algn="l">
              <a:lnSpc>
                <a:spcPct val="100000"/>
              </a:lnSpc>
              <a:spcBef>
                <a:spcPts val="400"/>
              </a:spcBef>
              <a:spcAft>
                <a:spcPts val="0"/>
              </a:spcAft>
              <a:buClr>
                <a:srgbClr val="7F7F7F"/>
              </a:buClr>
              <a:buSzPts val="1800"/>
              <a:buFont typeface="Arial"/>
              <a:buChar char="»"/>
              <a:defRPr b="0" i="0" sz="1800" u="none" cap="none" strike="noStrike">
                <a:solidFill>
                  <a:srgbClr val="7F7F7F"/>
                </a:solidFill>
                <a:latin typeface="Arial"/>
                <a:ea typeface="Arial"/>
                <a:cs typeface="Arial"/>
                <a:sym typeface="Arial"/>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9pPr>
          </a:lstStyle>
          <a:p/>
        </p:txBody>
      </p:sp>
      <p:sp>
        <p:nvSpPr>
          <p:cNvPr id="90" name="Google Shape;90;p36"/>
          <p:cNvSpPr/>
          <p:nvPr/>
        </p:nvSpPr>
        <p:spPr>
          <a:xfrm>
            <a:off x="0" y="0"/>
            <a:ext cx="9144000" cy="53999"/>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36"/>
          <p:cNvSpPr txBox="1"/>
          <p:nvPr>
            <p:ph idx="12" type="sldNum"/>
          </p:nvPr>
        </p:nvSpPr>
        <p:spPr>
          <a:xfrm>
            <a:off x="48247" y="4861462"/>
            <a:ext cx="231300" cy="214799"/>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1pPr>
            <a:lvl2pPr indent="0" lvl="1"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2pPr>
            <a:lvl3pPr indent="0" lvl="2"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3pPr>
            <a:lvl4pPr indent="0" lvl="3"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4pPr>
            <a:lvl5pPr indent="0" lvl="4"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5pPr>
            <a:lvl6pPr indent="0" lvl="5"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6pPr>
            <a:lvl7pPr indent="0" lvl="6"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7pPr>
            <a:lvl8pPr indent="0" lvl="7"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8pPr>
            <a:lvl9pPr indent="0" lvl="8" marL="0" marR="0" rtl="0" algn="l">
              <a:lnSpc>
                <a:spcPct val="100000"/>
              </a:lnSpc>
              <a:spcBef>
                <a:spcPts val="0"/>
              </a:spcBef>
              <a:spcAft>
                <a:spcPts val="0"/>
              </a:spcAft>
              <a:buClr>
                <a:srgbClr val="A6A6A6"/>
              </a:buClr>
              <a:buSzPts val="225"/>
              <a:buFont typeface="Arial"/>
              <a:buNone/>
              <a:defRPr b="0" i="0" sz="900" u="none" cap="none" strike="noStrike">
                <a:solidFill>
                  <a:srgbClr val="A6A6A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p:cSld name="* blank *">
    <p:bg>
      <p:bgPr>
        <a:solidFill>
          <a:srgbClr val="FF5C36"/>
        </a:solidFill>
      </p:bgPr>
    </p:bg>
    <p:spTree>
      <p:nvGrpSpPr>
        <p:cNvPr id="92" name="Shape 92"/>
        <p:cNvGrpSpPr/>
        <p:nvPr/>
      </p:nvGrpSpPr>
      <p:grpSpPr>
        <a:xfrm>
          <a:off x="0" y="0"/>
          <a:ext cx="0" cy="0"/>
          <a:chOff x="0" y="0"/>
          <a:chExt cx="0" cy="0"/>
        </a:xfrm>
      </p:grpSpPr>
      <p:sp>
        <p:nvSpPr>
          <p:cNvPr id="93" name="Google Shape;93;g748a95bae8_1_267"/>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AD1A"/>
              </a:solidFill>
              <a:latin typeface="Arial"/>
              <a:ea typeface="Arial"/>
              <a:cs typeface="Arial"/>
              <a:sym typeface="Arial"/>
            </a:endParaRPr>
          </a:p>
        </p:txBody>
      </p:sp>
      <p:sp>
        <p:nvSpPr>
          <p:cNvPr id="94" name="Google Shape;94;g748a95bae8_1_267"/>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g748a95bae8_1_26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g748a95bae8_1_26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20" name="Shape 20"/>
        <p:cNvGrpSpPr/>
        <p:nvPr/>
      </p:nvGrpSpPr>
      <p:grpSpPr>
        <a:xfrm>
          <a:off x="0" y="0"/>
          <a:ext cx="0" cy="0"/>
          <a:chOff x="0" y="0"/>
          <a:chExt cx="0" cy="0"/>
        </a:xfrm>
      </p:grpSpPr>
      <p:sp>
        <p:nvSpPr>
          <p:cNvPr id="21" name="Google Shape;21;g832abb4ef8_0_546"/>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lvl1pPr lvl="0" marR="0" rtl="0" algn="l">
              <a:lnSpc>
                <a:spcPct val="90000"/>
              </a:lnSpc>
              <a:spcBef>
                <a:spcPts val="0"/>
              </a:spcBef>
              <a:spcAft>
                <a:spcPts val="0"/>
              </a:spcAft>
              <a:buClr>
                <a:schemeClr val="dk1"/>
              </a:buClr>
              <a:buSzPts val="5400"/>
              <a:buFont typeface="Helvetica Neue Light"/>
              <a:buChar char="●"/>
              <a:defRPr b="0" i="0" sz="5400" u="none" cap="none" strike="noStrike">
                <a:solidFill>
                  <a:schemeClr val="dk1"/>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grpSp>
        <p:nvGrpSpPr>
          <p:cNvPr id="22" name="Google Shape;22;g832abb4ef8_0_546"/>
          <p:cNvGrpSpPr/>
          <p:nvPr/>
        </p:nvGrpSpPr>
        <p:grpSpPr>
          <a:xfrm>
            <a:off x="475498" y="457304"/>
            <a:ext cx="1589448" cy="563213"/>
            <a:chOff x="360363" y="3779838"/>
            <a:chExt cx="7051677" cy="2498728"/>
          </a:xfrm>
        </p:grpSpPr>
        <p:sp>
          <p:nvSpPr>
            <p:cNvPr id="23" name="Google Shape;23;g832abb4ef8_0_546"/>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4" name="Google Shape;24;g832abb4ef8_0_546"/>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pSp>
      <p:pic>
        <p:nvPicPr>
          <p:cNvPr id="25" name="Google Shape;25;g832abb4ef8_0_546"/>
          <p:cNvPicPr preferRelativeResize="0"/>
          <p:nvPr/>
        </p:nvPicPr>
        <p:blipFill rotWithShape="1">
          <a:blip r:embed="rId2">
            <a:alphaModFix/>
          </a:blip>
          <a:srcRect b="0" l="0" r="0" t="0"/>
          <a:stretch/>
        </p:blipFill>
        <p:spPr>
          <a:xfrm>
            <a:off x="4954800" y="846875"/>
            <a:ext cx="4189203" cy="429662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D Cover Dark DAG" type="title">
  <p:cSld name="TITLE">
    <p:bg>
      <p:bgPr>
        <a:solidFill>
          <a:srgbClr val="212121"/>
        </a:solidFill>
      </p:bgPr>
    </p:bg>
    <p:spTree>
      <p:nvGrpSpPr>
        <p:cNvPr id="26" name="Shape 26"/>
        <p:cNvGrpSpPr/>
        <p:nvPr/>
      </p:nvGrpSpPr>
      <p:grpSpPr>
        <a:xfrm>
          <a:off x="0" y="0"/>
          <a:ext cx="0" cy="0"/>
          <a:chOff x="0" y="0"/>
          <a:chExt cx="0" cy="0"/>
        </a:xfrm>
      </p:grpSpPr>
      <p:sp>
        <p:nvSpPr>
          <p:cNvPr id="27" name="Google Shape;27;p16"/>
          <p:cNvSpPr txBox="1"/>
          <p:nvPr>
            <p:ph type="ctrTitle"/>
          </p:nvPr>
        </p:nvSpPr>
        <p:spPr>
          <a:xfrm>
            <a:off x="0" y="1438968"/>
            <a:ext cx="9144000" cy="950517"/>
          </a:xfrm>
          <a:prstGeom prst="rect">
            <a:avLst/>
          </a:prstGeom>
          <a:noFill/>
          <a:ln>
            <a:noFill/>
          </a:ln>
        </p:spPr>
        <p:txBody>
          <a:bodyPr anchorCtr="0" anchor="b" bIns="0" lIns="2560300" spcFirstLastPara="1" rIns="91425" wrap="square" tIns="0">
            <a:noAutofit/>
          </a:bodyPr>
          <a:lstStyle>
            <a:lvl1pPr lvl="0" marR="0" rtl="0" algn="l">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6"/>
          <p:cNvSpPr txBox="1"/>
          <p:nvPr>
            <p:ph idx="1" type="subTitle"/>
          </p:nvPr>
        </p:nvSpPr>
        <p:spPr>
          <a:xfrm>
            <a:off x="0" y="2389485"/>
            <a:ext cx="9144000" cy="461665"/>
          </a:xfrm>
          <a:prstGeom prst="rect">
            <a:avLst/>
          </a:prstGeom>
          <a:noFill/>
          <a:ln>
            <a:noFill/>
          </a:ln>
        </p:spPr>
        <p:txBody>
          <a:bodyPr anchorCtr="0" anchor="t" bIns="45700" lIns="2560300" spcFirstLastPara="1" rIns="91425" wrap="square" tIns="137150">
            <a:noAutofit/>
          </a:bodyPr>
          <a:lstStyle>
            <a:lvl1pPr lvl="0" marR="0" rtl="0" algn="l">
              <a:lnSpc>
                <a:spcPct val="100000"/>
              </a:lnSpc>
              <a:spcBef>
                <a:spcPts val="0"/>
              </a:spcBef>
              <a:spcAft>
                <a:spcPts val="0"/>
              </a:spcAft>
              <a:buClr>
                <a:srgbClr val="FFAD1A"/>
              </a:buClr>
              <a:buSzPts val="1800"/>
              <a:buFont typeface="Arial"/>
              <a:buNone/>
              <a:defRPr b="0" i="0" sz="1800" u="none" cap="none" strike="noStrike">
                <a:solidFill>
                  <a:srgbClr val="FFAD1A"/>
                </a:solidFill>
                <a:latin typeface="Arial"/>
                <a:ea typeface="Arial"/>
                <a:cs typeface="Arial"/>
                <a:sym typeface="Arial"/>
              </a:defRPr>
            </a:lvl1pPr>
            <a:lvl2pPr lvl="1"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2pPr>
            <a:lvl3pPr lvl="2"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lvl="3"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lvl="4"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lvl="5"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lvl="6"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lvl="7"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lvl="8" marR="0" rtl="0" algn="ctr">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pic>
        <p:nvPicPr>
          <p:cNvPr id="29" name="Google Shape;29;p16"/>
          <p:cNvPicPr preferRelativeResize="0"/>
          <p:nvPr/>
        </p:nvPicPr>
        <p:blipFill rotWithShape="1">
          <a:blip r:embed="rId2">
            <a:alphaModFix/>
          </a:blip>
          <a:srcRect b="5870" l="313" r="61091" t="33581"/>
          <a:stretch/>
        </p:blipFill>
        <p:spPr>
          <a:xfrm>
            <a:off x="0" y="2031999"/>
            <a:ext cx="3529264" cy="3111501"/>
          </a:xfrm>
          <a:prstGeom prst="rect">
            <a:avLst/>
          </a:prstGeom>
          <a:noFill/>
          <a:ln>
            <a:noFill/>
          </a:ln>
        </p:spPr>
      </p:pic>
      <p:pic>
        <p:nvPicPr>
          <p:cNvPr id="30" name="Google Shape;30;p16"/>
          <p:cNvPicPr preferRelativeResize="0"/>
          <p:nvPr/>
        </p:nvPicPr>
        <p:blipFill rotWithShape="1">
          <a:blip r:embed="rId3">
            <a:alphaModFix/>
          </a:blip>
          <a:srcRect b="0" l="0" r="0" t="0"/>
          <a:stretch/>
        </p:blipFill>
        <p:spPr>
          <a:xfrm>
            <a:off x="228600" y="228600"/>
            <a:ext cx="1245424" cy="427049"/>
          </a:xfrm>
          <a:prstGeom prst="rect">
            <a:avLst/>
          </a:prstGeom>
          <a:noFill/>
          <a:ln>
            <a:noFill/>
          </a:ln>
        </p:spPr>
      </p:pic>
      <p:sp>
        <p:nvSpPr>
          <p:cNvPr id="31" name="Google Shape;31;p16"/>
          <p:cNvSpPr txBox="1"/>
          <p:nvPr>
            <p:ph idx="11" type="ftr"/>
          </p:nvPr>
        </p:nvSpPr>
        <p:spPr>
          <a:xfrm>
            <a:off x="4565650" y="4712613"/>
            <a:ext cx="4578350" cy="430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20"/>
          <p:cNvSpPr/>
          <p:nvPr/>
        </p:nvSpPr>
        <p:spPr>
          <a:xfrm>
            <a:off x="0" y="0"/>
            <a:ext cx="9144000" cy="53998"/>
          </a:xfrm>
          <a:prstGeom prst="rect">
            <a:avLst/>
          </a:prstGeom>
          <a:solidFill>
            <a:srgbClr val="0087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4" name="Google Shape;34;p20"/>
          <p:cNvPicPr preferRelativeResize="0"/>
          <p:nvPr/>
        </p:nvPicPr>
        <p:blipFill rotWithShape="1">
          <a:blip r:embed="rId2">
            <a:alphaModFix/>
          </a:blip>
          <a:srcRect b="0" l="0" r="0" t="0"/>
          <a:stretch/>
        </p:blipFill>
        <p:spPr>
          <a:xfrm>
            <a:off x="8272778" y="4855076"/>
            <a:ext cx="731399" cy="171300"/>
          </a:xfrm>
          <a:prstGeom prst="rect">
            <a:avLst/>
          </a:prstGeom>
          <a:noFill/>
          <a:ln>
            <a:noFill/>
          </a:ln>
        </p:spPr>
      </p:pic>
      <p:sp>
        <p:nvSpPr>
          <p:cNvPr id="35" name="Google Shape;35;p20"/>
          <p:cNvSpPr txBox="1"/>
          <p:nvPr>
            <p:ph idx="1" type="subTitle"/>
          </p:nvPr>
        </p:nvSpPr>
        <p:spPr>
          <a:xfrm>
            <a:off x="365761" y="624700"/>
            <a:ext cx="8412480" cy="542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95959"/>
              </a:buClr>
              <a:buSzPts val="1800"/>
              <a:buFont typeface="Arial"/>
              <a:buNone/>
              <a:defRPr b="0" i="0" sz="18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0"/>
          <p:cNvSpPr txBox="1"/>
          <p:nvPr>
            <p:ph type="title"/>
          </p:nvPr>
        </p:nvSpPr>
        <p:spPr>
          <a:xfrm>
            <a:off x="365760" y="169550"/>
            <a:ext cx="8412480" cy="542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Arial"/>
              <a:buNone/>
              <a:defRPr b="1" i="0" sz="28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lide">
  <p:cSld name="Section Title Slide">
    <p:spTree>
      <p:nvGrpSpPr>
        <p:cNvPr id="37" name="Shape 37"/>
        <p:cNvGrpSpPr/>
        <p:nvPr/>
      </p:nvGrpSpPr>
      <p:grpSpPr>
        <a:xfrm>
          <a:off x="0" y="0"/>
          <a:ext cx="0" cy="0"/>
          <a:chOff x="0" y="0"/>
          <a:chExt cx="0" cy="0"/>
        </a:xfrm>
      </p:grpSpPr>
      <p:sp>
        <p:nvSpPr>
          <p:cNvPr id="38" name="Google Shape;38;p21"/>
          <p:cNvSpPr/>
          <p:nvPr/>
        </p:nvSpPr>
        <p:spPr>
          <a:xfrm>
            <a:off x="0" y="0"/>
            <a:ext cx="9144000" cy="5143499"/>
          </a:xfrm>
          <a:prstGeom prst="rect">
            <a:avLst/>
          </a:prstGeom>
          <a:solidFill>
            <a:srgbClr val="0087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1"/>
          <p:cNvSpPr txBox="1"/>
          <p:nvPr>
            <p:ph type="title"/>
          </p:nvPr>
        </p:nvSpPr>
        <p:spPr>
          <a:xfrm>
            <a:off x="659043" y="1638563"/>
            <a:ext cx="7611599" cy="1026298"/>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21"/>
          <p:cNvSpPr txBox="1"/>
          <p:nvPr>
            <p:ph idx="1" type="subTitle"/>
          </p:nvPr>
        </p:nvSpPr>
        <p:spPr>
          <a:xfrm>
            <a:off x="657772" y="2664866"/>
            <a:ext cx="4380599" cy="383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41" name="Google Shape;41;p21"/>
          <p:cNvPicPr preferRelativeResize="0"/>
          <p:nvPr/>
        </p:nvPicPr>
        <p:blipFill rotWithShape="1">
          <a:blip r:embed="rId2">
            <a:alphaModFix/>
          </a:blip>
          <a:srcRect b="0" l="0" r="0" t="0"/>
          <a:stretch/>
        </p:blipFill>
        <p:spPr>
          <a:xfrm>
            <a:off x="8270642" y="4855076"/>
            <a:ext cx="727528" cy="1710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22"/>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22"/>
          <p:cNvSpPr txBox="1"/>
          <p:nvPr>
            <p:ph idx="1" type="body"/>
          </p:nvPr>
        </p:nvSpPr>
        <p:spPr>
          <a:xfrm>
            <a:off x="311700" y="1152475"/>
            <a:ext cx="8520599"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22"/>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23"/>
          <p:cNvSpPr txBox="1"/>
          <p:nvPr>
            <p:ph type="title"/>
          </p:nvPr>
        </p:nvSpPr>
        <p:spPr>
          <a:xfrm>
            <a:off x="311700" y="445025"/>
            <a:ext cx="8520599" cy="5726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23"/>
          <p:cNvSpPr txBox="1"/>
          <p:nvPr>
            <p:ph idx="1" type="body"/>
          </p:nvPr>
        </p:nvSpPr>
        <p:spPr>
          <a:xfrm>
            <a:off x="311700" y="1152475"/>
            <a:ext cx="3999897"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49" name="Google Shape;49;p23"/>
          <p:cNvSpPr txBox="1"/>
          <p:nvPr>
            <p:ph idx="2" type="body"/>
          </p:nvPr>
        </p:nvSpPr>
        <p:spPr>
          <a:xfrm>
            <a:off x="4832400" y="1152475"/>
            <a:ext cx="3999897"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50" name="Google Shape;50;p23"/>
          <p:cNvSpPr txBox="1"/>
          <p:nvPr>
            <p:ph idx="12" type="sldNum"/>
          </p:nvPr>
        </p:nvSpPr>
        <p:spPr>
          <a:xfrm>
            <a:off x="8472457" y="4663216"/>
            <a:ext cx="548699"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35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Visual">
  <p:cSld name="End Slide_Visual">
    <p:spTree>
      <p:nvGrpSpPr>
        <p:cNvPr id="51" name="Shape 51"/>
        <p:cNvGrpSpPr/>
        <p:nvPr/>
      </p:nvGrpSpPr>
      <p:grpSpPr>
        <a:xfrm>
          <a:off x="0" y="0"/>
          <a:ext cx="0" cy="0"/>
          <a:chOff x="0" y="0"/>
          <a:chExt cx="0" cy="0"/>
        </a:xfrm>
      </p:grpSpPr>
      <p:pic>
        <p:nvPicPr>
          <p:cNvPr descr="photo-1428342319217-5fdaf6d7898e.jpeg" id="52" name="Google Shape;52;p24"/>
          <p:cNvPicPr preferRelativeResize="0"/>
          <p:nvPr/>
        </p:nvPicPr>
        <p:blipFill rotWithShape="1">
          <a:blip r:embed="rId2">
            <a:alphaModFix/>
          </a:blip>
          <a:srcRect b="0" l="0" r="0" t="0"/>
          <a:stretch/>
        </p:blipFill>
        <p:spPr>
          <a:xfrm>
            <a:off x="0" y="0"/>
            <a:ext cx="9143998" cy="5148072"/>
          </a:xfrm>
          <a:prstGeom prst="rect">
            <a:avLst/>
          </a:prstGeom>
          <a:noFill/>
          <a:ln>
            <a:noFill/>
          </a:ln>
        </p:spPr>
      </p:pic>
      <p:sp>
        <p:nvSpPr>
          <p:cNvPr id="53" name="Google Shape;53;p24"/>
          <p:cNvSpPr/>
          <p:nvPr/>
        </p:nvSpPr>
        <p:spPr>
          <a:xfrm>
            <a:off x="0" y="0"/>
            <a:ext cx="9144000" cy="5143499"/>
          </a:xfrm>
          <a:prstGeom prst="rect">
            <a:avLst/>
          </a:prstGeom>
          <a:solidFill>
            <a:srgbClr val="182730">
              <a:alpha val="6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54" name="Google Shape;54;p24"/>
          <p:cNvPicPr preferRelativeResize="0"/>
          <p:nvPr/>
        </p:nvPicPr>
        <p:blipFill rotWithShape="1">
          <a:blip r:embed="rId3">
            <a:alphaModFix/>
          </a:blip>
          <a:srcRect b="0" l="0" r="0" t="0"/>
          <a:stretch/>
        </p:blipFill>
        <p:spPr>
          <a:xfrm>
            <a:off x="8286414" y="4854091"/>
            <a:ext cx="712199" cy="173700"/>
          </a:xfrm>
          <a:prstGeom prst="rect">
            <a:avLst/>
          </a:prstGeom>
          <a:noFill/>
          <a:ln>
            <a:noFill/>
          </a:ln>
        </p:spPr>
      </p:pic>
      <p:sp>
        <p:nvSpPr>
          <p:cNvPr id="55" name="Google Shape;55;p24"/>
          <p:cNvSpPr txBox="1"/>
          <p:nvPr>
            <p:ph type="title"/>
          </p:nvPr>
        </p:nvSpPr>
        <p:spPr>
          <a:xfrm>
            <a:off x="1011975" y="1910375"/>
            <a:ext cx="7011599" cy="858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2"/>
              </a:buClr>
              <a:buSzPts val="3700"/>
              <a:buFont typeface="Arial"/>
              <a:buNone/>
              <a:defRPr b="0" i="0" sz="3700" u="none" cap="none" strike="noStrike">
                <a:solidFill>
                  <a:schemeClr val="accent2"/>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832abb4ef8_0_5"/>
          <p:cNvSpPr txBox="1"/>
          <p:nvPr>
            <p:ph type="ctrTitle"/>
          </p:nvPr>
        </p:nvSpPr>
        <p:spPr>
          <a:xfrm>
            <a:off x="0" y="1458775"/>
            <a:ext cx="5633100" cy="1666500"/>
          </a:xfrm>
          <a:prstGeom prst="rect">
            <a:avLst/>
          </a:prstGeom>
          <a:noFill/>
          <a:ln>
            <a:noFill/>
          </a:ln>
        </p:spPr>
        <p:txBody>
          <a:bodyPr anchorCtr="0" anchor="ctr" bIns="0" lIns="456800" spcFirstLastPara="1" rIns="182700" wrap="square" tIns="0">
            <a:noAutofit/>
          </a:bodyPr>
          <a:lstStyle/>
          <a:p>
            <a:pPr indent="0" lvl="0" marL="0" rtl="0" algn="ctr">
              <a:lnSpc>
                <a:spcPct val="90000"/>
              </a:lnSpc>
              <a:spcBef>
                <a:spcPts val="0"/>
              </a:spcBef>
              <a:spcAft>
                <a:spcPts val="0"/>
              </a:spcAft>
              <a:buClr>
                <a:schemeClr val="dk1"/>
              </a:buClr>
              <a:buSzPts val="6000"/>
              <a:buFont typeface="Helvetica Neue"/>
              <a:buNone/>
            </a:pPr>
            <a:r>
              <a:rPr b="1" lang="en-US" sz="2500"/>
              <a:t>Technical Account Management </a:t>
            </a:r>
            <a:br>
              <a:rPr b="1" lang="en-US" sz="2500"/>
            </a:br>
            <a:r>
              <a:rPr b="1" lang="en-US" sz="2500"/>
              <a:t>Customer Success Plan (CSP) </a:t>
            </a:r>
            <a:endParaRPr b="1" sz="2500"/>
          </a:p>
        </p:txBody>
      </p:sp>
      <p:sp>
        <p:nvSpPr>
          <p:cNvPr id="103" name="Google Shape;103;g832abb4ef8_0_5"/>
          <p:cNvSpPr txBox="1"/>
          <p:nvPr>
            <p:ph idx="1" type="subTitle"/>
          </p:nvPr>
        </p:nvSpPr>
        <p:spPr>
          <a:xfrm>
            <a:off x="0" y="3021036"/>
            <a:ext cx="5958000" cy="600000"/>
          </a:xfrm>
          <a:prstGeom prst="rect">
            <a:avLst/>
          </a:prstGeom>
          <a:noFill/>
          <a:ln>
            <a:noFill/>
          </a:ln>
        </p:spPr>
        <p:txBody>
          <a:bodyPr anchorCtr="0" anchor="t" bIns="182875" lIns="456800" spcFirstLastPara="1" rIns="182700" wrap="square" tIns="137025">
            <a:noAutofit/>
          </a:bodyPr>
          <a:lstStyle/>
          <a:p>
            <a:pPr indent="0" lvl="0" marL="0" rtl="0" algn="l">
              <a:lnSpc>
                <a:spcPct val="100000"/>
              </a:lnSpc>
              <a:spcBef>
                <a:spcPts val="0"/>
              </a:spcBef>
              <a:spcAft>
                <a:spcPts val="0"/>
              </a:spcAft>
              <a:buClr>
                <a:srgbClr val="FFAD1A"/>
              </a:buClr>
              <a:buSzPts val="1800"/>
              <a:buNone/>
            </a:pPr>
            <a:r>
              <a:rPr lang="en-US" sz="2300"/>
              <a:t>The Home Depot</a:t>
            </a:r>
            <a:endParaRPr sz="2300"/>
          </a:p>
        </p:txBody>
      </p:sp>
      <p:sp>
        <p:nvSpPr>
          <p:cNvPr id="104" name="Google Shape;104;g832abb4ef8_0_5"/>
          <p:cNvSpPr txBox="1"/>
          <p:nvPr>
            <p:ph idx="11" type="ftr"/>
          </p:nvPr>
        </p:nvSpPr>
        <p:spPr>
          <a:xfrm>
            <a:off x="12" y="3718629"/>
            <a:ext cx="1737300" cy="399900"/>
          </a:xfrm>
          <a:prstGeom prst="rect">
            <a:avLst/>
          </a:prstGeom>
          <a:noFill/>
          <a:ln>
            <a:noFill/>
          </a:ln>
        </p:spPr>
        <p:txBody>
          <a:bodyPr anchorCtr="0" anchor="b" bIns="274300" lIns="457200" spcFirstLastPara="1" rIns="91425" wrap="square" tIns="91350">
            <a:noAutofit/>
          </a:bodyPr>
          <a:lstStyle/>
          <a:p>
            <a:pPr indent="0" lvl="0" marL="0" rtl="0" algn="l">
              <a:lnSpc>
                <a:spcPct val="100000"/>
              </a:lnSpc>
              <a:spcBef>
                <a:spcPts val="0"/>
              </a:spcBef>
              <a:spcAft>
                <a:spcPts val="0"/>
              </a:spcAft>
              <a:buSzPts val="1400"/>
              <a:buNone/>
            </a:pPr>
            <a:r>
              <a:rPr lang="en-US"/>
              <a:t>5/13/21</a:t>
            </a:r>
            <a:endParaRPr/>
          </a:p>
        </p:txBody>
      </p:sp>
      <p:grpSp>
        <p:nvGrpSpPr>
          <p:cNvPr id="105" name="Google Shape;105;g832abb4ef8_0_5"/>
          <p:cNvGrpSpPr/>
          <p:nvPr/>
        </p:nvGrpSpPr>
        <p:grpSpPr>
          <a:xfrm>
            <a:off x="5318567" y="-1"/>
            <a:ext cx="3825432" cy="5100576"/>
            <a:chOff x="5318567" y="-1"/>
            <a:chExt cx="3825432" cy="5100576"/>
          </a:xfrm>
        </p:grpSpPr>
        <p:pic>
          <p:nvPicPr>
            <p:cNvPr id="106" name="Google Shape;106;g832abb4ef8_0_5"/>
            <p:cNvPicPr preferRelativeResize="0"/>
            <p:nvPr/>
          </p:nvPicPr>
          <p:blipFill rotWithShape="1">
            <a:blip r:embed="rId3">
              <a:alphaModFix/>
            </a:blip>
            <a:srcRect b="0" l="0" r="0" t="0"/>
            <a:stretch/>
          </p:blipFill>
          <p:spPr>
            <a:xfrm>
              <a:off x="5318567" y="-1"/>
              <a:ext cx="3825432" cy="5100576"/>
            </a:xfrm>
            <a:prstGeom prst="rect">
              <a:avLst/>
            </a:prstGeom>
            <a:noFill/>
            <a:ln>
              <a:noFill/>
            </a:ln>
          </p:spPr>
        </p:pic>
        <p:pic>
          <p:nvPicPr>
            <p:cNvPr id="107" name="Google Shape;107;g832abb4ef8_0_5"/>
            <p:cNvPicPr preferRelativeResize="0"/>
            <p:nvPr/>
          </p:nvPicPr>
          <p:blipFill rotWithShape="1">
            <a:blip r:embed="rId4">
              <a:alphaModFix/>
            </a:blip>
            <a:srcRect b="0" l="0" r="0" t="0"/>
            <a:stretch/>
          </p:blipFill>
          <p:spPr>
            <a:xfrm>
              <a:off x="6655121" y="1339046"/>
              <a:ext cx="1152325" cy="115232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SzPts val="2400"/>
              <a:buNone/>
            </a:pPr>
            <a:r>
              <a:rPr lang="en-US"/>
              <a:t>Why Do We Need a TAM Customer Success Plan?</a:t>
            </a:r>
            <a:endParaRPr/>
          </a:p>
        </p:txBody>
      </p:sp>
      <p:sp>
        <p:nvSpPr>
          <p:cNvPr id="113" name="Google Shape;113;p2"/>
          <p:cNvSpPr txBox="1"/>
          <p:nvPr>
            <p:ph idx="1" type="body"/>
          </p:nvPr>
        </p:nvSpPr>
        <p:spPr>
          <a:xfrm>
            <a:off x="562950" y="661725"/>
            <a:ext cx="8365800" cy="4050900"/>
          </a:xfrm>
          <a:prstGeom prst="rect">
            <a:avLst/>
          </a:prstGeom>
          <a:noFill/>
          <a:ln>
            <a:noFill/>
          </a:ln>
        </p:spPr>
        <p:txBody>
          <a:bodyPr anchorCtr="0" anchor="ctr" bIns="457200" lIns="91425" spcFirstLastPara="1" rIns="91425" wrap="square" tIns="182875">
            <a:noAutofit/>
          </a:bodyPr>
          <a:lstStyle/>
          <a:p>
            <a:pPr indent="-342900" lvl="0" marL="457200" rtl="0" algn="l">
              <a:lnSpc>
                <a:spcPct val="100000"/>
              </a:lnSpc>
              <a:spcBef>
                <a:spcPts val="1000"/>
              </a:spcBef>
              <a:spcAft>
                <a:spcPts val="0"/>
              </a:spcAft>
              <a:buClr>
                <a:schemeClr val="dk1"/>
              </a:buClr>
              <a:buSzPts val="1800"/>
              <a:buChar char="●"/>
            </a:pPr>
            <a:r>
              <a:rPr lang="en-US">
                <a:solidFill>
                  <a:schemeClr val="dk1"/>
                </a:solidFill>
              </a:rPr>
              <a:t>This Customer Success Plan is based on a collaborative effort between Geico and Puppet to map out a long term view of a success strategy</a:t>
            </a:r>
            <a:endParaRPr>
              <a:solidFill>
                <a:schemeClr val="dk1"/>
              </a:solidFill>
            </a:endParaRPr>
          </a:p>
          <a:p>
            <a:pPr indent="-342900" lvl="0" marL="457200" rtl="0" algn="l">
              <a:lnSpc>
                <a:spcPct val="100000"/>
              </a:lnSpc>
              <a:spcBef>
                <a:spcPts val="1800"/>
              </a:spcBef>
              <a:spcAft>
                <a:spcPts val="0"/>
              </a:spcAft>
              <a:buClr>
                <a:schemeClr val="dk1"/>
              </a:buClr>
              <a:buSzPts val="1800"/>
              <a:buChar char="●"/>
            </a:pPr>
            <a:r>
              <a:rPr lang="en-US">
                <a:solidFill>
                  <a:schemeClr val="dk1"/>
                </a:solidFill>
              </a:rPr>
              <a:t>Prioritized list of business outcomes, goals, and success metrics over the duration of our TAM engagement</a:t>
            </a:r>
            <a:endParaRPr>
              <a:solidFill>
                <a:schemeClr val="dk1"/>
              </a:solidFill>
            </a:endParaRPr>
          </a:p>
          <a:p>
            <a:pPr indent="-342900" lvl="0" marL="457200" rtl="0" algn="l">
              <a:lnSpc>
                <a:spcPct val="100000"/>
              </a:lnSpc>
              <a:spcBef>
                <a:spcPts val="1800"/>
              </a:spcBef>
              <a:spcAft>
                <a:spcPts val="0"/>
              </a:spcAft>
              <a:buSzPts val="1800"/>
              <a:buChar char="●"/>
            </a:pPr>
            <a:r>
              <a:rPr lang="en-US"/>
              <a:t>Our commitment to provide strategic value to realize the full potential of Puppet in your organization</a:t>
            </a:r>
            <a:endParaRPr/>
          </a:p>
          <a:p>
            <a:pPr indent="0" lvl="0" marL="457200" rtl="0" algn="l">
              <a:lnSpc>
                <a:spcPct val="100000"/>
              </a:lnSpc>
              <a:spcBef>
                <a:spcPts val="1800"/>
              </a:spcBef>
              <a:spcAft>
                <a:spcPts val="18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95d8ae70e0_1_5"/>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lang="en-US"/>
              <a:t>Customer Strategic Objectives</a:t>
            </a:r>
            <a:endParaRPr/>
          </a:p>
        </p:txBody>
      </p:sp>
      <p:sp>
        <p:nvSpPr>
          <p:cNvPr id="119" name="Google Shape;119;g95d8ae70e0_1_5"/>
          <p:cNvSpPr txBox="1"/>
          <p:nvPr>
            <p:ph idx="1" type="body"/>
          </p:nvPr>
        </p:nvSpPr>
        <p:spPr>
          <a:xfrm>
            <a:off x="454775" y="1033825"/>
            <a:ext cx="8688900" cy="3534000"/>
          </a:xfrm>
          <a:prstGeom prst="rect">
            <a:avLst/>
          </a:prstGeom>
          <a:noFill/>
          <a:ln>
            <a:noFill/>
          </a:ln>
        </p:spPr>
        <p:txBody>
          <a:bodyPr anchorCtr="0" anchor="ctr" bIns="457200" lIns="91425" spcFirstLastPara="1" rIns="91425" wrap="square" tIns="182875">
            <a:noAutofit/>
          </a:bodyPr>
          <a:lstStyle/>
          <a:p>
            <a:pPr indent="-342900" lvl="0" marL="457200" rtl="0" algn="l">
              <a:lnSpc>
                <a:spcPct val="100000"/>
              </a:lnSpc>
              <a:spcBef>
                <a:spcPts val="0"/>
              </a:spcBef>
              <a:spcAft>
                <a:spcPts val="0"/>
              </a:spcAft>
              <a:buSzPts val="1800"/>
              <a:buAutoNum type="arabicPeriod"/>
            </a:pPr>
            <a:r>
              <a:rPr lang="en-US"/>
              <a:t>Improve the interactions between Puppet Support and THD</a:t>
            </a:r>
            <a:endParaRPr/>
          </a:p>
          <a:p>
            <a:pPr indent="-342900" lvl="0" marL="457200" rtl="0" algn="l">
              <a:lnSpc>
                <a:spcPct val="100000"/>
              </a:lnSpc>
              <a:spcBef>
                <a:spcPts val="0"/>
              </a:spcBef>
              <a:spcAft>
                <a:spcPts val="0"/>
              </a:spcAft>
              <a:buSzPts val="1800"/>
              <a:buAutoNum type="arabicPeriod"/>
            </a:pPr>
            <a:r>
              <a:rPr lang="en-US"/>
              <a:t>Collaborate between THD and Product Managers</a:t>
            </a:r>
            <a:endParaRPr/>
          </a:p>
          <a:p>
            <a:pPr indent="-342900" lvl="1" marL="914400" rtl="0" algn="l">
              <a:lnSpc>
                <a:spcPct val="100000"/>
              </a:lnSpc>
              <a:spcBef>
                <a:spcPts val="0"/>
              </a:spcBef>
              <a:spcAft>
                <a:spcPts val="0"/>
              </a:spcAft>
              <a:buSzPts val="1800"/>
              <a:buAutoNum type="alphaLcPeriod"/>
            </a:pPr>
            <a:r>
              <a:rPr b="0" lang="en-US"/>
              <a:t>Advocate for THD’s Feature requests internally.</a:t>
            </a:r>
            <a:endParaRPr b="0"/>
          </a:p>
          <a:p>
            <a:pPr indent="-342900" lvl="1" marL="914400" rtl="0" algn="l">
              <a:lnSpc>
                <a:spcPct val="100000"/>
              </a:lnSpc>
              <a:spcBef>
                <a:spcPts val="0"/>
              </a:spcBef>
              <a:spcAft>
                <a:spcPts val="0"/>
              </a:spcAft>
              <a:buSzPts val="1800"/>
              <a:buAutoNum type="alphaLcPeriod"/>
            </a:pPr>
            <a:r>
              <a:rPr b="0" lang="en-US"/>
              <a:t>Ensure THD’s operational requirements are understood by engineering</a:t>
            </a:r>
            <a:endParaRPr b="0"/>
          </a:p>
          <a:p>
            <a:pPr indent="-342900" lvl="1" marL="914400" rtl="0" algn="l">
              <a:lnSpc>
                <a:spcPct val="100000"/>
              </a:lnSpc>
              <a:spcBef>
                <a:spcPts val="0"/>
              </a:spcBef>
              <a:spcAft>
                <a:spcPts val="0"/>
              </a:spcAft>
              <a:buSzPts val="1800"/>
              <a:buAutoNum type="alphaLcPeriod"/>
            </a:pPr>
            <a:r>
              <a:rPr b="0" lang="en-US"/>
              <a:t>Iterate between PM’s and THD operations.</a:t>
            </a:r>
            <a:endParaRPr b="0"/>
          </a:p>
          <a:p>
            <a:pPr indent="-342900" lvl="0" marL="457200" rtl="0" algn="l">
              <a:lnSpc>
                <a:spcPct val="100000"/>
              </a:lnSpc>
              <a:spcBef>
                <a:spcPts val="0"/>
              </a:spcBef>
              <a:spcAft>
                <a:spcPts val="0"/>
              </a:spcAft>
              <a:buSzPts val="1800"/>
              <a:buAutoNum type="arabicPeriod"/>
            </a:pPr>
            <a:r>
              <a:rPr lang="en-US"/>
              <a:t>Puppet Enterprise Stability Improvements</a:t>
            </a:r>
            <a:endParaRPr/>
          </a:p>
          <a:p>
            <a:pPr indent="0" lvl="0" marL="0" rtl="0" algn="l">
              <a:lnSpc>
                <a:spcPct val="100000"/>
              </a:lnSpc>
              <a:spcBef>
                <a:spcPts val="0"/>
              </a:spcBef>
              <a:spcAft>
                <a:spcPts val="0"/>
              </a:spcAft>
              <a:buSzPts val="1800"/>
              <a:buNone/>
            </a:pPr>
            <a:r>
              <a:t/>
            </a:r>
            <a:endParaRPr/>
          </a:p>
        </p:txBody>
      </p:sp>
      <p:sp>
        <p:nvSpPr>
          <p:cNvPr id="120" name="Google Shape;120;g95d8ae70e0_1_5"/>
          <p:cNvSpPr txBox="1"/>
          <p:nvPr>
            <p:ph idx="12" type="sldNum"/>
          </p:nvPr>
        </p:nvSpPr>
        <p:spPr>
          <a:xfrm>
            <a:off x="8461374" y="4712613"/>
            <a:ext cx="682500" cy="43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1" name="Google Shape;121;g95d8ae70e0_1_5"/>
          <p:cNvSpPr txBox="1"/>
          <p:nvPr>
            <p:ph idx="11" type="ftr"/>
          </p:nvPr>
        </p:nvSpPr>
        <p:spPr>
          <a:xfrm>
            <a:off x="0" y="4712625"/>
            <a:ext cx="9144000" cy="430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TAM Customer Success Plan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748a95bae8_0_5"/>
          <p:cNvSpPr txBox="1"/>
          <p:nvPr>
            <p:ph idx="12" type="sldNum"/>
          </p:nvPr>
        </p:nvSpPr>
        <p:spPr>
          <a:xfrm>
            <a:off x="8461374" y="4712613"/>
            <a:ext cx="682500" cy="43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7" name="Google Shape;127;g748a95bae8_0_5"/>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lang="en-US">
                <a:extLst>
                  <a:ext uri="http://customooxmlschemas.google.com/">
                    <go:slidesCustomData xmlns:go="http://customooxmlschemas.google.com/" textRoundtripDataId="0"/>
                  </a:ext>
                </a:extLst>
              </a:rPr>
              <a:t>Customer Success Alignment</a:t>
            </a:r>
            <a:endParaRPr/>
          </a:p>
        </p:txBody>
      </p:sp>
      <p:sp>
        <p:nvSpPr>
          <p:cNvPr id="128" name="Google Shape;128;g748a95bae8_0_5"/>
          <p:cNvSpPr txBox="1"/>
          <p:nvPr>
            <p:ph idx="11" type="ftr"/>
          </p:nvPr>
        </p:nvSpPr>
        <p:spPr>
          <a:xfrm>
            <a:off x="0" y="4712625"/>
            <a:ext cx="9144000" cy="430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TAM Customer Success Plan</a:t>
            </a:r>
            <a:endParaRPr/>
          </a:p>
        </p:txBody>
      </p:sp>
      <p:grpSp>
        <p:nvGrpSpPr>
          <p:cNvPr id="129" name="Google Shape;129;g748a95bae8_0_5"/>
          <p:cNvGrpSpPr/>
          <p:nvPr/>
        </p:nvGrpSpPr>
        <p:grpSpPr>
          <a:xfrm>
            <a:off x="484825" y="778574"/>
            <a:ext cx="8182125" cy="2580893"/>
            <a:chOff x="502325" y="449951"/>
            <a:chExt cx="8182125" cy="1672863"/>
          </a:xfrm>
        </p:grpSpPr>
        <p:sp>
          <p:nvSpPr>
            <p:cNvPr id="130" name="Google Shape;130;g748a95bae8_0_5"/>
            <p:cNvSpPr txBox="1"/>
            <p:nvPr/>
          </p:nvSpPr>
          <p:spPr>
            <a:xfrm>
              <a:off x="502325" y="841189"/>
              <a:ext cx="1799400" cy="579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a:ea typeface="Arial"/>
                  <a:cs typeface="Arial"/>
                  <a:sym typeface="Arial"/>
                </a:rPr>
                <a:t>Improve the responsiveness and communication between Puppet Support and THD</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sp>
          <p:nvSpPr>
            <p:cNvPr id="131" name="Google Shape;131;g748a95bae8_0_5"/>
            <p:cNvSpPr txBox="1"/>
            <p:nvPr/>
          </p:nvSpPr>
          <p:spPr>
            <a:xfrm>
              <a:off x="502325" y="1463822"/>
              <a:ext cx="1799400" cy="6540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b="1" i="0" lang="en-US" sz="1000" u="none" cap="none" strike="noStrike">
                  <a:solidFill>
                    <a:schemeClr val="dk1"/>
                  </a:solidFill>
                  <a:latin typeface="Arial"/>
                  <a:ea typeface="Arial"/>
                  <a:cs typeface="Arial"/>
                  <a:sym typeface="Arial"/>
                </a:rPr>
                <a:t>Delivery of Feature Requests</a:t>
              </a:r>
              <a:endParaRPr b="0" i="0" sz="1400" u="none" cap="none" strike="noStrike">
                <a:solidFill>
                  <a:srgbClr val="000000"/>
                </a:solidFill>
                <a:latin typeface="Arial"/>
                <a:ea typeface="Arial"/>
                <a:cs typeface="Arial"/>
                <a:sym typeface="Arial"/>
              </a:endParaRPr>
            </a:p>
          </p:txBody>
        </p:sp>
        <p:sp>
          <p:nvSpPr>
            <p:cNvPr id="132" name="Google Shape;132;g748a95bae8_0_5"/>
            <p:cNvSpPr txBox="1"/>
            <p:nvPr/>
          </p:nvSpPr>
          <p:spPr>
            <a:xfrm>
              <a:off x="513150" y="451054"/>
              <a:ext cx="1788600" cy="347100"/>
            </a:xfrm>
            <a:prstGeom prst="rect">
              <a:avLst/>
            </a:prstGeom>
            <a:solidFill>
              <a:srgbClr val="FFF3DF"/>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Desired Business Outcomes</a:t>
              </a:r>
              <a:endParaRPr b="1" i="0" sz="1300" u="none" cap="none" strike="noStrike">
                <a:solidFill>
                  <a:schemeClr val="dk1"/>
                </a:solidFill>
                <a:latin typeface="Open Sans"/>
                <a:ea typeface="Open Sans"/>
                <a:cs typeface="Open Sans"/>
                <a:sym typeface="Open Sans"/>
              </a:endParaRPr>
            </a:p>
          </p:txBody>
        </p:sp>
        <p:grpSp>
          <p:nvGrpSpPr>
            <p:cNvPr id="133" name="Google Shape;133;g748a95bae8_0_5"/>
            <p:cNvGrpSpPr/>
            <p:nvPr/>
          </p:nvGrpSpPr>
          <p:grpSpPr>
            <a:xfrm>
              <a:off x="2299000" y="449951"/>
              <a:ext cx="3190200" cy="1672862"/>
              <a:chOff x="2299000" y="449951"/>
              <a:chExt cx="3190200" cy="1672862"/>
            </a:xfrm>
          </p:grpSpPr>
          <p:sp>
            <p:nvSpPr>
              <p:cNvPr id="134" name="Google Shape;134;g748a95bae8_0_5"/>
              <p:cNvSpPr txBox="1"/>
              <p:nvPr/>
            </p:nvSpPr>
            <p:spPr>
              <a:xfrm>
                <a:off x="2677963" y="822254"/>
                <a:ext cx="2809800" cy="5796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158750" lvl="0" marL="171450" marR="0" rtl="0" algn="l">
                  <a:lnSpc>
                    <a:spcPct val="115000"/>
                  </a:lnSpc>
                  <a:spcBef>
                    <a:spcPts val="0"/>
                  </a:spcBef>
                  <a:spcAft>
                    <a:spcPts val="0"/>
                  </a:spcAft>
                  <a:buClr>
                    <a:srgbClr val="000000"/>
                  </a:buClr>
                  <a:buSzPts val="900"/>
                  <a:buFont typeface="Arial"/>
                  <a:buChar char="•"/>
                </a:pPr>
                <a:r>
                  <a:rPr b="0" i="0" lang="en-US" sz="900" u="none" cap="none" strike="noStrike">
                    <a:solidFill>
                      <a:srgbClr val="000000"/>
                    </a:solidFill>
                    <a:latin typeface="Arial"/>
                    <a:ea typeface="Arial"/>
                    <a:cs typeface="Arial"/>
                    <a:sym typeface="Arial"/>
                  </a:rPr>
                  <a:t>Improved customer service as perceived by THD</a:t>
                </a:r>
                <a:endParaRPr b="0" i="0" sz="900" u="none" cap="none" strike="noStrike">
                  <a:solidFill>
                    <a:srgbClr val="000000"/>
                  </a:solidFill>
                  <a:latin typeface="Arial"/>
                  <a:ea typeface="Arial"/>
                  <a:cs typeface="Arial"/>
                  <a:sym typeface="Arial"/>
                </a:endParaRPr>
              </a:p>
              <a:p>
                <a:pPr indent="-158750" lvl="0" marL="171450" marR="0" rtl="0" algn="l">
                  <a:lnSpc>
                    <a:spcPct val="115000"/>
                  </a:lnSpc>
                  <a:spcBef>
                    <a:spcPts val="0"/>
                  </a:spcBef>
                  <a:spcAft>
                    <a:spcPts val="0"/>
                  </a:spcAft>
                  <a:buClr>
                    <a:srgbClr val="000000"/>
                  </a:buClr>
                  <a:buSzPts val="900"/>
                  <a:buFont typeface="Arial"/>
                  <a:buChar char="•"/>
                </a:pPr>
                <a:r>
                  <a:rPr b="0" i="0" lang="en-US" sz="900" u="none" cap="none" strike="noStrike">
                    <a:solidFill>
                      <a:srgbClr val="000000"/>
                    </a:solidFill>
                    <a:latin typeface="Arial"/>
                    <a:ea typeface="Arial"/>
                    <a:cs typeface="Arial"/>
                    <a:sym typeface="Arial"/>
                  </a:rPr>
                  <a:t>Migration from 2019.2.x -&gt; 2019.8.5 (LTS)</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xtLst>
                    <a:ext uri="http://customooxmlschemas.google.com/">
                      <go:slidesCustomData xmlns:go="http://customooxmlschemas.google.com/" textRoundtripDataId="1"/>
                    </a:ext>
                  </a:extLs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135" name="Google Shape;135;g748a95bae8_0_5"/>
              <p:cNvCxnSpPr/>
              <p:nvPr/>
            </p:nvCxnSpPr>
            <p:spPr>
              <a:xfrm flipH="1" rot="10800000">
                <a:off x="2315040" y="1111605"/>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136" name="Google Shape;136;g748a95bae8_0_5"/>
              <p:cNvCxnSpPr>
                <a:endCxn id="137" idx="1"/>
              </p:cNvCxnSpPr>
              <p:nvPr/>
            </p:nvCxnSpPr>
            <p:spPr>
              <a:xfrm>
                <a:off x="2299000" y="1791613"/>
                <a:ext cx="380400" cy="4200"/>
              </a:xfrm>
              <a:prstGeom prst="straightConnector1">
                <a:avLst/>
              </a:prstGeom>
              <a:noFill/>
              <a:ln cap="flat" cmpd="sng" w="9525">
                <a:solidFill>
                  <a:srgbClr val="FFC000"/>
                </a:solidFill>
                <a:prstDash val="solid"/>
                <a:round/>
                <a:headEnd len="sm" w="sm" type="none"/>
                <a:tailEnd len="lg" w="lg" type="triangle"/>
              </a:ln>
            </p:spPr>
          </p:cxnSp>
          <p:sp>
            <p:nvSpPr>
              <p:cNvPr id="138" name="Google Shape;138;g748a95bae8_0_5"/>
              <p:cNvSpPr txBox="1"/>
              <p:nvPr/>
            </p:nvSpPr>
            <p:spPr>
              <a:xfrm>
                <a:off x="2665412" y="449951"/>
                <a:ext cx="2820900" cy="343200"/>
              </a:xfrm>
              <a:prstGeom prst="rect">
                <a:avLst/>
              </a:prstGeom>
              <a:solidFill>
                <a:srgbClr val="FFF3DF"/>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Goals</a:t>
                </a:r>
                <a:endParaRPr b="1" i="0" sz="1300" u="none" cap="none" strike="noStrike">
                  <a:solidFill>
                    <a:schemeClr val="dk1"/>
                  </a:solidFill>
                  <a:latin typeface="Open Sans"/>
                  <a:ea typeface="Open Sans"/>
                  <a:cs typeface="Open Sans"/>
                  <a:sym typeface="Open Sans"/>
                </a:endParaRPr>
              </a:p>
            </p:txBody>
          </p:sp>
          <p:sp>
            <p:nvSpPr>
              <p:cNvPr id="137" name="Google Shape;137;g748a95bae8_0_5"/>
              <p:cNvSpPr txBox="1"/>
              <p:nvPr/>
            </p:nvSpPr>
            <p:spPr>
              <a:xfrm>
                <a:off x="2679400" y="1468813"/>
                <a:ext cx="2809800" cy="6540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155575" lvl="0" marL="171450" marR="0" rtl="0" algn="l">
                  <a:lnSpc>
                    <a:spcPct val="115000"/>
                  </a:lnSpc>
                  <a:spcBef>
                    <a:spcPts val="0"/>
                  </a:spcBef>
                  <a:spcAft>
                    <a:spcPts val="0"/>
                  </a:spcAft>
                  <a:buClr>
                    <a:schemeClr val="dk1"/>
                  </a:buClr>
                  <a:buSzPts val="850"/>
                  <a:buFont typeface="Arial"/>
                  <a:buChar char="•"/>
                </a:pPr>
                <a:r>
                  <a:rPr b="0" i="0" lang="en-US" sz="850" u="none" cap="none" strike="noStrike">
                    <a:solidFill>
                      <a:schemeClr val="dk1"/>
                    </a:solidFill>
                    <a:latin typeface="Arial"/>
                    <a:ea typeface="Arial"/>
                    <a:cs typeface="Arial"/>
                    <a:sym typeface="Arial"/>
                  </a:rPr>
                  <a:t>Reduction in open features</a:t>
                </a:r>
                <a:endParaRPr b="0" i="0" sz="850" u="none" cap="none" strike="noStrike">
                  <a:solidFill>
                    <a:schemeClr val="dk1"/>
                  </a:solidFill>
                  <a:latin typeface="Arial"/>
                  <a:ea typeface="Arial"/>
                  <a:cs typeface="Arial"/>
                  <a:sym typeface="Arial"/>
                </a:endParaRPr>
              </a:p>
              <a:p>
                <a:pPr indent="-155575" lvl="0" marL="171450" marR="0" rtl="0" algn="l">
                  <a:lnSpc>
                    <a:spcPct val="115000"/>
                  </a:lnSpc>
                  <a:spcBef>
                    <a:spcPts val="0"/>
                  </a:spcBef>
                  <a:spcAft>
                    <a:spcPts val="0"/>
                  </a:spcAft>
                  <a:buClr>
                    <a:schemeClr val="dk1"/>
                  </a:buClr>
                  <a:buSzPts val="850"/>
                  <a:buFont typeface="Arial"/>
                  <a:buChar char="•"/>
                </a:pPr>
                <a:r>
                  <a:rPr b="0" i="0" lang="en-US" sz="850" u="none" cap="none" strike="noStrike">
                    <a:solidFill>
                      <a:schemeClr val="dk1"/>
                    </a:solidFill>
                    <a:latin typeface="Arial"/>
                    <a:ea typeface="Arial"/>
                    <a:cs typeface="Arial"/>
                    <a:sym typeface="Arial"/>
                  </a:rPr>
                  <a:t>Accurate communication of THD’s requirements to Product Managers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sng" cap="none" strike="noStrike">
                  <a:solidFill>
                    <a:schemeClr val="dk1"/>
                  </a:solidFill>
                  <a:latin typeface="Arial"/>
                  <a:ea typeface="Arial"/>
                  <a:cs typeface="Arial"/>
                  <a:sym typeface="Arial"/>
                </a:endParaRPr>
              </a:p>
            </p:txBody>
          </p:sp>
        </p:grpSp>
        <p:grpSp>
          <p:nvGrpSpPr>
            <p:cNvPr id="139" name="Google Shape;139;g748a95bae8_0_5"/>
            <p:cNvGrpSpPr/>
            <p:nvPr/>
          </p:nvGrpSpPr>
          <p:grpSpPr>
            <a:xfrm>
              <a:off x="5496975" y="449951"/>
              <a:ext cx="3187475" cy="1672863"/>
              <a:chOff x="2306671" y="449951"/>
              <a:chExt cx="3187475" cy="1672863"/>
            </a:xfrm>
          </p:grpSpPr>
          <p:sp>
            <p:nvSpPr>
              <p:cNvPr id="140" name="Google Shape;140;g748a95bae8_0_5"/>
              <p:cNvSpPr txBox="1"/>
              <p:nvPr/>
            </p:nvSpPr>
            <p:spPr>
              <a:xfrm>
                <a:off x="2676571" y="841189"/>
                <a:ext cx="2809800" cy="5796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Reduction in ticket length of time in an open state</a:t>
                </a:r>
                <a:endParaRPr b="0" i="0" sz="800" u="none" cap="none" strike="sngStrike">
                  <a:solidFill>
                    <a:schemeClr val="dk1"/>
                  </a:solidFill>
                  <a:latin typeface="Arial"/>
                  <a:ea typeface="Arial"/>
                  <a:cs typeface="Arial"/>
                  <a:sym typeface="Arial"/>
                </a:endParaRPr>
              </a:p>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Improvement in response times</a:t>
                </a:r>
                <a:endParaRPr b="0" i="0" sz="800" u="none" cap="none" strike="noStrike">
                  <a:solidFill>
                    <a:schemeClr val="dk1"/>
                  </a:solidFill>
                  <a:latin typeface="Arial"/>
                  <a:ea typeface="Arial"/>
                  <a:cs typeface="Arial"/>
                  <a:sym typeface="Arial"/>
                </a:endParaRPr>
              </a:p>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Improved perception of Puppet Support by THD</a:t>
                </a:r>
                <a:endParaRPr b="0" i="0" sz="800" u="none" cap="none" strike="noStrike">
                  <a:solidFill>
                    <a:schemeClr val="dk1"/>
                  </a:solidFill>
                  <a:latin typeface="Arial"/>
                  <a:ea typeface="Arial"/>
                  <a:cs typeface="Arial"/>
                  <a:sym typeface="Arial"/>
                </a:endParaRPr>
              </a:p>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Completed Migration to 2019.8.5</a:t>
                </a:r>
                <a:endParaRPr b="0" i="0" sz="800" u="none" cap="none" strike="noStrike">
                  <a:solidFill>
                    <a:schemeClr val="dk1"/>
                  </a:solidFill>
                  <a:latin typeface="Open Sans"/>
                  <a:ea typeface="Open Sans"/>
                  <a:cs typeface="Open Sans"/>
                  <a:sym typeface="Open Sans"/>
                </a:endParaRPr>
              </a:p>
            </p:txBody>
          </p:sp>
          <p:cxnSp>
            <p:nvCxnSpPr>
              <p:cNvPr id="141" name="Google Shape;141;g748a95bae8_0_5"/>
              <p:cNvCxnSpPr/>
              <p:nvPr/>
            </p:nvCxnSpPr>
            <p:spPr>
              <a:xfrm flipH="1" rot="10800000">
                <a:off x="2309371" y="1042270"/>
                <a:ext cx="364500" cy="300"/>
              </a:xfrm>
              <a:prstGeom prst="straightConnector1">
                <a:avLst/>
              </a:prstGeom>
              <a:noFill/>
              <a:ln cap="flat" cmpd="sng" w="9525">
                <a:solidFill>
                  <a:srgbClr val="FFC000"/>
                </a:solidFill>
                <a:prstDash val="solid"/>
                <a:round/>
                <a:headEnd len="sm" w="sm" type="none"/>
                <a:tailEnd len="lg" w="lg" type="triangle"/>
              </a:ln>
            </p:spPr>
          </p:cxnSp>
          <p:cxnSp>
            <p:nvCxnSpPr>
              <p:cNvPr id="142" name="Google Shape;142;g748a95bae8_0_5"/>
              <p:cNvCxnSpPr/>
              <p:nvPr/>
            </p:nvCxnSpPr>
            <p:spPr>
              <a:xfrm>
                <a:off x="2306671" y="1652581"/>
                <a:ext cx="369900" cy="4200"/>
              </a:xfrm>
              <a:prstGeom prst="straightConnector1">
                <a:avLst/>
              </a:prstGeom>
              <a:noFill/>
              <a:ln cap="flat" cmpd="sng" w="9525">
                <a:solidFill>
                  <a:srgbClr val="FFC000"/>
                </a:solidFill>
                <a:prstDash val="solid"/>
                <a:round/>
                <a:headEnd len="sm" w="sm" type="none"/>
                <a:tailEnd len="lg" w="lg" type="triangle"/>
              </a:ln>
            </p:spPr>
          </p:cxnSp>
          <p:sp>
            <p:nvSpPr>
              <p:cNvPr id="143" name="Google Shape;143;g748a95bae8_0_5"/>
              <p:cNvSpPr txBox="1"/>
              <p:nvPr/>
            </p:nvSpPr>
            <p:spPr>
              <a:xfrm>
                <a:off x="2665419" y="449951"/>
                <a:ext cx="2820900" cy="343200"/>
              </a:xfrm>
              <a:prstGeom prst="rect">
                <a:avLst/>
              </a:prstGeom>
              <a:solidFill>
                <a:srgbClr val="FFF3DF"/>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Success Metrics</a:t>
                </a:r>
                <a:endParaRPr b="1" i="0" sz="1300" u="none" cap="none" strike="noStrike">
                  <a:solidFill>
                    <a:schemeClr val="dk1"/>
                  </a:solidFill>
                  <a:latin typeface="Open Sans"/>
                  <a:ea typeface="Open Sans"/>
                  <a:cs typeface="Open Sans"/>
                  <a:sym typeface="Open Sans"/>
                </a:endParaRPr>
              </a:p>
            </p:txBody>
          </p:sp>
          <p:sp>
            <p:nvSpPr>
              <p:cNvPr id="144" name="Google Shape;144;g748a95bae8_0_5"/>
              <p:cNvSpPr txBox="1"/>
              <p:nvPr/>
            </p:nvSpPr>
            <p:spPr>
              <a:xfrm>
                <a:off x="2684346" y="1468814"/>
                <a:ext cx="2809800" cy="6540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Reduction in unmet feature requests by 50%</a:t>
                </a:r>
                <a:endParaRPr b="0" i="0" sz="800" u="none" cap="none" strike="noStrike">
                  <a:solidFill>
                    <a:schemeClr val="dk1"/>
                  </a:solidFill>
                  <a:latin typeface="Arial"/>
                  <a:ea typeface="Arial"/>
                  <a:cs typeface="Arial"/>
                  <a:sym typeface="Arial"/>
                </a:endParaRPr>
              </a:p>
              <a:p>
                <a:pPr indent="-152400" lvl="0" marL="171450" marR="0" rtl="0" algn="l">
                  <a:lnSpc>
                    <a:spcPct val="115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R10k and Code Manager development completed</a:t>
                </a:r>
                <a:endParaRPr sz="800">
                  <a:solidFill>
                    <a:schemeClr val="dk1"/>
                  </a:solidFill>
                </a:endParaRPr>
              </a:p>
              <a:p>
                <a:pPr indent="-152400" lvl="0" marL="171450" marR="0" rtl="0" algn="l">
                  <a:lnSpc>
                    <a:spcPct val="115000"/>
                  </a:lnSpc>
                  <a:spcBef>
                    <a:spcPts val="0"/>
                  </a:spcBef>
                  <a:spcAft>
                    <a:spcPts val="0"/>
                  </a:spcAft>
                  <a:buClr>
                    <a:schemeClr val="dk1"/>
                  </a:buClr>
                  <a:buSzPts val="800"/>
                  <a:buChar char="•"/>
                </a:pPr>
                <a:r>
                  <a:rPr lang="en-US" sz="800">
                    <a:solidFill>
                      <a:schemeClr val="dk1"/>
                    </a:solidFill>
                  </a:rPr>
                  <a:t>Demonstration of completed features</a:t>
                </a:r>
                <a:endParaRPr sz="800">
                  <a:solidFill>
                    <a:schemeClr val="dk1"/>
                  </a:solidFill>
                </a:endParaRPr>
              </a:p>
              <a:p>
                <a:pPr indent="-152400" lvl="0" marL="171450" marR="0" rtl="0" algn="l">
                  <a:lnSpc>
                    <a:spcPct val="115000"/>
                  </a:lnSpc>
                  <a:spcBef>
                    <a:spcPts val="0"/>
                  </a:spcBef>
                  <a:spcAft>
                    <a:spcPts val="0"/>
                  </a:spcAft>
                  <a:buClr>
                    <a:schemeClr val="dk1"/>
                  </a:buClr>
                  <a:buSzPts val="800"/>
                  <a:buChar char="•"/>
                </a:pPr>
                <a:r>
                  <a:rPr lang="en-US" sz="800">
                    <a:solidFill>
                      <a:schemeClr val="dk1"/>
                    </a:solidFill>
                  </a:rPr>
                  <a:t>Iterative Sessions between THD stakeholders and Puppet’s Product Managers </a:t>
                </a:r>
                <a:endParaRPr sz="800">
                  <a:solidFill>
                    <a:schemeClr val="dk1"/>
                  </a:solidFil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p:txBody>
          </p:sp>
        </p:grpSp>
      </p:grpSp>
      <p:grpSp>
        <p:nvGrpSpPr>
          <p:cNvPr id="145" name="Google Shape;145;g748a95bae8_0_5"/>
          <p:cNvGrpSpPr/>
          <p:nvPr/>
        </p:nvGrpSpPr>
        <p:grpSpPr>
          <a:xfrm>
            <a:off x="480938" y="3407912"/>
            <a:ext cx="8182125" cy="1148492"/>
            <a:chOff x="502325" y="1463822"/>
            <a:chExt cx="8182125" cy="658992"/>
          </a:xfrm>
        </p:grpSpPr>
        <p:sp>
          <p:nvSpPr>
            <p:cNvPr id="146" name="Google Shape;146;g748a95bae8_0_5"/>
            <p:cNvSpPr txBox="1"/>
            <p:nvPr/>
          </p:nvSpPr>
          <p:spPr>
            <a:xfrm>
              <a:off x="502325" y="1463822"/>
              <a:ext cx="1799400" cy="6540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b="1" i="0" lang="en-US" sz="1000" u="none" cap="none" strike="noStrike">
                  <a:solidFill>
                    <a:srgbClr val="000000"/>
                  </a:solidFill>
                  <a:latin typeface="Arial"/>
                  <a:ea typeface="Arial"/>
                  <a:cs typeface="Arial"/>
                  <a:sym typeface="Arial"/>
                </a:rPr>
                <a:t>Continued Operational Stability of PE by THD</a:t>
              </a:r>
              <a:endParaRPr b="1" i="0" sz="1000" u="none" cap="none" strike="noStrike">
                <a:solidFill>
                  <a:srgbClr val="000000"/>
                </a:solidFill>
                <a:latin typeface="Arial"/>
                <a:ea typeface="Arial"/>
                <a:cs typeface="Arial"/>
                <a:sym typeface="Arial"/>
              </a:endParaRPr>
            </a:p>
          </p:txBody>
        </p:sp>
        <p:sp>
          <p:nvSpPr>
            <p:cNvPr id="147" name="Google Shape;147;g748a95bae8_0_5"/>
            <p:cNvSpPr txBox="1"/>
            <p:nvPr/>
          </p:nvSpPr>
          <p:spPr>
            <a:xfrm>
              <a:off x="2679400" y="1468813"/>
              <a:ext cx="2809800" cy="6540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155575" lvl="0" marL="171450" marR="0" rtl="0" algn="l">
                <a:lnSpc>
                  <a:spcPct val="115000"/>
                </a:lnSpc>
                <a:spcBef>
                  <a:spcPts val="0"/>
                </a:spcBef>
                <a:spcAft>
                  <a:spcPts val="0"/>
                </a:spcAft>
                <a:buClr>
                  <a:schemeClr val="dk1"/>
                </a:buClr>
                <a:buSzPts val="850"/>
                <a:buFont typeface="Arial"/>
                <a:buChar char="•"/>
              </a:pPr>
              <a:r>
                <a:rPr b="0" i="0" lang="en-US" sz="850" u="none" cap="none" strike="noStrike">
                  <a:solidFill>
                    <a:schemeClr val="dk1"/>
                  </a:solidFill>
                  <a:latin typeface="Arial"/>
                  <a:ea typeface="Arial"/>
                  <a:cs typeface="Arial"/>
                  <a:sym typeface="Arial"/>
                </a:rPr>
                <a:t>Improved stability of THD’s infrastructure.</a:t>
              </a:r>
              <a:endParaRPr b="0" i="0" sz="850" u="none" cap="none" strike="noStrike">
                <a:solidFill>
                  <a:schemeClr val="dk1"/>
                </a:solidFill>
                <a:latin typeface="Arial"/>
                <a:ea typeface="Arial"/>
                <a:cs typeface="Arial"/>
                <a:sym typeface="Arial"/>
              </a:endParaRPr>
            </a:p>
          </p:txBody>
        </p:sp>
        <p:sp>
          <p:nvSpPr>
            <p:cNvPr id="148" name="Google Shape;148;g748a95bae8_0_5"/>
            <p:cNvSpPr txBox="1"/>
            <p:nvPr/>
          </p:nvSpPr>
          <p:spPr>
            <a:xfrm>
              <a:off x="5874650" y="1468814"/>
              <a:ext cx="2809800" cy="6540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161925" lvl="0" marL="171450" marR="0" rtl="0" algn="l">
                <a:lnSpc>
                  <a:spcPct val="115000"/>
                </a:lnSpc>
                <a:spcBef>
                  <a:spcPts val="0"/>
                </a:spcBef>
                <a:spcAft>
                  <a:spcPts val="0"/>
                </a:spcAft>
                <a:buClr>
                  <a:schemeClr val="dk1"/>
                </a:buClr>
                <a:buSzPts val="850"/>
                <a:buFont typeface="Arial"/>
                <a:buChar char="•"/>
              </a:pPr>
              <a:r>
                <a:rPr b="0" i="0" lang="en-US" sz="850" u="none" cap="none" strike="noStrike">
                  <a:solidFill>
                    <a:schemeClr val="dk1"/>
                  </a:solidFill>
                  <a:latin typeface="Arial"/>
                  <a:ea typeface="Arial"/>
                  <a:cs typeface="Arial"/>
                  <a:sym typeface="Arial"/>
                </a:rPr>
                <a:t>Upgrade to LTS, current supported PE instance</a:t>
              </a:r>
              <a:endParaRPr b="0" i="0" sz="850" u="none" cap="none" strike="noStrike">
                <a:solidFill>
                  <a:schemeClr val="dk1"/>
                </a:solidFill>
                <a:latin typeface="Arial"/>
                <a:ea typeface="Arial"/>
                <a:cs typeface="Arial"/>
                <a:sym typeface="Arial"/>
              </a:endParaRPr>
            </a:p>
            <a:p>
              <a:pPr indent="-161925" lvl="0" marL="171450" marR="0" rtl="0" algn="l">
                <a:lnSpc>
                  <a:spcPct val="115000"/>
                </a:lnSpc>
                <a:spcBef>
                  <a:spcPts val="0"/>
                </a:spcBef>
                <a:spcAft>
                  <a:spcPts val="0"/>
                </a:spcAft>
                <a:buClr>
                  <a:schemeClr val="dk1"/>
                </a:buClr>
                <a:buSzPts val="850"/>
                <a:buFont typeface="Arial"/>
                <a:buChar char="•"/>
              </a:pPr>
              <a:r>
                <a:rPr b="0" i="0" lang="en-US" sz="850" u="none" cap="none" strike="noStrike">
                  <a:solidFill>
                    <a:schemeClr val="dk1"/>
                  </a:solidFill>
                  <a:latin typeface="Arial"/>
                  <a:ea typeface="Arial"/>
                  <a:cs typeface="Arial"/>
                  <a:sym typeface="Arial"/>
                </a:rPr>
                <a:t>LTS -&gt; LTS upgrades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850"/>
                <a:buFont typeface="Arial"/>
                <a:buNone/>
              </a:pPr>
              <a:r>
                <a:t/>
              </a:r>
              <a:endParaRPr b="0" i="0" sz="850" u="none" cap="none" strike="noStrike">
                <a:solidFill>
                  <a:schemeClr val="dk1"/>
                </a:solidFill>
                <a:latin typeface="Arial"/>
                <a:ea typeface="Arial"/>
                <a:cs typeface="Arial"/>
                <a:sym typeface="Arial"/>
              </a:endParaRPr>
            </a:p>
          </p:txBody>
        </p:sp>
      </p:grpSp>
      <p:cxnSp>
        <p:nvCxnSpPr>
          <p:cNvPr id="149" name="Google Shape;149;g748a95bae8_0_5"/>
          <p:cNvCxnSpPr/>
          <p:nvPr/>
        </p:nvCxnSpPr>
        <p:spPr>
          <a:xfrm>
            <a:off x="5473675" y="3863340"/>
            <a:ext cx="380400" cy="6600"/>
          </a:xfrm>
          <a:prstGeom prst="straightConnector1">
            <a:avLst/>
          </a:prstGeom>
          <a:noFill/>
          <a:ln cap="flat" cmpd="sng" w="9525">
            <a:solidFill>
              <a:srgbClr val="FFC000"/>
            </a:solidFill>
            <a:prstDash val="solid"/>
            <a:round/>
            <a:headEnd len="sm" w="sm" type="none"/>
            <a:tailEnd len="lg" w="lg" type="triangle"/>
          </a:ln>
        </p:spPr>
      </p:cxnSp>
      <p:cxnSp>
        <p:nvCxnSpPr>
          <p:cNvPr id="150" name="Google Shape;150;g748a95bae8_0_5"/>
          <p:cNvCxnSpPr/>
          <p:nvPr/>
        </p:nvCxnSpPr>
        <p:spPr>
          <a:xfrm>
            <a:off x="2258200" y="3856752"/>
            <a:ext cx="380400" cy="6600"/>
          </a:xfrm>
          <a:prstGeom prst="straightConnector1">
            <a:avLst/>
          </a:prstGeom>
          <a:noFill/>
          <a:ln cap="flat" cmpd="sng" w="9525">
            <a:solidFill>
              <a:srgbClr val="FFC000"/>
            </a:solidFill>
            <a:prstDash val="solid"/>
            <a:round/>
            <a:headEnd len="sm" w="sm" type="none"/>
            <a:tailEnd len="lg" w="lg" type="triangle"/>
          </a:ln>
        </p:spPr>
      </p:cxnSp>
      <p:cxnSp>
        <p:nvCxnSpPr>
          <p:cNvPr id="151" name="Google Shape;151;g748a95bae8_0_5"/>
          <p:cNvCxnSpPr/>
          <p:nvPr/>
        </p:nvCxnSpPr>
        <p:spPr>
          <a:xfrm>
            <a:off x="5478925" y="3044116"/>
            <a:ext cx="369900" cy="6600"/>
          </a:xfrm>
          <a:prstGeom prst="straightConnector1">
            <a:avLst/>
          </a:prstGeom>
          <a:noFill/>
          <a:ln cap="flat" cmpd="sng" w="9525">
            <a:solidFill>
              <a:srgbClr val="FFC000"/>
            </a:solidFill>
            <a:prstDash val="solid"/>
            <a:round/>
            <a:headEnd len="sm" w="sm" type="none"/>
            <a:tailEnd len="lg" w="lg" type="triangle"/>
          </a:ln>
        </p:spPr>
      </p:cxnSp>
      <p:cxnSp>
        <p:nvCxnSpPr>
          <p:cNvPr id="152" name="Google Shape;152;g748a95bae8_0_5"/>
          <p:cNvCxnSpPr/>
          <p:nvPr/>
        </p:nvCxnSpPr>
        <p:spPr>
          <a:xfrm flipH="1" rot="10800000">
            <a:off x="5481625" y="2034542"/>
            <a:ext cx="364500" cy="600"/>
          </a:xfrm>
          <a:prstGeom prst="straightConnector1">
            <a:avLst/>
          </a:prstGeom>
          <a:noFill/>
          <a:ln cap="flat" cmpd="sng" w="9525">
            <a:solidFill>
              <a:srgbClr val="FFC000"/>
            </a:solidFill>
            <a:prstDash val="solid"/>
            <a:round/>
            <a:headEnd len="sm" w="sm"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aa1e1d48e1_0_0"/>
          <p:cNvSpPr txBox="1"/>
          <p:nvPr>
            <p:ph type="ctrTitle"/>
          </p:nvPr>
        </p:nvSpPr>
        <p:spPr>
          <a:xfrm>
            <a:off x="-82775"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SzPts val="2400"/>
              <a:buNone/>
            </a:pPr>
            <a:r>
              <a:rPr lang="en-US"/>
              <a:t>Communication Plan</a:t>
            </a:r>
            <a:endParaRPr/>
          </a:p>
        </p:txBody>
      </p:sp>
      <p:grpSp>
        <p:nvGrpSpPr>
          <p:cNvPr id="158" name="Google Shape;158;gaa1e1d48e1_0_0"/>
          <p:cNvGrpSpPr/>
          <p:nvPr/>
        </p:nvGrpSpPr>
        <p:grpSpPr>
          <a:xfrm>
            <a:off x="4803234" y="661819"/>
            <a:ext cx="4064476" cy="3689561"/>
            <a:chOff x="5524750" y="748575"/>
            <a:chExt cx="3416100" cy="3385850"/>
          </a:xfrm>
        </p:grpSpPr>
        <p:sp>
          <p:nvSpPr>
            <p:cNvPr id="159" name="Google Shape;159;gaa1e1d48e1_0_0"/>
            <p:cNvSpPr txBox="1"/>
            <p:nvPr/>
          </p:nvSpPr>
          <p:spPr>
            <a:xfrm>
              <a:off x="6282250" y="2284750"/>
              <a:ext cx="1901100" cy="31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AD1A"/>
                  </a:solidFill>
                  <a:latin typeface="Arial"/>
                  <a:ea typeface="Arial"/>
                  <a:cs typeface="Arial"/>
                  <a:sym typeface="Arial"/>
                </a:rPr>
                <a:t>CSP CONTINUOUS IMPROVEMENT CYCLE</a:t>
              </a:r>
              <a:endParaRPr b="1" i="0" sz="1200" u="none" cap="none" strike="noStrike">
                <a:solidFill>
                  <a:srgbClr val="FFAD1A"/>
                </a:solidFill>
                <a:latin typeface="Arial"/>
                <a:ea typeface="Arial"/>
                <a:cs typeface="Arial"/>
                <a:sym typeface="Arial"/>
              </a:endParaRPr>
            </a:p>
          </p:txBody>
        </p:sp>
        <p:sp>
          <p:nvSpPr>
            <p:cNvPr id="160" name="Google Shape;160;gaa1e1d48e1_0_0"/>
            <p:cNvSpPr/>
            <p:nvPr/>
          </p:nvSpPr>
          <p:spPr>
            <a:xfrm>
              <a:off x="6854050" y="748575"/>
              <a:ext cx="757500" cy="756900"/>
            </a:xfrm>
            <a:prstGeom prst="ellipse">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IDENTIFY</a:t>
              </a:r>
              <a:endParaRPr b="0" i="0" sz="600" u="none" cap="none" strike="noStrike">
                <a:solidFill>
                  <a:srgbClr val="000000"/>
                </a:solidFill>
                <a:latin typeface="Arial"/>
                <a:ea typeface="Arial"/>
                <a:cs typeface="Arial"/>
                <a:sym typeface="Arial"/>
              </a:endParaRPr>
            </a:p>
          </p:txBody>
        </p:sp>
        <p:sp>
          <p:nvSpPr>
            <p:cNvPr id="161" name="Google Shape;161;gaa1e1d48e1_0_0"/>
            <p:cNvSpPr/>
            <p:nvPr/>
          </p:nvSpPr>
          <p:spPr>
            <a:xfrm>
              <a:off x="8183350" y="2063050"/>
              <a:ext cx="757500" cy="756900"/>
            </a:xfrm>
            <a:prstGeom prst="ellipse">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PLAN</a:t>
              </a:r>
              <a:endParaRPr b="0" i="0" sz="1800" u="none" cap="none" strike="noStrike">
                <a:solidFill>
                  <a:srgbClr val="000000"/>
                </a:solidFill>
                <a:latin typeface="Arial"/>
                <a:ea typeface="Arial"/>
                <a:cs typeface="Arial"/>
                <a:sym typeface="Arial"/>
              </a:endParaRPr>
            </a:p>
          </p:txBody>
        </p:sp>
        <p:sp>
          <p:nvSpPr>
            <p:cNvPr id="162" name="Google Shape;162;gaa1e1d48e1_0_0"/>
            <p:cNvSpPr/>
            <p:nvPr/>
          </p:nvSpPr>
          <p:spPr>
            <a:xfrm>
              <a:off x="5524750" y="2063050"/>
              <a:ext cx="757500" cy="756900"/>
            </a:xfrm>
            <a:prstGeom prst="ellipse">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900" u="none" cap="none" strike="noStrike">
                  <a:solidFill>
                    <a:schemeClr val="dk1"/>
                  </a:solidFill>
                  <a:latin typeface="Arial"/>
                  <a:ea typeface="Arial"/>
                  <a:cs typeface="Arial"/>
                  <a:sym typeface="Arial"/>
                </a:rPr>
                <a:t>REVIEW</a:t>
              </a:r>
              <a:endParaRPr b="0" i="0" sz="1700" u="none" cap="none" strike="noStrike">
                <a:solidFill>
                  <a:srgbClr val="000000"/>
                </a:solidFill>
                <a:latin typeface="Arial"/>
                <a:ea typeface="Arial"/>
                <a:cs typeface="Arial"/>
                <a:sym typeface="Arial"/>
              </a:endParaRPr>
            </a:p>
          </p:txBody>
        </p:sp>
        <p:sp>
          <p:nvSpPr>
            <p:cNvPr id="163" name="Google Shape;163;gaa1e1d48e1_0_0"/>
            <p:cNvSpPr/>
            <p:nvPr/>
          </p:nvSpPr>
          <p:spPr>
            <a:xfrm>
              <a:off x="6854050" y="3377525"/>
              <a:ext cx="757500" cy="756900"/>
            </a:xfrm>
            <a:prstGeom prst="ellipse">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EXECUTE</a:t>
              </a:r>
              <a:endParaRPr b="0" i="0" sz="1500" u="none" cap="none" strike="noStrike">
                <a:solidFill>
                  <a:srgbClr val="000000"/>
                </a:solidFill>
                <a:latin typeface="Arial"/>
                <a:ea typeface="Arial"/>
                <a:cs typeface="Arial"/>
                <a:sym typeface="Arial"/>
              </a:endParaRPr>
            </a:p>
          </p:txBody>
        </p:sp>
        <p:cxnSp>
          <p:nvCxnSpPr>
            <p:cNvPr id="164" name="Google Shape;164;gaa1e1d48e1_0_0"/>
            <p:cNvCxnSpPr>
              <a:stCxn id="160" idx="6"/>
              <a:endCxn id="161" idx="0"/>
            </p:cNvCxnSpPr>
            <p:nvPr/>
          </p:nvCxnSpPr>
          <p:spPr>
            <a:xfrm>
              <a:off x="7611550" y="1127025"/>
              <a:ext cx="950700" cy="93600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8235"/>
                </a:srgbClr>
              </a:outerShdw>
            </a:effectLst>
          </p:spPr>
        </p:cxnSp>
        <p:cxnSp>
          <p:nvCxnSpPr>
            <p:cNvPr id="165" name="Google Shape;165;gaa1e1d48e1_0_0"/>
            <p:cNvCxnSpPr>
              <a:stCxn id="161" idx="4"/>
              <a:endCxn id="163" idx="6"/>
            </p:cNvCxnSpPr>
            <p:nvPr/>
          </p:nvCxnSpPr>
          <p:spPr>
            <a:xfrm flipH="1">
              <a:off x="7611400" y="2819950"/>
              <a:ext cx="950700" cy="936000"/>
            </a:xfrm>
            <a:prstGeom prst="straightConnector1">
              <a:avLst/>
            </a:prstGeom>
            <a:noFill/>
            <a:ln cap="flat" cmpd="sng" w="9525">
              <a:solidFill>
                <a:schemeClr val="dk2"/>
              </a:solidFill>
              <a:prstDash val="solid"/>
              <a:round/>
              <a:headEnd len="sm" w="sm" type="none"/>
              <a:tailEnd len="med" w="med" type="triangle"/>
            </a:ln>
          </p:spPr>
        </p:cxnSp>
        <p:cxnSp>
          <p:nvCxnSpPr>
            <p:cNvPr id="166" name="Google Shape;166;gaa1e1d48e1_0_0"/>
            <p:cNvCxnSpPr>
              <a:stCxn id="163" idx="2"/>
              <a:endCxn id="162" idx="4"/>
            </p:cNvCxnSpPr>
            <p:nvPr/>
          </p:nvCxnSpPr>
          <p:spPr>
            <a:xfrm rot="10800000">
              <a:off x="5903350" y="2819975"/>
              <a:ext cx="950700" cy="936000"/>
            </a:xfrm>
            <a:prstGeom prst="straightConnector1">
              <a:avLst/>
            </a:prstGeom>
            <a:noFill/>
            <a:ln cap="flat" cmpd="sng" w="9525">
              <a:solidFill>
                <a:schemeClr val="dk2"/>
              </a:solidFill>
              <a:prstDash val="solid"/>
              <a:round/>
              <a:headEnd len="sm" w="sm" type="none"/>
              <a:tailEnd len="med" w="med" type="triangle"/>
            </a:ln>
          </p:spPr>
        </p:cxnSp>
        <p:cxnSp>
          <p:nvCxnSpPr>
            <p:cNvPr id="167" name="Google Shape;167;gaa1e1d48e1_0_0"/>
            <p:cNvCxnSpPr>
              <a:endCxn id="160" idx="2"/>
            </p:cNvCxnSpPr>
            <p:nvPr/>
          </p:nvCxnSpPr>
          <p:spPr>
            <a:xfrm flipH="1" rot="10800000">
              <a:off x="5903350" y="1127025"/>
              <a:ext cx="950700" cy="936000"/>
            </a:xfrm>
            <a:prstGeom prst="straightConnector1">
              <a:avLst/>
            </a:prstGeom>
            <a:noFill/>
            <a:ln cap="flat" cmpd="sng" w="9525">
              <a:solidFill>
                <a:schemeClr val="dk2"/>
              </a:solidFill>
              <a:prstDash val="solid"/>
              <a:round/>
              <a:headEnd len="sm" w="sm" type="none"/>
              <a:tailEnd len="med" w="med" type="triangle"/>
            </a:ln>
          </p:spPr>
        </p:cxnSp>
      </p:grpSp>
      <p:sp>
        <p:nvSpPr>
          <p:cNvPr id="168" name="Google Shape;168;gaa1e1d48e1_0_0"/>
          <p:cNvSpPr txBox="1"/>
          <p:nvPr/>
        </p:nvSpPr>
        <p:spPr>
          <a:xfrm>
            <a:off x="299000" y="902225"/>
            <a:ext cx="4663500" cy="29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Ideally, would like to set up a regular communications plan to ensure we are following the </a:t>
            </a:r>
            <a:r>
              <a:rPr b="1" i="0" lang="en-US" sz="1400" u="none" cap="none" strike="noStrike">
                <a:solidFill>
                  <a:srgbClr val="000000"/>
                </a:solidFill>
                <a:latin typeface="Arial"/>
                <a:ea typeface="Arial"/>
                <a:cs typeface="Arial"/>
                <a:sym typeface="Arial"/>
              </a:rPr>
              <a:t>continuous improvement cycle</a:t>
            </a:r>
            <a:r>
              <a:rPr b="0" i="0" lang="en-US" sz="1400" u="none" cap="none" strike="noStrike">
                <a:solidFill>
                  <a:srgbClr val="000000"/>
                </a:solidFill>
                <a:latin typeface="Arial"/>
                <a:ea typeface="Arial"/>
                <a:cs typeface="Arial"/>
                <a:sym typeface="Arial"/>
              </a:rPr>
              <a:t> and reviewing objectives established in this plan. This communication cadence typically works like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Weekly TAM meetings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Regular stakeholder reviews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Quarterly Business Reviews (QBR’s)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Executive alignment</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Training plan</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Work scheduling</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Customer Success Plan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Escalation Paths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Technical Execution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832abb4ef8_0_282"/>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p>
            <a:pPr indent="0" lvl="0" marL="0" rtl="0" algn="l">
              <a:lnSpc>
                <a:spcPct val="90000"/>
              </a:lnSpc>
              <a:spcBef>
                <a:spcPts val="0"/>
              </a:spcBef>
              <a:spcAft>
                <a:spcPts val="0"/>
              </a:spcAft>
              <a:buClr>
                <a:schemeClr val="dk1"/>
              </a:buClr>
              <a:buSzPts val="6600"/>
              <a:buFont typeface="Helvetica Neue Light"/>
              <a:buNone/>
            </a:pPr>
            <a:r>
              <a:rPr lang="en-US" sz="66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ivotal Main">
  <a:themeElements>
    <a:clrScheme name="Custom 30">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