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789BA4-09FC-4394-9B64-7143B5E85F82}">
  <a:tblStyle styleId="{58789BA4-09FC-4394-9B64-7143B5E85F82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ppetlabs.zendesk.com/agent/tickets/35972" TargetMode="External"/><Relationship Id="rId3" Type="http://schemas.openxmlformats.org/officeDocument/2006/relationships/hyperlink" Target="https://tickets.puppetlabs.com/browse/CODEMGMT-1222" TargetMode="External"/><Relationship Id="rId4" Type="http://schemas.openxmlformats.org/officeDocument/2006/relationships/hyperlink" Target="https://puppetlabsmeetings.webex.com/puppetlabsmeetings/ldr.php?RCID=e7da8ba2c4d3fdc6d55a64d94e0e21b5" TargetMode="External"/><Relationship Id="rId5" Type="http://schemas.openxmlformats.org/officeDocument/2006/relationships/hyperlink" Target="https://puppetlabsmeetings.webex.com/puppetlabsmeetings/ldr.php?RCID=da02e8138ea02630f913ed4e0516a422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ppetlabs.zendesk.com/agent/tickets/35972" TargetMode="External"/><Relationship Id="rId3" Type="http://schemas.openxmlformats.org/officeDocument/2006/relationships/hyperlink" Target="https://tickets.puppetlabs.com/browse/CODEMGMT-1222" TargetMode="External"/><Relationship Id="rId4" Type="http://schemas.openxmlformats.org/officeDocument/2006/relationships/hyperlink" Target="https://puppetlabsmeetings.webex.com/puppetlabsmeetings/ldr.php?RCID=e7da8ba2c4d3fdc6d55a64d94e0e21b5" TargetMode="External"/><Relationship Id="rId5" Type="http://schemas.openxmlformats.org/officeDocument/2006/relationships/hyperlink" Target="https://puppetlabsmeetings.webex.com/puppetlabsmeetings/ldr.php?RCID=da02e8138ea02630f913ed4e0516a422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8d12928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78d1292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Please </a:t>
            </a:r>
            <a:r>
              <a:rPr b="1" lang="en-US" u="sng">
                <a:solidFill>
                  <a:srgbClr val="FF0000"/>
                </a:solidFill>
              </a:rPr>
              <a:t>make a COPY of this deck</a:t>
            </a:r>
            <a:r>
              <a:rPr b="1" lang="en-US">
                <a:solidFill>
                  <a:srgbClr val="FF0000"/>
                </a:solidFill>
              </a:rPr>
              <a:t> before customizing it to your customer!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FF"/>
                </a:solidFill>
              </a:rPr>
              <a:t>Notes to the Presenter:</a:t>
            </a:r>
            <a:endParaRPr b="1"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-US">
                <a:solidFill>
                  <a:srgbClr val="0000FF"/>
                </a:solidFill>
              </a:rPr>
              <a:t>Most slides include a script as a guide to allow a consistent delivery to our customers.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Notes </a:t>
            </a:r>
            <a:endParaRPr u="sng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Presented to customer: &lt;YYYY-MM-DD&gt;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Shared deck for revision and comments: &lt;YYYY-MM-DD&gt;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/>
              <a:t>Next Steps</a:t>
            </a:r>
            <a:endParaRPr u="sng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&lt;</a:t>
            </a:r>
            <a:r>
              <a:rPr b="1" lang="en-US"/>
              <a:t>Example: </a:t>
            </a:r>
            <a:r>
              <a:rPr lang="en-US"/>
              <a:t>Continue conversation next week or once they had a chance to review and revise the deck&gt;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g78d129288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195f6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0" name="Google Shape;360;g5b195f627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b3630b20a_0_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fb3630b20a_0_0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fb3630b20a_0_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50" spcFirstLastPara="1" rIns="93150" wrap="square" tIns="46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8d129288b_0_111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78d129288b_0_1118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Strategic Objectives</a:t>
            </a:r>
            <a:endParaRPr b="1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list of Strategic Objectives represent some of the pain points we heard through our past discussions and they are in no particular order -- and we will have a chance prioritize them together in a little bit.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Yes, some of the objectives seem to belong together, but for the purpose of this exercise it is better to keep them separate, allowing us to track the status more easily.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today, I picked the</a:t>
            </a:r>
            <a:r>
              <a:rPr lang="en-US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first three strategic objectives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show you what the 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Success Alignment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pieces of the CSP look like.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determine that this is the right approach and finalized the priority of strategic objectives, then we will flesh out our other strategic objectives as well.</a:t>
            </a:r>
            <a:endParaRPr/>
          </a:p>
        </p:txBody>
      </p:sp>
      <p:sp>
        <p:nvSpPr>
          <p:cNvPr id="287" name="Google Shape;287;g78d129288b_0_1118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50" spcFirstLastPara="1" rIns="93150" wrap="square" tIns="46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140997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10140997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11dc600a9_0_2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011dc600a9_0_27:notes"/>
          <p:cNvSpPr txBox="1"/>
          <p:nvPr>
            <p:ph idx="1" type="body"/>
          </p:nvPr>
        </p:nvSpPr>
        <p:spPr>
          <a:xfrm>
            <a:off x="701040" y="4415791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3150" lIns="93150" spcFirstLastPara="1" rIns="93150" wrap="square" tIns="93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326" name="Google Shape;326;g1011dc600a9_0_27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50" spcFirstLastPara="1" rIns="93150" wrap="square" tIns="46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bb42395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/>
              <a:t>Desired Business Outcome #2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Charlie opened on behalf of THD after discussion: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35972 - Code Manager performance issues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CODEMGMT-1222 Allow Deploying Only a List of Modules Across Environments</a:t>
            </a:r>
            <a:r>
              <a:rPr b="1"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→ fixed in </a:t>
            </a:r>
            <a:r>
              <a:rPr b="1" lang="en-US">
                <a:solidFill>
                  <a:srgbClr val="000000"/>
                </a:solidFill>
              </a:rPr>
              <a:t>PE 2019.4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</a:rPr>
              <a:t>BJN Recordings</a:t>
            </a:r>
            <a:br>
              <a:rPr lang="en-US" sz="1200">
                <a:solidFill>
                  <a:srgbClr val="000000"/>
                </a:solidFill>
              </a:rPr>
            </a:br>
            <a:br>
              <a:rPr lang="en-US" sz="1200">
                <a:solidFill>
                  <a:srgbClr val="000000"/>
                </a:solidFill>
              </a:rPr>
            </a:br>
            <a:r>
              <a:rPr b="1" lang="en-US" sz="1300">
                <a:solidFill>
                  <a:srgbClr val="172B4D"/>
                </a:solidFill>
              </a:rPr>
              <a:t>2019-10-17 Puppet / The Home Depot - Weekly TAM Sync-20191017: Code Manager Issue</a:t>
            </a:r>
            <a:endParaRPr b="1" sz="13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172B4D"/>
                </a:solidFill>
              </a:rPr>
              <a:t>Description: </a:t>
            </a:r>
            <a:r>
              <a:rPr lang="en-US" sz="1300">
                <a:solidFill>
                  <a:srgbClr val="172B4D"/>
                </a:solidFill>
              </a:rPr>
              <a:t>Charlie Sharpsteen discussed with Patrick Mayes THD's Code Manager issue.</a:t>
            </a:r>
            <a:endParaRPr sz="13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</a:rPr>
              <a:t>Streaming recording link: </a:t>
            </a:r>
            <a:r>
              <a:rPr lang="en-US" sz="1300">
                <a:solidFill>
                  <a:srgbClr val="0052C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https://puppetlabsmeetings.webex.com/puppetlabsmeetings/ldr.php?RCID=e7da8ba2c4d3fdc6d55a64d94e0e21b5</a:t>
            </a:r>
            <a:endParaRPr sz="1300">
              <a:solidFill>
                <a:srgbClr val="0052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72B4D"/>
                </a:solidFill>
              </a:rPr>
              <a:t>October 17, 2019, 12:09 pm Chicago Time</a:t>
            </a:r>
            <a:endParaRPr sz="13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72B4D"/>
                </a:solidFill>
              </a:rPr>
              <a:t>Duration: 39 min</a:t>
            </a:r>
            <a:endParaRPr sz="13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72B4D"/>
                </a:solidFill>
              </a:rPr>
              <a:t>Recording password: bPMpRPw3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----------------</a:t>
            </a:r>
            <a:br>
              <a:rPr lang="en-US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2020-01-16 Puppet / The Home Depot - Weekly TAM Sync: THD Demo: POC Virtual Puppet File System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Create time: 1/16/20 12:16 pm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Duration: 12 minutes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Description:</a:t>
            </a:r>
            <a:r>
              <a:rPr lang="en-US" sz="1200">
                <a:solidFill>
                  <a:srgbClr val="000000"/>
                </a:solidFill>
              </a:rPr>
              <a:t> Russell Miller, Systems Engineer at THD, created this POC to share a different approach to Code Manager. This POC demonstrates a way to inject modules directly via an API to reduce dependencies on the actual file system itself. The idea is to make Puppet think differently of how to do deployments.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0000"/>
                </a:solidFill>
              </a:rPr>
              <a:t>Note:</a:t>
            </a:r>
            <a:r>
              <a:rPr lang="en-US" sz="1200">
                <a:solidFill>
                  <a:srgbClr val="000000"/>
                </a:solidFill>
              </a:rPr>
              <a:t> This POC is focusing on functionality and not cache/speed optimization.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Streaming recording link: </a:t>
            </a:r>
            <a:r>
              <a:rPr lang="en-US" sz="1200">
                <a:solidFill>
                  <a:srgbClr val="0052C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https://puppetlabsmeetings.webex.com/puppetlabsmeetings/ldr.php?RCID=da02e8138ea02630f913ed4e0516a422</a:t>
            </a:r>
            <a:endParaRPr sz="1200">
              <a:solidFill>
                <a:srgbClr val="0052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32" name="Google Shape;332;g10bb42395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bb423952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/>
              <a:t>Desired Business Outcome #2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Charlie opened on behalf of THD after discussion: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35972 - Code Manager performance issues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0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CODEMGMT-1222 Allow Deploying Only a List of Modules Across Environments</a:t>
            </a:r>
            <a:r>
              <a:rPr b="1"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→ fixed in </a:t>
            </a:r>
            <a:r>
              <a:rPr b="1" lang="en-US">
                <a:solidFill>
                  <a:srgbClr val="000000"/>
                </a:solidFill>
              </a:rPr>
              <a:t>PE 2019.4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00000"/>
                </a:solidFill>
              </a:rPr>
              <a:t>BJN Recordings</a:t>
            </a:r>
            <a:br>
              <a:rPr lang="en-US" sz="1200">
                <a:solidFill>
                  <a:srgbClr val="000000"/>
                </a:solidFill>
              </a:rPr>
            </a:br>
            <a:br>
              <a:rPr lang="en-US" sz="1200">
                <a:solidFill>
                  <a:srgbClr val="000000"/>
                </a:solidFill>
              </a:rPr>
            </a:br>
            <a:r>
              <a:rPr b="1" lang="en-US" sz="1300">
                <a:solidFill>
                  <a:srgbClr val="172B4D"/>
                </a:solidFill>
              </a:rPr>
              <a:t>2019-10-17 Puppet / The Home Depot - Weekly TAM Sync-20191017: Code Manager Issue</a:t>
            </a:r>
            <a:endParaRPr b="1" sz="13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172B4D"/>
                </a:solidFill>
              </a:rPr>
              <a:t>Description: </a:t>
            </a:r>
            <a:r>
              <a:rPr lang="en-US" sz="1300">
                <a:solidFill>
                  <a:srgbClr val="172B4D"/>
                </a:solidFill>
              </a:rPr>
              <a:t>Charlie Sharpsteen discussed with Patrick Mayes THD's Code Manager issue.</a:t>
            </a:r>
            <a:endParaRPr sz="13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33333"/>
                </a:solidFill>
              </a:rPr>
              <a:t>Streaming recording link: </a:t>
            </a:r>
            <a:r>
              <a:rPr lang="en-US" sz="1300">
                <a:solidFill>
                  <a:srgbClr val="0052C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https://puppetlabsmeetings.webex.com/puppetlabsmeetings/ldr.php?RCID=e7da8ba2c4d3fdc6d55a64d94e0e21b5</a:t>
            </a:r>
            <a:endParaRPr sz="1300">
              <a:solidFill>
                <a:srgbClr val="0052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72B4D"/>
                </a:solidFill>
              </a:rPr>
              <a:t>October 17, 2019, 12:09 pm Chicago Time</a:t>
            </a:r>
            <a:endParaRPr sz="13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72B4D"/>
                </a:solidFill>
              </a:rPr>
              <a:t>Duration: 39 min</a:t>
            </a:r>
            <a:endParaRPr sz="13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72B4D"/>
                </a:solidFill>
              </a:rPr>
              <a:t>Recording password: bPMpRPw3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----------------</a:t>
            </a:r>
            <a:br>
              <a:rPr lang="en-US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2020-01-16 Puppet / The Home Depot - Weekly TAM Sync: THD Demo: POC Virtual Puppet File System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Create time: 1/16/20 12:16 pm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Duration: 12 minutes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</a:rPr>
              <a:t>Description:</a:t>
            </a:r>
            <a:r>
              <a:rPr lang="en-US" sz="1200">
                <a:solidFill>
                  <a:srgbClr val="000000"/>
                </a:solidFill>
              </a:rPr>
              <a:t> Russell Miller, Systems Engineer at THD, created this POC to share a different approach to Code Manager. This POC demonstrates a way to inject modules directly via an API to reduce dependencies on the actual file system itself. The idea is to make Puppet think differently of how to do deployments.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0000"/>
                </a:solidFill>
              </a:rPr>
              <a:t>Note:</a:t>
            </a:r>
            <a:r>
              <a:rPr lang="en-US" sz="1200">
                <a:solidFill>
                  <a:srgbClr val="000000"/>
                </a:solidFill>
              </a:rPr>
              <a:t> This POC is focusing on functionality and not cache/speed optimization.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Streaming recording link: </a:t>
            </a:r>
            <a:r>
              <a:rPr lang="en-US" sz="1200">
                <a:solidFill>
                  <a:srgbClr val="0052C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https://puppetlabsmeetings.webex.com/puppetlabsmeetings/ldr.php?RCID=da02e8138ea02630f913ed4e0516a422</a:t>
            </a:r>
            <a:endParaRPr sz="1200">
              <a:solidFill>
                <a:srgbClr val="0052C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40" name="Google Shape;340;g10bb423952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11605ee1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11605ee1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8d129288b_0_19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78d129288b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Any questions?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What is the initial impression of this CSP?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Remember: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Prioritize Customer Strategic Objectives (slide 3)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Review/confirm </a:t>
            </a:r>
            <a:r>
              <a:rPr b="1" lang="en-US" sz="1400">
                <a:solidFill>
                  <a:srgbClr val="000000"/>
                </a:solidFill>
              </a:rPr>
              <a:t>Goals, Success Metrics, Action Items &amp; Dates</a:t>
            </a:r>
            <a:r>
              <a:rPr lang="en-US" sz="1400">
                <a:solidFill>
                  <a:srgbClr val="000000"/>
                </a:solidFill>
              </a:rPr>
              <a:t> (slides 4 - 7)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Review Risks &amp; Impact Analysis (slide 9)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5" name="Google Shape;355;g78d129288b_0_19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626844"/>
            <a:ext cx="59580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6800" spcFirstLastPara="1" rIns="18270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  <a:defRPr b="0" i="0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0" y="3125336"/>
            <a:ext cx="5958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456800" spcFirstLastPara="1" rIns="182700" wrap="square" tIns="137025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AD1A"/>
              </a:buClr>
              <a:buSzPts val="1800"/>
              <a:buNone/>
              <a:defRPr b="0" i="0" sz="1800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>
                <a:solidFill>
                  <a:srgbClr val="8A8A8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A8A8A"/>
              </a:buClr>
              <a:buSzPts val="1400"/>
              <a:buNone/>
              <a:defRPr>
                <a:solidFill>
                  <a:srgbClr val="8A8A8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A8A8A"/>
              </a:buClr>
              <a:buSzPts val="1200"/>
              <a:buNone/>
              <a:defRPr>
                <a:solidFill>
                  <a:srgbClr val="8A8A8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A8A8A"/>
              </a:buClr>
              <a:buSzPts val="800"/>
              <a:buNone/>
              <a:defRPr>
                <a:solidFill>
                  <a:srgbClr val="8A8A8A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Clr>
                <a:srgbClr val="8A8A8A"/>
              </a:buClr>
              <a:buSzPts val="800"/>
              <a:buNone/>
              <a:defRPr>
                <a:solidFill>
                  <a:srgbClr val="8A8A8A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Clr>
                <a:srgbClr val="8A8A8A"/>
              </a:buClr>
              <a:buSzPts val="800"/>
              <a:buNone/>
              <a:defRPr>
                <a:solidFill>
                  <a:srgbClr val="8A8A8A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Clr>
                <a:srgbClr val="8A8A8A"/>
              </a:buClr>
              <a:buSzPts val="800"/>
              <a:buNone/>
              <a:defRPr>
                <a:solidFill>
                  <a:srgbClr val="8A8A8A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0"/>
              </a:spcAft>
              <a:buClr>
                <a:srgbClr val="8A8A8A"/>
              </a:buClr>
              <a:buSzPts val="800"/>
              <a:buNone/>
              <a:defRPr>
                <a:solidFill>
                  <a:srgbClr val="8A8A8A"/>
                </a:solidFill>
              </a:defRPr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475498" y="457304"/>
            <a:ext cx="1589448" cy="563213"/>
            <a:chOff x="360363" y="3779838"/>
            <a:chExt cx="7051677" cy="2498728"/>
          </a:xfrm>
        </p:grpSpPr>
        <p:sp>
          <p:nvSpPr>
            <p:cNvPr id="15" name="Google Shape;15;p2"/>
            <p:cNvSpPr/>
            <p:nvPr/>
          </p:nvSpPr>
          <p:spPr>
            <a:xfrm>
              <a:off x="360363" y="3779838"/>
              <a:ext cx="1244603" cy="1922466"/>
            </a:xfrm>
            <a:custGeom>
              <a:rect b="b" l="l" r="r" t="t"/>
              <a:pathLst>
                <a:path extrusionOk="0" h="5342" w="3458">
                  <a:moveTo>
                    <a:pt x="3457" y="3482"/>
                  </a:moveTo>
                  <a:lnTo>
                    <a:pt x="3457" y="1885"/>
                  </a:lnTo>
                  <a:lnTo>
                    <a:pt x="2253" y="1885"/>
                  </a:lnTo>
                  <a:lnTo>
                    <a:pt x="1598" y="1231"/>
                  </a:lnTo>
                  <a:lnTo>
                    <a:pt x="1598" y="0"/>
                  </a:lnTo>
                  <a:lnTo>
                    <a:pt x="0" y="0"/>
                  </a:lnTo>
                  <a:lnTo>
                    <a:pt x="0" y="1597"/>
                  </a:lnTo>
                  <a:lnTo>
                    <a:pt x="1231" y="1597"/>
                  </a:lnTo>
                  <a:lnTo>
                    <a:pt x="1887" y="2252"/>
                  </a:lnTo>
                  <a:lnTo>
                    <a:pt x="1887" y="3090"/>
                  </a:lnTo>
                  <a:lnTo>
                    <a:pt x="1231" y="3744"/>
                  </a:lnTo>
                  <a:lnTo>
                    <a:pt x="0" y="3744"/>
                  </a:lnTo>
                  <a:lnTo>
                    <a:pt x="0" y="5341"/>
                  </a:lnTo>
                  <a:lnTo>
                    <a:pt x="1598" y="5341"/>
                  </a:lnTo>
                  <a:lnTo>
                    <a:pt x="1598" y="4136"/>
                  </a:lnTo>
                  <a:lnTo>
                    <a:pt x="2253" y="3482"/>
                  </a:lnTo>
                  <a:lnTo>
                    <a:pt x="3457" y="3482"/>
                  </a:lnTo>
                  <a:close/>
                  <a:moveTo>
                    <a:pt x="525" y="550"/>
                  </a:moveTo>
                  <a:lnTo>
                    <a:pt x="1075" y="550"/>
                  </a:lnTo>
                  <a:lnTo>
                    <a:pt x="1075" y="1073"/>
                  </a:lnTo>
                  <a:lnTo>
                    <a:pt x="525" y="1073"/>
                  </a:lnTo>
                  <a:lnTo>
                    <a:pt x="525" y="550"/>
                  </a:lnTo>
                  <a:close/>
                  <a:moveTo>
                    <a:pt x="1075" y="4817"/>
                  </a:moveTo>
                  <a:lnTo>
                    <a:pt x="525" y="4817"/>
                  </a:lnTo>
                  <a:lnTo>
                    <a:pt x="525" y="4268"/>
                  </a:lnTo>
                  <a:lnTo>
                    <a:pt x="1075" y="4268"/>
                  </a:lnTo>
                  <a:lnTo>
                    <a:pt x="1075" y="4817"/>
                  </a:lnTo>
                  <a:close/>
                </a:path>
              </a:pathLst>
            </a:custGeom>
            <a:solidFill>
              <a:srgbClr val="FFAE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90725" y="4779963"/>
              <a:ext cx="5421315" cy="1498603"/>
            </a:xfrm>
            <a:custGeom>
              <a:rect b="b" l="l" r="r" t="t"/>
              <a:pathLst>
                <a:path extrusionOk="0" h="4164" w="15059">
                  <a:moveTo>
                    <a:pt x="708" y="4163"/>
                  </a:moveTo>
                  <a:lnTo>
                    <a:pt x="708" y="4163"/>
                  </a:lnTo>
                  <a:cubicBezTo>
                    <a:pt x="0" y="4163"/>
                    <a:pt x="0" y="4163"/>
                    <a:pt x="0" y="4163"/>
                  </a:cubicBezTo>
                  <a:cubicBezTo>
                    <a:pt x="0" y="707"/>
                    <a:pt x="0" y="707"/>
                    <a:pt x="0" y="707"/>
                  </a:cubicBezTo>
                  <a:cubicBezTo>
                    <a:pt x="708" y="707"/>
                    <a:pt x="708" y="707"/>
                    <a:pt x="708" y="707"/>
                  </a:cubicBezTo>
                  <a:cubicBezTo>
                    <a:pt x="708" y="916"/>
                    <a:pt x="708" y="916"/>
                    <a:pt x="708" y="916"/>
                  </a:cubicBezTo>
                  <a:cubicBezTo>
                    <a:pt x="812" y="759"/>
                    <a:pt x="1048" y="629"/>
                    <a:pt x="1336" y="629"/>
                  </a:cubicBezTo>
                  <a:cubicBezTo>
                    <a:pt x="2070" y="629"/>
                    <a:pt x="2489" y="1256"/>
                    <a:pt x="2489" y="1964"/>
                  </a:cubicBezTo>
                  <a:cubicBezTo>
                    <a:pt x="2489" y="2671"/>
                    <a:pt x="2070" y="3273"/>
                    <a:pt x="1336" y="3273"/>
                  </a:cubicBezTo>
                  <a:cubicBezTo>
                    <a:pt x="1048" y="3273"/>
                    <a:pt x="812" y="3142"/>
                    <a:pt x="708" y="3011"/>
                  </a:cubicBezTo>
                  <a:lnTo>
                    <a:pt x="708" y="4163"/>
                  </a:lnTo>
                  <a:close/>
                  <a:moveTo>
                    <a:pt x="708" y="2382"/>
                  </a:moveTo>
                  <a:lnTo>
                    <a:pt x="708" y="2382"/>
                  </a:lnTo>
                  <a:cubicBezTo>
                    <a:pt x="786" y="2540"/>
                    <a:pt x="969" y="2671"/>
                    <a:pt x="1179" y="2671"/>
                  </a:cubicBezTo>
                  <a:cubicBezTo>
                    <a:pt x="1546" y="2671"/>
                    <a:pt x="1781" y="2357"/>
                    <a:pt x="1781" y="1964"/>
                  </a:cubicBezTo>
                  <a:cubicBezTo>
                    <a:pt x="1781" y="1545"/>
                    <a:pt x="1546" y="1256"/>
                    <a:pt x="1179" y="1256"/>
                  </a:cubicBezTo>
                  <a:cubicBezTo>
                    <a:pt x="969" y="1256"/>
                    <a:pt x="786" y="1361"/>
                    <a:pt x="708" y="1545"/>
                  </a:cubicBezTo>
                  <a:lnTo>
                    <a:pt x="708" y="2382"/>
                  </a:lnTo>
                  <a:close/>
                  <a:moveTo>
                    <a:pt x="5029" y="3220"/>
                  </a:moveTo>
                  <a:lnTo>
                    <a:pt x="5029" y="3220"/>
                  </a:lnTo>
                  <a:cubicBezTo>
                    <a:pt x="4321" y="3220"/>
                    <a:pt x="4321" y="3220"/>
                    <a:pt x="4321" y="3220"/>
                  </a:cubicBezTo>
                  <a:cubicBezTo>
                    <a:pt x="4321" y="2985"/>
                    <a:pt x="4321" y="2985"/>
                    <a:pt x="4321" y="2985"/>
                  </a:cubicBezTo>
                  <a:cubicBezTo>
                    <a:pt x="4191" y="3142"/>
                    <a:pt x="3928" y="3273"/>
                    <a:pt x="3641" y="3273"/>
                  </a:cubicBezTo>
                  <a:cubicBezTo>
                    <a:pt x="3090" y="3273"/>
                    <a:pt x="2750" y="2906"/>
                    <a:pt x="2750" y="2357"/>
                  </a:cubicBezTo>
                  <a:cubicBezTo>
                    <a:pt x="2750" y="707"/>
                    <a:pt x="2750" y="707"/>
                    <a:pt x="2750" y="707"/>
                  </a:cubicBezTo>
                  <a:cubicBezTo>
                    <a:pt x="3457" y="707"/>
                    <a:pt x="3457" y="707"/>
                    <a:pt x="3457" y="707"/>
                  </a:cubicBezTo>
                  <a:cubicBezTo>
                    <a:pt x="3457" y="2199"/>
                    <a:pt x="3457" y="2199"/>
                    <a:pt x="3457" y="2199"/>
                  </a:cubicBezTo>
                  <a:cubicBezTo>
                    <a:pt x="3457" y="2461"/>
                    <a:pt x="3588" y="2645"/>
                    <a:pt x="3876" y="2645"/>
                  </a:cubicBezTo>
                  <a:cubicBezTo>
                    <a:pt x="4086" y="2645"/>
                    <a:pt x="4269" y="2513"/>
                    <a:pt x="4321" y="2304"/>
                  </a:cubicBezTo>
                  <a:cubicBezTo>
                    <a:pt x="4321" y="707"/>
                    <a:pt x="4321" y="707"/>
                    <a:pt x="4321" y="707"/>
                  </a:cubicBezTo>
                  <a:cubicBezTo>
                    <a:pt x="5029" y="707"/>
                    <a:pt x="5029" y="707"/>
                    <a:pt x="5029" y="707"/>
                  </a:cubicBezTo>
                  <a:lnTo>
                    <a:pt x="5029" y="3220"/>
                  </a:lnTo>
                  <a:close/>
                  <a:moveTo>
                    <a:pt x="6180" y="4163"/>
                  </a:moveTo>
                  <a:lnTo>
                    <a:pt x="6180" y="4163"/>
                  </a:lnTo>
                  <a:cubicBezTo>
                    <a:pt x="5499" y="4163"/>
                    <a:pt x="5499" y="4163"/>
                    <a:pt x="5499" y="4163"/>
                  </a:cubicBezTo>
                  <a:cubicBezTo>
                    <a:pt x="5499" y="707"/>
                    <a:pt x="5499" y="707"/>
                    <a:pt x="5499" y="707"/>
                  </a:cubicBezTo>
                  <a:cubicBezTo>
                    <a:pt x="6180" y="707"/>
                    <a:pt x="6180" y="707"/>
                    <a:pt x="6180" y="707"/>
                  </a:cubicBezTo>
                  <a:cubicBezTo>
                    <a:pt x="6180" y="916"/>
                    <a:pt x="6180" y="916"/>
                    <a:pt x="6180" y="916"/>
                  </a:cubicBezTo>
                  <a:cubicBezTo>
                    <a:pt x="6311" y="759"/>
                    <a:pt x="6546" y="629"/>
                    <a:pt x="6834" y="629"/>
                  </a:cubicBezTo>
                  <a:cubicBezTo>
                    <a:pt x="7568" y="629"/>
                    <a:pt x="7987" y="1256"/>
                    <a:pt x="7987" y="1964"/>
                  </a:cubicBezTo>
                  <a:cubicBezTo>
                    <a:pt x="7987" y="2671"/>
                    <a:pt x="7568" y="3273"/>
                    <a:pt x="6834" y="3273"/>
                  </a:cubicBezTo>
                  <a:cubicBezTo>
                    <a:pt x="6546" y="3273"/>
                    <a:pt x="6311" y="3142"/>
                    <a:pt x="6180" y="3011"/>
                  </a:cubicBezTo>
                  <a:lnTo>
                    <a:pt x="6180" y="4163"/>
                  </a:lnTo>
                  <a:close/>
                  <a:moveTo>
                    <a:pt x="6180" y="2382"/>
                  </a:moveTo>
                  <a:lnTo>
                    <a:pt x="6180" y="2382"/>
                  </a:lnTo>
                  <a:cubicBezTo>
                    <a:pt x="6285" y="2540"/>
                    <a:pt x="6468" y="2671"/>
                    <a:pt x="6678" y="2671"/>
                  </a:cubicBezTo>
                  <a:cubicBezTo>
                    <a:pt x="7044" y="2671"/>
                    <a:pt x="7279" y="2357"/>
                    <a:pt x="7279" y="1964"/>
                  </a:cubicBezTo>
                  <a:cubicBezTo>
                    <a:pt x="7279" y="1545"/>
                    <a:pt x="7044" y="1256"/>
                    <a:pt x="6678" y="1256"/>
                  </a:cubicBezTo>
                  <a:cubicBezTo>
                    <a:pt x="6468" y="1256"/>
                    <a:pt x="6285" y="1361"/>
                    <a:pt x="6180" y="1545"/>
                  </a:cubicBezTo>
                  <a:lnTo>
                    <a:pt x="6180" y="2382"/>
                  </a:lnTo>
                  <a:close/>
                  <a:moveTo>
                    <a:pt x="8982" y="4163"/>
                  </a:moveTo>
                  <a:lnTo>
                    <a:pt x="8982" y="4163"/>
                  </a:lnTo>
                  <a:cubicBezTo>
                    <a:pt x="8275" y="4163"/>
                    <a:pt x="8275" y="4163"/>
                    <a:pt x="8275" y="4163"/>
                  </a:cubicBezTo>
                  <a:cubicBezTo>
                    <a:pt x="8275" y="707"/>
                    <a:pt x="8275" y="707"/>
                    <a:pt x="8275" y="707"/>
                  </a:cubicBezTo>
                  <a:cubicBezTo>
                    <a:pt x="8982" y="707"/>
                    <a:pt x="8982" y="707"/>
                    <a:pt x="8982" y="707"/>
                  </a:cubicBezTo>
                  <a:cubicBezTo>
                    <a:pt x="8982" y="916"/>
                    <a:pt x="8982" y="916"/>
                    <a:pt x="8982" y="916"/>
                  </a:cubicBezTo>
                  <a:cubicBezTo>
                    <a:pt x="9086" y="759"/>
                    <a:pt x="9349" y="629"/>
                    <a:pt x="9611" y="629"/>
                  </a:cubicBezTo>
                  <a:cubicBezTo>
                    <a:pt x="10344" y="629"/>
                    <a:pt x="10763" y="1256"/>
                    <a:pt x="10763" y="1964"/>
                  </a:cubicBezTo>
                  <a:cubicBezTo>
                    <a:pt x="10763" y="2671"/>
                    <a:pt x="10344" y="3273"/>
                    <a:pt x="9611" y="3273"/>
                  </a:cubicBezTo>
                  <a:cubicBezTo>
                    <a:pt x="9349" y="3273"/>
                    <a:pt x="9086" y="3142"/>
                    <a:pt x="8982" y="3011"/>
                  </a:cubicBezTo>
                  <a:lnTo>
                    <a:pt x="8982" y="4163"/>
                  </a:lnTo>
                  <a:close/>
                  <a:moveTo>
                    <a:pt x="8982" y="2382"/>
                  </a:moveTo>
                  <a:lnTo>
                    <a:pt x="8982" y="2382"/>
                  </a:lnTo>
                  <a:cubicBezTo>
                    <a:pt x="9060" y="2540"/>
                    <a:pt x="9244" y="2671"/>
                    <a:pt x="9453" y="2671"/>
                  </a:cubicBezTo>
                  <a:cubicBezTo>
                    <a:pt x="9846" y="2671"/>
                    <a:pt x="10056" y="2357"/>
                    <a:pt x="10056" y="1964"/>
                  </a:cubicBezTo>
                  <a:cubicBezTo>
                    <a:pt x="10056" y="1545"/>
                    <a:pt x="9846" y="1256"/>
                    <a:pt x="9453" y="1256"/>
                  </a:cubicBezTo>
                  <a:cubicBezTo>
                    <a:pt x="9244" y="1256"/>
                    <a:pt x="9060" y="1361"/>
                    <a:pt x="8982" y="1545"/>
                  </a:cubicBezTo>
                  <a:lnTo>
                    <a:pt x="8982" y="2382"/>
                  </a:lnTo>
                  <a:close/>
                  <a:moveTo>
                    <a:pt x="13277" y="2408"/>
                  </a:moveTo>
                  <a:lnTo>
                    <a:pt x="13277" y="2408"/>
                  </a:lnTo>
                  <a:cubicBezTo>
                    <a:pt x="13199" y="2932"/>
                    <a:pt x="12806" y="3273"/>
                    <a:pt x="12177" y="3273"/>
                  </a:cubicBezTo>
                  <a:cubicBezTo>
                    <a:pt x="11444" y="3273"/>
                    <a:pt x="10946" y="2750"/>
                    <a:pt x="10946" y="1964"/>
                  </a:cubicBezTo>
                  <a:cubicBezTo>
                    <a:pt x="10946" y="1204"/>
                    <a:pt x="11444" y="629"/>
                    <a:pt x="12151" y="629"/>
                  </a:cubicBezTo>
                  <a:cubicBezTo>
                    <a:pt x="12910" y="629"/>
                    <a:pt x="13303" y="1152"/>
                    <a:pt x="13303" y="1885"/>
                  </a:cubicBezTo>
                  <a:cubicBezTo>
                    <a:pt x="13303" y="2121"/>
                    <a:pt x="13303" y="2121"/>
                    <a:pt x="13303" y="2121"/>
                  </a:cubicBezTo>
                  <a:cubicBezTo>
                    <a:pt x="11627" y="2121"/>
                    <a:pt x="11627" y="2121"/>
                    <a:pt x="11627" y="2121"/>
                  </a:cubicBezTo>
                  <a:cubicBezTo>
                    <a:pt x="11653" y="2487"/>
                    <a:pt x="11863" y="2723"/>
                    <a:pt x="12177" y="2723"/>
                  </a:cubicBezTo>
                  <a:cubicBezTo>
                    <a:pt x="12412" y="2723"/>
                    <a:pt x="12570" y="2618"/>
                    <a:pt x="12649" y="2408"/>
                  </a:cubicBezTo>
                  <a:lnTo>
                    <a:pt x="13277" y="2408"/>
                  </a:lnTo>
                  <a:close/>
                  <a:moveTo>
                    <a:pt x="11627" y="1675"/>
                  </a:moveTo>
                  <a:lnTo>
                    <a:pt x="11627" y="1675"/>
                  </a:lnTo>
                  <a:cubicBezTo>
                    <a:pt x="12622" y="1675"/>
                    <a:pt x="12622" y="1675"/>
                    <a:pt x="12622" y="1675"/>
                  </a:cubicBezTo>
                  <a:cubicBezTo>
                    <a:pt x="12622" y="1414"/>
                    <a:pt x="12439" y="1204"/>
                    <a:pt x="12151" y="1204"/>
                  </a:cubicBezTo>
                  <a:cubicBezTo>
                    <a:pt x="11889" y="1204"/>
                    <a:pt x="11706" y="1361"/>
                    <a:pt x="11627" y="1675"/>
                  </a:cubicBezTo>
                  <a:close/>
                  <a:moveTo>
                    <a:pt x="13774" y="1256"/>
                  </a:moveTo>
                  <a:lnTo>
                    <a:pt x="13774" y="1256"/>
                  </a:lnTo>
                  <a:cubicBezTo>
                    <a:pt x="13381" y="1256"/>
                    <a:pt x="13381" y="1256"/>
                    <a:pt x="13381" y="1256"/>
                  </a:cubicBezTo>
                  <a:cubicBezTo>
                    <a:pt x="13381" y="707"/>
                    <a:pt x="13381" y="707"/>
                    <a:pt x="13381" y="707"/>
                  </a:cubicBezTo>
                  <a:cubicBezTo>
                    <a:pt x="13774" y="707"/>
                    <a:pt x="13774" y="707"/>
                    <a:pt x="13774" y="707"/>
                  </a:cubicBezTo>
                  <a:cubicBezTo>
                    <a:pt x="13774" y="0"/>
                    <a:pt x="13774" y="0"/>
                    <a:pt x="13774" y="0"/>
                  </a:cubicBezTo>
                  <a:cubicBezTo>
                    <a:pt x="14456" y="0"/>
                    <a:pt x="14456" y="0"/>
                    <a:pt x="14456" y="0"/>
                  </a:cubicBezTo>
                  <a:cubicBezTo>
                    <a:pt x="14456" y="707"/>
                    <a:pt x="14456" y="707"/>
                    <a:pt x="14456" y="707"/>
                  </a:cubicBezTo>
                  <a:cubicBezTo>
                    <a:pt x="15005" y="707"/>
                    <a:pt x="15005" y="707"/>
                    <a:pt x="15005" y="707"/>
                  </a:cubicBezTo>
                  <a:cubicBezTo>
                    <a:pt x="15005" y="1256"/>
                    <a:pt x="15005" y="1256"/>
                    <a:pt x="15005" y="1256"/>
                  </a:cubicBezTo>
                  <a:cubicBezTo>
                    <a:pt x="14456" y="1256"/>
                    <a:pt x="14456" y="1256"/>
                    <a:pt x="14456" y="1256"/>
                  </a:cubicBezTo>
                  <a:cubicBezTo>
                    <a:pt x="14456" y="2382"/>
                    <a:pt x="14456" y="2382"/>
                    <a:pt x="14456" y="2382"/>
                  </a:cubicBezTo>
                  <a:cubicBezTo>
                    <a:pt x="14456" y="2566"/>
                    <a:pt x="14560" y="2671"/>
                    <a:pt x="14744" y="2671"/>
                  </a:cubicBezTo>
                  <a:cubicBezTo>
                    <a:pt x="14849" y="2671"/>
                    <a:pt x="14979" y="2618"/>
                    <a:pt x="15058" y="2566"/>
                  </a:cubicBezTo>
                  <a:cubicBezTo>
                    <a:pt x="15058" y="3194"/>
                    <a:pt x="15058" y="3194"/>
                    <a:pt x="15058" y="3194"/>
                  </a:cubicBezTo>
                  <a:cubicBezTo>
                    <a:pt x="14953" y="3246"/>
                    <a:pt x="14796" y="3273"/>
                    <a:pt x="14612" y="3273"/>
                  </a:cubicBezTo>
                  <a:cubicBezTo>
                    <a:pt x="14089" y="3273"/>
                    <a:pt x="13774" y="3011"/>
                    <a:pt x="13774" y="2461"/>
                  </a:cubicBezTo>
                  <a:lnTo>
                    <a:pt x="13774" y="12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-4763" y="4743633"/>
            <a:ext cx="6714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457200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FF5C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* body ** 2-col (COLOR)">
  <p:cSld name="** body ** 2-col (COLOR)">
    <p:bg>
      <p:bgPr>
        <a:solidFill>
          <a:srgbClr val="FF5C3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0" y="0"/>
            <a:ext cx="9144679" cy="5143524"/>
            <a:chOff x="-680" y="0"/>
            <a:chExt cx="9144679" cy="5143524"/>
          </a:xfrm>
        </p:grpSpPr>
        <p:grpSp>
          <p:nvGrpSpPr>
            <p:cNvPr id="109" name="Google Shape;109;p11"/>
            <p:cNvGrpSpPr/>
            <p:nvPr/>
          </p:nvGrpSpPr>
          <p:grpSpPr>
            <a:xfrm>
              <a:off x="-680" y="0"/>
              <a:ext cx="9144655" cy="5143500"/>
              <a:chOff x="-680" y="0"/>
              <a:chExt cx="9144655" cy="5143500"/>
            </a:xfrm>
          </p:grpSpPr>
          <p:sp>
            <p:nvSpPr>
              <p:cNvPr id="110" name="Google Shape;110;p11"/>
              <p:cNvSpPr/>
              <p:nvPr/>
            </p:nvSpPr>
            <p:spPr>
              <a:xfrm>
                <a:off x="-680" y="0"/>
                <a:ext cx="1464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>
                <a:off x="8996675" y="0"/>
                <a:ext cx="1473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11"/>
            <p:cNvGrpSpPr/>
            <p:nvPr/>
          </p:nvGrpSpPr>
          <p:grpSpPr>
            <a:xfrm>
              <a:off x="-1" y="0"/>
              <a:ext cx="9144000" cy="5143524"/>
              <a:chOff x="-1" y="0"/>
              <a:chExt cx="9144000" cy="5143524"/>
            </a:xfrm>
          </p:grpSpPr>
          <p:sp>
            <p:nvSpPr>
              <p:cNvPr id="113" name="Google Shape;113;p11"/>
              <p:cNvSpPr/>
              <p:nvPr/>
            </p:nvSpPr>
            <p:spPr>
              <a:xfrm>
                <a:off x="-1" y="0"/>
                <a:ext cx="9144000" cy="146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-1" y="4992624"/>
                <a:ext cx="9144000" cy="15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" name="Google Shape;115;p11"/>
          <p:cNvSpPr txBox="1"/>
          <p:nvPr>
            <p:ph type="title"/>
          </p:nvPr>
        </p:nvSpPr>
        <p:spPr>
          <a:xfrm>
            <a:off x="-1" y="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365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lvetica Neue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" type="subTitle"/>
          </p:nvPr>
        </p:nvSpPr>
        <p:spPr>
          <a:xfrm>
            <a:off x="0" y="767967"/>
            <a:ext cx="8987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45675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5pPr>
            <a:lvl6pPr lvl="5" rtl="0" algn="ctr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600"/>
              <a:buNone/>
              <a:defRPr sz="1600"/>
            </a:lvl6pPr>
            <a:lvl7pPr lvl="6" rtl="0" algn="ctr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600"/>
              <a:buNone/>
              <a:defRPr sz="1600"/>
            </a:lvl7pPr>
            <a:lvl8pPr lvl="7" rtl="0" algn="ctr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600"/>
              <a:buNone/>
              <a:defRPr sz="1600"/>
            </a:lvl8pPr>
            <a:lvl9pPr lvl="8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11"/>
          <p:cNvSpPr txBox="1"/>
          <p:nvPr>
            <p:ph idx="2" type="body"/>
          </p:nvPr>
        </p:nvSpPr>
        <p:spPr>
          <a:xfrm>
            <a:off x="-679" y="1398869"/>
            <a:ext cx="457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365750" spcFirstLastPara="1" rIns="27430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3" type="body"/>
          </p:nvPr>
        </p:nvSpPr>
        <p:spPr>
          <a:xfrm>
            <a:off x="4571320" y="1398869"/>
            <a:ext cx="457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91425" spcFirstLastPara="1" rIns="36575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19" name="Google Shape;119;p11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120" name="Google Shape;120;p11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121" name="Google Shape;121;p11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23" name="Google Shape;123;p11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1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+ img R (COLOR)">
  <p:cSld name="HALF + img R (COLOR)">
    <p:bg>
      <p:bgPr>
        <a:solidFill>
          <a:srgbClr val="FF5C3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2"/>
          <p:cNvGrpSpPr/>
          <p:nvPr/>
        </p:nvGrpSpPr>
        <p:grpSpPr>
          <a:xfrm>
            <a:off x="0" y="0"/>
            <a:ext cx="9144679" cy="5143524"/>
            <a:chOff x="-680" y="0"/>
            <a:chExt cx="9144679" cy="5143524"/>
          </a:xfrm>
        </p:grpSpPr>
        <p:grpSp>
          <p:nvGrpSpPr>
            <p:cNvPr id="128" name="Google Shape;128;p12"/>
            <p:cNvGrpSpPr/>
            <p:nvPr/>
          </p:nvGrpSpPr>
          <p:grpSpPr>
            <a:xfrm>
              <a:off x="-680" y="0"/>
              <a:ext cx="9144655" cy="5143500"/>
              <a:chOff x="-680" y="0"/>
              <a:chExt cx="9144655" cy="5143500"/>
            </a:xfrm>
          </p:grpSpPr>
          <p:sp>
            <p:nvSpPr>
              <p:cNvPr id="129" name="Google Shape;129;p12"/>
              <p:cNvSpPr/>
              <p:nvPr/>
            </p:nvSpPr>
            <p:spPr>
              <a:xfrm>
                <a:off x="-680" y="0"/>
                <a:ext cx="1464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8996675" y="0"/>
                <a:ext cx="1473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2"/>
            <p:cNvGrpSpPr/>
            <p:nvPr/>
          </p:nvGrpSpPr>
          <p:grpSpPr>
            <a:xfrm>
              <a:off x="-1" y="0"/>
              <a:ext cx="9144000" cy="5143524"/>
              <a:chOff x="-1" y="0"/>
              <a:chExt cx="9144000" cy="5143524"/>
            </a:xfrm>
          </p:grpSpPr>
          <p:sp>
            <p:nvSpPr>
              <p:cNvPr id="132" name="Google Shape;132;p12"/>
              <p:cNvSpPr/>
              <p:nvPr/>
            </p:nvSpPr>
            <p:spPr>
              <a:xfrm>
                <a:off x="-1" y="0"/>
                <a:ext cx="9144000" cy="146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-1" y="4992624"/>
                <a:ext cx="9144000" cy="15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-679" y="0"/>
            <a:ext cx="5029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731500" spcFirstLastPara="1" rIns="182875" wrap="square" tIns="2743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F9F9"/>
              </a:buClr>
              <a:buSzPts val="2800"/>
              <a:buNone/>
              <a:defRPr b="0" i="0" sz="2800">
                <a:solidFill>
                  <a:srgbClr val="F9F9F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7" name="Google Shape;137;p12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138" name="Google Shape;138;p12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139" name="Google Shape;139;p12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41" name="Google Shape;141;p12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* HEADER ONLY **">
  <p:cSld name="** HEADER ONLY **">
    <p:bg>
      <p:bgPr>
        <a:solidFill>
          <a:srgbClr val="FF5C3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>
            <a:off x="146303" y="146304"/>
            <a:ext cx="8851500" cy="48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097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AD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-1" y="0"/>
            <a:ext cx="9144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365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0" y="767967"/>
            <a:ext cx="8987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45675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5pPr>
            <a:lvl6pPr lvl="5" rtl="0" algn="ctr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600"/>
              <a:buNone/>
              <a:defRPr sz="1600"/>
            </a:lvl6pPr>
            <a:lvl7pPr lvl="6" rtl="0" algn="ctr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600"/>
              <a:buNone/>
              <a:defRPr sz="1600"/>
            </a:lvl7pPr>
            <a:lvl8pPr lvl="7" rtl="0" algn="ctr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600"/>
              <a:buNone/>
              <a:defRPr sz="1600"/>
            </a:lvl8pPr>
            <a:lvl9pPr lvl="8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6" name="Google Shape;146;p13"/>
          <p:cNvSpPr txBox="1"/>
          <p:nvPr>
            <p:ph idx="10" type="dt"/>
          </p:nvPr>
        </p:nvSpPr>
        <p:spPr>
          <a:xfrm>
            <a:off x="-4763" y="5145012"/>
            <a:ext cx="2133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00" lIns="365750" spcFirstLastPara="1" rIns="27407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150" name="Google Shape;150;p13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53" name="Google Shape;153;p13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 blank *">
  <p:cSld name="* blank *">
    <p:bg>
      <p:bgPr>
        <a:solidFill>
          <a:srgbClr val="FF5C3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/>
          <p:nvPr/>
        </p:nvSpPr>
        <p:spPr>
          <a:xfrm>
            <a:off x="146303" y="146304"/>
            <a:ext cx="8851500" cy="48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097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AD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 txBox="1"/>
          <p:nvPr>
            <p:ph idx="10" type="dt"/>
          </p:nvPr>
        </p:nvSpPr>
        <p:spPr>
          <a:xfrm>
            <a:off x="-4763" y="5145012"/>
            <a:ext cx="2133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00" lIns="365750" spcFirstLastPara="1" rIns="27407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ctrTitle"/>
          </p:nvPr>
        </p:nvSpPr>
        <p:spPr>
          <a:xfrm>
            <a:off x="0" y="2195749"/>
            <a:ext cx="59580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200" spcFirstLastPara="1" rIns="18270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lvetica Neue Light"/>
              <a:buNone/>
              <a:defRPr b="0" i="0" sz="5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1" name="Google Shape;161;p15"/>
          <p:cNvGrpSpPr/>
          <p:nvPr/>
        </p:nvGrpSpPr>
        <p:grpSpPr>
          <a:xfrm>
            <a:off x="475498" y="457304"/>
            <a:ext cx="1589448" cy="563213"/>
            <a:chOff x="360363" y="3779838"/>
            <a:chExt cx="7051677" cy="2498728"/>
          </a:xfrm>
        </p:grpSpPr>
        <p:sp>
          <p:nvSpPr>
            <p:cNvPr id="162" name="Google Shape;162;p15"/>
            <p:cNvSpPr/>
            <p:nvPr/>
          </p:nvSpPr>
          <p:spPr>
            <a:xfrm>
              <a:off x="360363" y="3779838"/>
              <a:ext cx="1244603" cy="1922466"/>
            </a:xfrm>
            <a:custGeom>
              <a:rect b="b" l="l" r="r" t="t"/>
              <a:pathLst>
                <a:path extrusionOk="0" h="5342" w="3458">
                  <a:moveTo>
                    <a:pt x="3457" y="3482"/>
                  </a:moveTo>
                  <a:lnTo>
                    <a:pt x="3457" y="1885"/>
                  </a:lnTo>
                  <a:lnTo>
                    <a:pt x="2253" y="1885"/>
                  </a:lnTo>
                  <a:lnTo>
                    <a:pt x="1598" y="1231"/>
                  </a:lnTo>
                  <a:lnTo>
                    <a:pt x="1598" y="0"/>
                  </a:lnTo>
                  <a:lnTo>
                    <a:pt x="0" y="0"/>
                  </a:lnTo>
                  <a:lnTo>
                    <a:pt x="0" y="1597"/>
                  </a:lnTo>
                  <a:lnTo>
                    <a:pt x="1231" y="1597"/>
                  </a:lnTo>
                  <a:lnTo>
                    <a:pt x="1887" y="2252"/>
                  </a:lnTo>
                  <a:lnTo>
                    <a:pt x="1887" y="3090"/>
                  </a:lnTo>
                  <a:lnTo>
                    <a:pt x="1231" y="3744"/>
                  </a:lnTo>
                  <a:lnTo>
                    <a:pt x="0" y="3744"/>
                  </a:lnTo>
                  <a:lnTo>
                    <a:pt x="0" y="5341"/>
                  </a:lnTo>
                  <a:lnTo>
                    <a:pt x="1598" y="5341"/>
                  </a:lnTo>
                  <a:lnTo>
                    <a:pt x="1598" y="4136"/>
                  </a:lnTo>
                  <a:lnTo>
                    <a:pt x="2253" y="3482"/>
                  </a:lnTo>
                  <a:lnTo>
                    <a:pt x="3457" y="3482"/>
                  </a:lnTo>
                  <a:close/>
                  <a:moveTo>
                    <a:pt x="525" y="550"/>
                  </a:moveTo>
                  <a:lnTo>
                    <a:pt x="1075" y="550"/>
                  </a:lnTo>
                  <a:lnTo>
                    <a:pt x="1075" y="1073"/>
                  </a:lnTo>
                  <a:lnTo>
                    <a:pt x="525" y="1073"/>
                  </a:lnTo>
                  <a:lnTo>
                    <a:pt x="525" y="550"/>
                  </a:lnTo>
                  <a:close/>
                  <a:moveTo>
                    <a:pt x="1075" y="4817"/>
                  </a:moveTo>
                  <a:lnTo>
                    <a:pt x="525" y="4817"/>
                  </a:lnTo>
                  <a:lnTo>
                    <a:pt x="525" y="4268"/>
                  </a:lnTo>
                  <a:lnTo>
                    <a:pt x="1075" y="4268"/>
                  </a:lnTo>
                  <a:lnTo>
                    <a:pt x="1075" y="4817"/>
                  </a:lnTo>
                  <a:close/>
                </a:path>
              </a:pathLst>
            </a:custGeom>
            <a:solidFill>
              <a:srgbClr val="FFAE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990725" y="4779963"/>
              <a:ext cx="5421315" cy="1498603"/>
            </a:xfrm>
            <a:custGeom>
              <a:rect b="b" l="l" r="r" t="t"/>
              <a:pathLst>
                <a:path extrusionOk="0" h="4164" w="15059">
                  <a:moveTo>
                    <a:pt x="708" y="4163"/>
                  </a:moveTo>
                  <a:lnTo>
                    <a:pt x="708" y="4163"/>
                  </a:lnTo>
                  <a:cubicBezTo>
                    <a:pt x="0" y="4163"/>
                    <a:pt x="0" y="4163"/>
                    <a:pt x="0" y="4163"/>
                  </a:cubicBezTo>
                  <a:cubicBezTo>
                    <a:pt x="0" y="707"/>
                    <a:pt x="0" y="707"/>
                    <a:pt x="0" y="707"/>
                  </a:cubicBezTo>
                  <a:cubicBezTo>
                    <a:pt x="708" y="707"/>
                    <a:pt x="708" y="707"/>
                    <a:pt x="708" y="707"/>
                  </a:cubicBezTo>
                  <a:cubicBezTo>
                    <a:pt x="708" y="916"/>
                    <a:pt x="708" y="916"/>
                    <a:pt x="708" y="916"/>
                  </a:cubicBezTo>
                  <a:cubicBezTo>
                    <a:pt x="812" y="759"/>
                    <a:pt x="1048" y="629"/>
                    <a:pt x="1336" y="629"/>
                  </a:cubicBezTo>
                  <a:cubicBezTo>
                    <a:pt x="2070" y="629"/>
                    <a:pt x="2489" y="1256"/>
                    <a:pt x="2489" y="1964"/>
                  </a:cubicBezTo>
                  <a:cubicBezTo>
                    <a:pt x="2489" y="2671"/>
                    <a:pt x="2070" y="3273"/>
                    <a:pt x="1336" y="3273"/>
                  </a:cubicBezTo>
                  <a:cubicBezTo>
                    <a:pt x="1048" y="3273"/>
                    <a:pt x="812" y="3142"/>
                    <a:pt x="708" y="3011"/>
                  </a:cubicBezTo>
                  <a:lnTo>
                    <a:pt x="708" y="4163"/>
                  </a:lnTo>
                  <a:close/>
                  <a:moveTo>
                    <a:pt x="708" y="2382"/>
                  </a:moveTo>
                  <a:lnTo>
                    <a:pt x="708" y="2382"/>
                  </a:lnTo>
                  <a:cubicBezTo>
                    <a:pt x="786" y="2540"/>
                    <a:pt x="969" y="2671"/>
                    <a:pt x="1179" y="2671"/>
                  </a:cubicBezTo>
                  <a:cubicBezTo>
                    <a:pt x="1546" y="2671"/>
                    <a:pt x="1781" y="2357"/>
                    <a:pt x="1781" y="1964"/>
                  </a:cubicBezTo>
                  <a:cubicBezTo>
                    <a:pt x="1781" y="1545"/>
                    <a:pt x="1546" y="1256"/>
                    <a:pt x="1179" y="1256"/>
                  </a:cubicBezTo>
                  <a:cubicBezTo>
                    <a:pt x="969" y="1256"/>
                    <a:pt x="786" y="1361"/>
                    <a:pt x="708" y="1545"/>
                  </a:cubicBezTo>
                  <a:lnTo>
                    <a:pt x="708" y="2382"/>
                  </a:lnTo>
                  <a:close/>
                  <a:moveTo>
                    <a:pt x="5029" y="3220"/>
                  </a:moveTo>
                  <a:lnTo>
                    <a:pt x="5029" y="3220"/>
                  </a:lnTo>
                  <a:cubicBezTo>
                    <a:pt x="4321" y="3220"/>
                    <a:pt x="4321" y="3220"/>
                    <a:pt x="4321" y="3220"/>
                  </a:cubicBezTo>
                  <a:cubicBezTo>
                    <a:pt x="4321" y="2985"/>
                    <a:pt x="4321" y="2985"/>
                    <a:pt x="4321" y="2985"/>
                  </a:cubicBezTo>
                  <a:cubicBezTo>
                    <a:pt x="4191" y="3142"/>
                    <a:pt x="3928" y="3273"/>
                    <a:pt x="3641" y="3273"/>
                  </a:cubicBezTo>
                  <a:cubicBezTo>
                    <a:pt x="3090" y="3273"/>
                    <a:pt x="2750" y="2906"/>
                    <a:pt x="2750" y="2357"/>
                  </a:cubicBezTo>
                  <a:cubicBezTo>
                    <a:pt x="2750" y="707"/>
                    <a:pt x="2750" y="707"/>
                    <a:pt x="2750" y="707"/>
                  </a:cubicBezTo>
                  <a:cubicBezTo>
                    <a:pt x="3457" y="707"/>
                    <a:pt x="3457" y="707"/>
                    <a:pt x="3457" y="707"/>
                  </a:cubicBezTo>
                  <a:cubicBezTo>
                    <a:pt x="3457" y="2199"/>
                    <a:pt x="3457" y="2199"/>
                    <a:pt x="3457" y="2199"/>
                  </a:cubicBezTo>
                  <a:cubicBezTo>
                    <a:pt x="3457" y="2461"/>
                    <a:pt x="3588" y="2645"/>
                    <a:pt x="3876" y="2645"/>
                  </a:cubicBezTo>
                  <a:cubicBezTo>
                    <a:pt x="4086" y="2645"/>
                    <a:pt x="4269" y="2513"/>
                    <a:pt x="4321" y="2304"/>
                  </a:cubicBezTo>
                  <a:cubicBezTo>
                    <a:pt x="4321" y="707"/>
                    <a:pt x="4321" y="707"/>
                    <a:pt x="4321" y="707"/>
                  </a:cubicBezTo>
                  <a:cubicBezTo>
                    <a:pt x="5029" y="707"/>
                    <a:pt x="5029" y="707"/>
                    <a:pt x="5029" y="707"/>
                  </a:cubicBezTo>
                  <a:lnTo>
                    <a:pt x="5029" y="3220"/>
                  </a:lnTo>
                  <a:close/>
                  <a:moveTo>
                    <a:pt x="6180" y="4163"/>
                  </a:moveTo>
                  <a:lnTo>
                    <a:pt x="6180" y="4163"/>
                  </a:lnTo>
                  <a:cubicBezTo>
                    <a:pt x="5499" y="4163"/>
                    <a:pt x="5499" y="4163"/>
                    <a:pt x="5499" y="4163"/>
                  </a:cubicBezTo>
                  <a:cubicBezTo>
                    <a:pt x="5499" y="707"/>
                    <a:pt x="5499" y="707"/>
                    <a:pt x="5499" y="707"/>
                  </a:cubicBezTo>
                  <a:cubicBezTo>
                    <a:pt x="6180" y="707"/>
                    <a:pt x="6180" y="707"/>
                    <a:pt x="6180" y="707"/>
                  </a:cubicBezTo>
                  <a:cubicBezTo>
                    <a:pt x="6180" y="916"/>
                    <a:pt x="6180" y="916"/>
                    <a:pt x="6180" y="916"/>
                  </a:cubicBezTo>
                  <a:cubicBezTo>
                    <a:pt x="6311" y="759"/>
                    <a:pt x="6546" y="629"/>
                    <a:pt x="6834" y="629"/>
                  </a:cubicBezTo>
                  <a:cubicBezTo>
                    <a:pt x="7568" y="629"/>
                    <a:pt x="7987" y="1256"/>
                    <a:pt x="7987" y="1964"/>
                  </a:cubicBezTo>
                  <a:cubicBezTo>
                    <a:pt x="7987" y="2671"/>
                    <a:pt x="7568" y="3273"/>
                    <a:pt x="6834" y="3273"/>
                  </a:cubicBezTo>
                  <a:cubicBezTo>
                    <a:pt x="6546" y="3273"/>
                    <a:pt x="6311" y="3142"/>
                    <a:pt x="6180" y="3011"/>
                  </a:cubicBezTo>
                  <a:lnTo>
                    <a:pt x="6180" y="4163"/>
                  </a:lnTo>
                  <a:close/>
                  <a:moveTo>
                    <a:pt x="6180" y="2382"/>
                  </a:moveTo>
                  <a:lnTo>
                    <a:pt x="6180" y="2382"/>
                  </a:lnTo>
                  <a:cubicBezTo>
                    <a:pt x="6285" y="2540"/>
                    <a:pt x="6468" y="2671"/>
                    <a:pt x="6678" y="2671"/>
                  </a:cubicBezTo>
                  <a:cubicBezTo>
                    <a:pt x="7044" y="2671"/>
                    <a:pt x="7279" y="2357"/>
                    <a:pt x="7279" y="1964"/>
                  </a:cubicBezTo>
                  <a:cubicBezTo>
                    <a:pt x="7279" y="1545"/>
                    <a:pt x="7044" y="1256"/>
                    <a:pt x="6678" y="1256"/>
                  </a:cubicBezTo>
                  <a:cubicBezTo>
                    <a:pt x="6468" y="1256"/>
                    <a:pt x="6285" y="1361"/>
                    <a:pt x="6180" y="1545"/>
                  </a:cubicBezTo>
                  <a:lnTo>
                    <a:pt x="6180" y="2382"/>
                  </a:lnTo>
                  <a:close/>
                  <a:moveTo>
                    <a:pt x="8982" y="4163"/>
                  </a:moveTo>
                  <a:lnTo>
                    <a:pt x="8982" y="4163"/>
                  </a:lnTo>
                  <a:cubicBezTo>
                    <a:pt x="8275" y="4163"/>
                    <a:pt x="8275" y="4163"/>
                    <a:pt x="8275" y="4163"/>
                  </a:cubicBezTo>
                  <a:cubicBezTo>
                    <a:pt x="8275" y="707"/>
                    <a:pt x="8275" y="707"/>
                    <a:pt x="8275" y="707"/>
                  </a:cubicBezTo>
                  <a:cubicBezTo>
                    <a:pt x="8982" y="707"/>
                    <a:pt x="8982" y="707"/>
                    <a:pt x="8982" y="707"/>
                  </a:cubicBezTo>
                  <a:cubicBezTo>
                    <a:pt x="8982" y="916"/>
                    <a:pt x="8982" y="916"/>
                    <a:pt x="8982" y="916"/>
                  </a:cubicBezTo>
                  <a:cubicBezTo>
                    <a:pt x="9086" y="759"/>
                    <a:pt x="9349" y="629"/>
                    <a:pt x="9611" y="629"/>
                  </a:cubicBezTo>
                  <a:cubicBezTo>
                    <a:pt x="10344" y="629"/>
                    <a:pt x="10763" y="1256"/>
                    <a:pt x="10763" y="1964"/>
                  </a:cubicBezTo>
                  <a:cubicBezTo>
                    <a:pt x="10763" y="2671"/>
                    <a:pt x="10344" y="3273"/>
                    <a:pt x="9611" y="3273"/>
                  </a:cubicBezTo>
                  <a:cubicBezTo>
                    <a:pt x="9349" y="3273"/>
                    <a:pt x="9086" y="3142"/>
                    <a:pt x="8982" y="3011"/>
                  </a:cubicBezTo>
                  <a:lnTo>
                    <a:pt x="8982" y="4163"/>
                  </a:lnTo>
                  <a:close/>
                  <a:moveTo>
                    <a:pt x="8982" y="2382"/>
                  </a:moveTo>
                  <a:lnTo>
                    <a:pt x="8982" y="2382"/>
                  </a:lnTo>
                  <a:cubicBezTo>
                    <a:pt x="9060" y="2540"/>
                    <a:pt x="9244" y="2671"/>
                    <a:pt x="9453" y="2671"/>
                  </a:cubicBezTo>
                  <a:cubicBezTo>
                    <a:pt x="9846" y="2671"/>
                    <a:pt x="10056" y="2357"/>
                    <a:pt x="10056" y="1964"/>
                  </a:cubicBezTo>
                  <a:cubicBezTo>
                    <a:pt x="10056" y="1545"/>
                    <a:pt x="9846" y="1256"/>
                    <a:pt x="9453" y="1256"/>
                  </a:cubicBezTo>
                  <a:cubicBezTo>
                    <a:pt x="9244" y="1256"/>
                    <a:pt x="9060" y="1361"/>
                    <a:pt x="8982" y="1545"/>
                  </a:cubicBezTo>
                  <a:lnTo>
                    <a:pt x="8982" y="2382"/>
                  </a:lnTo>
                  <a:close/>
                  <a:moveTo>
                    <a:pt x="13277" y="2408"/>
                  </a:moveTo>
                  <a:lnTo>
                    <a:pt x="13277" y="2408"/>
                  </a:lnTo>
                  <a:cubicBezTo>
                    <a:pt x="13199" y="2932"/>
                    <a:pt x="12806" y="3273"/>
                    <a:pt x="12177" y="3273"/>
                  </a:cubicBezTo>
                  <a:cubicBezTo>
                    <a:pt x="11444" y="3273"/>
                    <a:pt x="10946" y="2750"/>
                    <a:pt x="10946" y="1964"/>
                  </a:cubicBezTo>
                  <a:cubicBezTo>
                    <a:pt x="10946" y="1204"/>
                    <a:pt x="11444" y="629"/>
                    <a:pt x="12151" y="629"/>
                  </a:cubicBezTo>
                  <a:cubicBezTo>
                    <a:pt x="12910" y="629"/>
                    <a:pt x="13303" y="1152"/>
                    <a:pt x="13303" y="1885"/>
                  </a:cubicBezTo>
                  <a:cubicBezTo>
                    <a:pt x="13303" y="2121"/>
                    <a:pt x="13303" y="2121"/>
                    <a:pt x="13303" y="2121"/>
                  </a:cubicBezTo>
                  <a:cubicBezTo>
                    <a:pt x="11627" y="2121"/>
                    <a:pt x="11627" y="2121"/>
                    <a:pt x="11627" y="2121"/>
                  </a:cubicBezTo>
                  <a:cubicBezTo>
                    <a:pt x="11653" y="2487"/>
                    <a:pt x="11863" y="2723"/>
                    <a:pt x="12177" y="2723"/>
                  </a:cubicBezTo>
                  <a:cubicBezTo>
                    <a:pt x="12412" y="2723"/>
                    <a:pt x="12570" y="2618"/>
                    <a:pt x="12649" y="2408"/>
                  </a:cubicBezTo>
                  <a:lnTo>
                    <a:pt x="13277" y="2408"/>
                  </a:lnTo>
                  <a:close/>
                  <a:moveTo>
                    <a:pt x="11627" y="1675"/>
                  </a:moveTo>
                  <a:lnTo>
                    <a:pt x="11627" y="1675"/>
                  </a:lnTo>
                  <a:cubicBezTo>
                    <a:pt x="12622" y="1675"/>
                    <a:pt x="12622" y="1675"/>
                    <a:pt x="12622" y="1675"/>
                  </a:cubicBezTo>
                  <a:cubicBezTo>
                    <a:pt x="12622" y="1414"/>
                    <a:pt x="12439" y="1204"/>
                    <a:pt x="12151" y="1204"/>
                  </a:cubicBezTo>
                  <a:cubicBezTo>
                    <a:pt x="11889" y="1204"/>
                    <a:pt x="11706" y="1361"/>
                    <a:pt x="11627" y="1675"/>
                  </a:cubicBezTo>
                  <a:close/>
                  <a:moveTo>
                    <a:pt x="13774" y="1256"/>
                  </a:moveTo>
                  <a:lnTo>
                    <a:pt x="13774" y="1256"/>
                  </a:lnTo>
                  <a:cubicBezTo>
                    <a:pt x="13381" y="1256"/>
                    <a:pt x="13381" y="1256"/>
                    <a:pt x="13381" y="1256"/>
                  </a:cubicBezTo>
                  <a:cubicBezTo>
                    <a:pt x="13381" y="707"/>
                    <a:pt x="13381" y="707"/>
                    <a:pt x="13381" y="707"/>
                  </a:cubicBezTo>
                  <a:cubicBezTo>
                    <a:pt x="13774" y="707"/>
                    <a:pt x="13774" y="707"/>
                    <a:pt x="13774" y="707"/>
                  </a:cubicBezTo>
                  <a:cubicBezTo>
                    <a:pt x="13774" y="0"/>
                    <a:pt x="13774" y="0"/>
                    <a:pt x="13774" y="0"/>
                  </a:cubicBezTo>
                  <a:cubicBezTo>
                    <a:pt x="14456" y="0"/>
                    <a:pt x="14456" y="0"/>
                    <a:pt x="14456" y="0"/>
                  </a:cubicBezTo>
                  <a:cubicBezTo>
                    <a:pt x="14456" y="707"/>
                    <a:pt x="14456" y="707"/>
                    <a:pt x="14456" y="707"/>
                  </a:cubicBezTo>
                  <a:cubicBezTo>
                    <a:pt x="15005" y="707"/>
                    <a:pt x="15005" y="707"/>
                    <a:pt x="15005" y="707"/>
                  </a:cubicBezTo>
                  <a:cubicBezTo>
                    <a:pt x="15005" y="1256"/>
                    <a:pt x="15005" y="1256"/>
                    <a:pt x="15005" y="1256"/>
                  </a:cubicBezTo>
                  <a:cubicBezTo>
                    <a:pt x="14456" y="1256"/>
                    <a:pt x="14456" y="1256"/>
                    <a:pt x="14456" y="1256"/>
                  </a:cubicBezTo>
                  <a:cubicBezTo>
                    <a:pt x="14456" y="2382"/>
                    <a:pt x="14456" y="2382"/>
                    <a:pt x="14456" y="2382"/>
                  </a:cubicBezTo>
                  <a:cubicBezTo>
                    <a:pt x="14456" y="2566"/>
                    <a:pt x="14560" y="2671"/>
                    <a:pt x="14744" y="2671"/>
                  </a:cubicBezTo>
                  <a:cubicBezTo>
                    <a:pt x="14849" y="2671"/>
                    <a:pt x="14979" y="2618"/>
                    <a:pt x="15058" y="2566"/>
                  </a:cubicBezTo>
                  <a:cubicBezTo>
                    <a:pt x="15058" y="3194"/>
                    <a:pt x="15058" y="3194"/>
                    <a:pt x="15058" y="3194"/>
                  </a:cubicBezTo>
                  <a:cubicBezTo>
                    <a:pt x="14953" y="3246"/>
                    <a:pt x="14796" y="3273"/>
                    <a:pt x="14612" y="3273"/>
                  </a:cubicBezTo>
                  <a:cubicBezTo>
                    <a:pt x="14089" y="3273"/>
                    <a:pt x="13774" y="3011"/>
                    <a:pt x="13774" y="2461"/>
                  </a:cubicBezTo>
                  <a:lnTo>
                    <a:pt x="13774" y="12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64" name="Google Shape;1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4800" y="846875"/>
            <a:ext cx="4189203" cy="429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+ img R (no_frame)">
  <p:cSld name="HALF + img R (no_frame)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-679" y="0"/>
            <a:ext cx="5029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548625" spcFirstLastPara="1" rIns="365750" wrap="square" tIns="2743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16"/>
          <p:cNvSpPr/>
          <p:nvPr>
            <p:ph idx="2" type="pic"/>
          </p:nvPr>
        </p:nvSpPr>
        <p:spPr>
          <a:xfrm>
            <a:off x="5044102" y="-1"/>
            <a:ext cx="4099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365750" spcFirstLastPara="1" rIns="365750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ECD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9E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Merriweather Sans"/>
              <a:buNone/>
              <a:defRPr b="0" i="0" sz="800" u="none" cap="none" strike="sng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9A8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BCA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DDD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0" name="Google Shape;170;p16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171" name="Google Shape;171;p16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172" name="Google Shape;172;p16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74" name="Google Shape;174;p16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+ img R (COLOR no_frame)">
  <p:cSld name="HALF + img R (COLOR no_frame)">
    <p:bg>
      <p:bgPr>
        <a:solidFill>
          <a:srgbClr val="FF5C3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-679" y="0"/>
            <a:ext cx="5029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548625" spcFirstLastPara="1" rIns="365750" wrap="square" tIns="2743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9F9F9"/>
              </a:buClr>
              <a:buSzPts val="2800"/>
              <a:buNone/>
              <a:defRPr b="0" i="0" sz="2800">
                <a:solidFill>
                  <a:srgbClr val="F9F9F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77" name="Google Shape;177;p17"/>
          <p:cNvSpPr/>
          <p:nvPr>
            <p:ph idx="2" type="pic"/>
          </p:nvPr>
        </p:nvSpPr>
        <p:spPr>
          <a:xfrm>
            <a:off x="5044102" y="-2"/>
            <a:ext cx="40998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365750" spcFirstLastPara="1" rIns="365750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ECD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9E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Merriweather Sans"/>
              <a:buNone/>
              <a:defRPr b="0" i="0" sz="800" u="none" cap="none" strike="sng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9A8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BCA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DDD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0" name="Google Shape;180;p17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181" name="Google Shape;181;p17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182" name="Google Shape;182;p17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84" name="Google Shape;184;p17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 blank * (no_frame)">
  <p:cSld name="* blank * (no_frame)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* body ** 2-col (COLOR no_frame)">
  <p:cSld name="** body ** 2-col (COLOR no_frame)">
    <p:bg>
      <p:bgPr>
        <a:solidFill>
          <a:srgbClr val="FF5C3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-1" y="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365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" type="subTitle"/>
          </p:nvPr>
        </p:nvSpPr>
        <p:spPr>
          <a:xfrm>
            <a:off x="0" y="767967"/>
            <a:ext cx="8987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45675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5pPr>
            <a:lvl6pPr lvl="5" rtl="0" algn="ctr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600"/>
              <a:buNone/>
              <a:defRPr sz="1600"/>
            </a:lvl6pPr>
            <a:lvl7pPr lvl="6" rtl="0" algn="ctr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600"/>
              <a:buNone/>
              <a:defRPr sz="1600"/>
            </a:lvl7pPr>
            <a:lvl8pPr lvl="7" rtl="0" algn="ctr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600"/>
              <a:buNone/>
              <a:defRPr sz="1600"/>
            </a:lvl8pPr>
            <a:lvl9pPr lvl="8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19"/>
          <p:cNvSpPr txBox="1"/>
          <p:nvPr>
            <p:ph idx="2" type="body"/>
          </p:nvPr>
        </p:nvSpPr>
        <p:spPr>
          <a:xfrm>
            <a:off x="-679" y="1398869"/>
            <a:ext cx="457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365750" spcFirstLastPara="1" rIns="27430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body"/>
          </p:nvPr>
        </p:nvSpPr>
        <p:spPr>
          <a:xfrm>
            <a:off x="4571320" y="1398869"/>
            <a:ext cx="457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91425" spcFirstLastPara="1" rIns="36575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93" name="Google Shape;193;p19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194" name="Google Shape;194;p19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97" name="Google Shape;197;p19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9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 blank * (COLOR)">
  <p:cSld name="* blank * (COLOR)">
    <p:bg>
      <p:bgPr>
        <a:solidFill>
          <a:srgbClr val="FF5C36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0"/>
          <p:cNvGrpSpPr/>
          <p:nvPr/>
        </p:nvGrpSpPr>
        <p:grpSpPr>
          <a:xfrm>
            <a:off x="0" y="0"/>
            <a:ext cx="9144679" cy="5143524"/>
            <a:chOff x="-680" y="0"/>
            <a:chExt cx="9144679" cy="5143524"/>
          </a:xfrm>
        </p:grpSpPr>
        <p:grpSp>
          <p:nvGrpSpPr>
            <p:cNvPr id="202" name="Google Shape;202;p20"/>
            <p:cNvGrpSpPr/>
            <p:nvPr/>
          </p:nvGrpSpPr>
          <p:grpSpPr>
            <a:xfrm>
              <a:off x="-680" y="0"/>
              <a:ext cx="9144655" cy="5143500"/>
              <a:chOff x="-680" y="0"/>
              <a:chExt cx="9144655" cy="5143500"/>
            </a:xfrm>
          </p:grpSpPr>
          <p:sp>
            <p:nvSpPr>
              <p:cNvPr id="203" name="Google Shape;203;p20"/>
              <p:cNvSpPr/>
              <p:nvPr/>
            </p:nvSpPr>
            <p:spPr>
              <a:xfrm>
                <a:off x="-680" y="0"/>
                <a:ext cx="1464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8996675" y="0"/>
                <a:ext cx="1473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20"/>
            <p:cNvGrpSpPr/>
            <p:nvPr/>
          </p:nvGrpSpPr>
          <p:grpSpPr>
            <a:xfrm>
              <a:off x="-1" y="0"/>
              <a:ext cx="9144000" cy="5143524"/>
              <a:chOff x="-1" y="0"/>
              <a:chExt cx="9144000" cy="5143524"/>
            </a:xfrm>
          </p:grpSpPr>
          <p:sp>
            <p:nvSpPr>
              <p:cNvPr id="206" name="Google Shape;206;p20"/>
              <p:cNvSpPr/>
              <p:nvPr/>
            </p:nvSpPr>
            <p:spPr>
              <a:xfrm>
                <a:off x="-1" y="0"/>
                <a:ext cx="9144000" cy="146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-1" y="4992624"/>
                <a:ext cx="9144000" cy="15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" name="Google Shape;208;p20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 (no_frame)">
  <p:cSld name="section B (no_frame)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-679" y="0"/>
            <a:ext cx="548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731500" spcFirstLastPara="1" rIns="365750" wrap="square" tIns="2743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0" i="0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header + body">
  <p:cSld name="HALF header + bod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0" y="-243"/>
            <a:ext cx="3816000" cy="515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700" lIns="365750" spcFirstLastPara="1" rIns="27430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i="0" sz="3600">
                <a:solidFill>
                  <a:srgbClr val="FFFFFF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>
                <a:solidFill>
                  <a:srgbClr val="FFFFF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 sz="1200"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2" type="body"/>
          </p:nvPr>
        </p:nvSpPr>
        <p:spPr>
          <a:xfrm>
            <a:off x="3816096" y="-10012"/>
            <a:ext cx="53280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00" lIns="274300" spcFirstLastPara="1" rIns="27430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i="0" sz="900">
                <a:solidFill>
                  <a:schemeClr val="dk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13" name="Google Shape;213;p21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214" name="Google Shape;214;p21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215" name="Google Shape;215;p21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217" name="Google Shape;217;p21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 blank * (bolt dark)">
  <p:cSld name="* blank * (bolt dark)"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>
            <a:off x="0" y="0"/>
            <a:ext cx="9144679" cy="5143524"/>
            <a:chOff x="-680" y="0"/>
            <a:chExt cx="9144679" cy="5143524"/>
          </a:xfrm>
        </p:grpSpPr>
        <p:grpSp>
          <p:nvGrpSpPr>
            <p:cNvPr id="220" name="Google Shape;220;p22"/>
            <p:cNvGrpSpPr/>
            <p:nvPr/>
          </p:nvGrpSpPr>
          <p:grpSpPr>
            <a:xfrm>
              <a:off x="-680" y="0"/>
              <a:ext cx="9144655" cy="5143500"/>
              <a:chOff x="-680" y="0"/>
              <a:chExt cx="9144655" cy="5143500"/>
            </a:xfrm>
          </p:grpSpPr>
          <p:sp>
            <p:nvSpPr>
              <p:cNvPr id="221" name="Google Shape;221;p22"/>
              <p:cNvSpPr/>
              <p:nvPr/>
            </p:nvSpPr>
            <p:spPr>
              <a:xfrm>
                <a:off x="-680" y="0"/>
                <a:ext cx="1464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8996675" y="0"/>
                <a:ext cx="147300" cy="5143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2"/>
            <p:cNvGrpSpPr/>
            <p:nvPr/>
          </p:nvGrpSpPr>
          <p:grpSpPr>
            <a:xfrm>
              <a:off x="-1" y="0"/>
              <a:ext cx="9144000" cy="5143524"/>
              <a:chOff x="-1" y="0"/>
              <a:chExt cx="9144000" cy="5143524"/>
            </a:xfrm>
          </p:grpSpPr>
          <p:sp>
            <p:nvSpPr>
              <p:cNvPr id="224" name="Google Shape;224;p22"/>
              <p:cNvSpPr/>
              <p:nvPr/>
            </p:nvSpPr>
            <p:spPr>
              <a:xfrm>
                <a:off x="-1" y="0"/>
                <a:ext cx="9144000" cy="146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2"/>
              <p:cNvSpPr/>
              <p:nvPr/>
            </p:nvSpPr>
            <p:spPr>
              <a:xfrm>
                <a:off x="-1" y="4992624"/>
                <a:ext cx="9144000" cy="150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6" name="Google Shape;226;p22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* HEADER ONLY ** (COLOR)">
  <p:cSld name="** HEADER ONLY ** (COLOR)">
    <p:bg>
      <p:bgPr>
        <a:solidFill>
          <a:srgbClr val="FF5C36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3"/>
          <p:cNvGrpSpPr/>
          <p:nvPr/>
        </p:nvGrpSpPr>
        <p:grpSpPr>
          <a:xfrm>
            <a:off x="0" y="0"/>
            <a:ext cx="9144679" cy="5143524"/>
            <a:chOff x="-680" y="0"/>
            <a:chExt cx="9144679" cy="5143524"/>
          </a:xfrm>
        </p:grpSpPr>
        <p:grpSp>
          <p:nvGrpSpPr>
            <p:cNvPr id="230" name="Google Shape;230;p23"/>
            <p:cNvGrpSpPr/>
            <p:nvPr/>
          </p:nvGrpSpPr>
          <p:grpSpPr>
            <a:xfrm>
              <a:off x="-680" y="0"/>
              <a:ext cx="9144655" cy="5143500"/>
              <a:chOff x="-680" y="0"/>
              <a:chExt cx="9144655" cy="5143500"/>
            </a:xfrm>
          </p:grpSpPr>
          <p:sp>
            <p:nvSpPr>
              <p:cNvPr id="231" name="Google Shape;231;p23"/>
              <p:cNvSpPr/>
              <p:nvPr/>
            </p:nvSpPr>
            <p:spPr>
              <a:xfrm>
                <a:off x="-680" y="0"/>
                <a:ext cx="1464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>
                <a:off x="8996675" y="0"/>
                <a:ext cx="1473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23"/>
            <p:cNvGrpSpPr/>
            <p:nvPr/>
          </p:nvGrpSpPr>
          <p:grpSpPr>
            <a:xfrm>
              <a:off x="-1" y="0"/>
              <a:ext cx="9144000" cy="5143524"/>
              <a:chOff x="-1" y="0"/>
              <a:chExt cx="9144000" cy="5143524"/>
            </a:xfrm>
          </p:grpSpPr>
          <p:sp>
            <p:nvSpPr>
              <p:cNvPr id="234" name="Google Shape;234;p23"/>
              <p:cNvSpPr/>
              <p:nvPr/>
            </p:nvSpPr>
            <p:spPr>
              <a:xfrm>
                <a:off x="-1" y="0"/>
                <a:ext cx="9144000" cy="146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-1" y="4992624"/>
                <a:ext cx="9144000" cy="15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6" name="Google Shape;236;p23"/>
          <p:cNvSpPr txBox="1"/>
          <p:nvPr>
            <p:ph type="title"/>
          </p:nvPr>
        </p:nvSpPr>
        <p:spPr>
          <a:xfrm>
            <a:off x="-1" y="0"/>
            <a:ext cx="9144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365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1" type="subTitle"/>
          </p:nvPr>
        </p:nvSpPr>
        <p:spPr>
          <a:xfrm>
            <a:off x="0" y="767967"/>
            <a:ext cx="8987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45675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5pPr>
            <a:lvl6pPr lvl="5" rtl="0" algn="ctr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600"/>
              <a:buNone/>
              <a:defRPr sz="1600"/>
            </a:lvl6pPr>
            <a:lvl7pPr lvl="6" rtl="0" algn="ctr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600"/>
              <a:buNone/>
              <a:defRPr sz="1600"/>
            </a:lvl7pPr>
            <a:lvl8pPr lvl="7" rtl="0" algn="ctr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600"/>
              <a:buNone/>
              <a:defRPr sz="1600"/>
            </a:lvl8pPr>
            <a:lvl9pPr lvl="8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8" name="Google Shape;238;p23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* body ** 2-col (no_frame)">
  <p:cSld name="** body ** 2-col (no_frame)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-1" y="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365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4"/>
          <p:cNvSpPr txBox="1"/>
          <p:nvPr>
            <p:ph idx="1" type="subTitle"/>
          </p:nvPr>
        </p:nvSpPr>
        <p:spPr>
          <a:xfrm>
            <a:off x="0" y="767967"/>
            <a:ext cx="8987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45675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5pPr>
            <a:lvl6pPr lvl="5" rtl="0" algn="ctr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600"/>
              <a:buNone/>
              <a:defRPr sz="1600"/>
            </a:lvl6pPr>
            <a:lvl7pPr lvl="6" rtl="0" algn="ctr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600"/>
              <a:buNone/>
              <a:defRPr sz="1600"/>
            </a:lvl7pPr>
            <a:lvl8pPr lvl="7" rtl="0" algn="ctr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600"/>
              <a:buNone/>
              <a:defRPr sz="1600"/>
            </a:lvl8pPr>
            <a:lvl9pPr lvl="8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3" name="Google Shape;243;p24"/>
          <p:cNvSpPr txBox="1"/>
          <p:nvPr>
            <p:ph idx="2" type="body"/>
          </p:nvPr>
        </p:nvSpPr>
        <p:spPr>
          <a:xfrm>
            <a:off x="-679" y="1398869"/>
            <a:ext cx="457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365750" spcFirstLastPara="1" rIns="27430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44" name="Google Shape;244;p24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idx="3" type="body"/>
          </p:nvPr>
        </p:nvSpPr>
        <p:spPr>
          <a:xfrm>
            <a:off x="4571320" y="1398869"/>
            <a:ext cx="457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91425" spcFirstLastPara="1" rIns="36575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47" name="Google Shape;247;p24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248" name="Google Shape;248;p24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249" name="Google Shape;249;p24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251" name="Google Shape;251;p24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g full (no_frame)">
  <p:cSld name="img full (no_frame)">
    <p:bg>
      <p:bgPr>
        <a:solidFill>
          <a:srgbClr val="452235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LOGO NO TAG">
  <p:cSld name="END LOGO NO TAG"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ppet-Logo-Amber-White.pdf" id="254" name="Google Shape;25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5234" y="1652048"/>
            <a:ext cx="3022599" cy="133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Agenda">
  <p:cSld name="03 Agenda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0" y="4583400"/>
            <a:ext cx="9144000" cy="56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spcFirstLastPara="1" rIns="548625" wrap="square" tIns="320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861" y="4720055"/>
            <a:ext cx="734776" cy="2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0" y="661720"/>
            <a:ext cx="91440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91425" spcFirstLastPara="1" rIns="91425" wrap="square" tIns="182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7"/>
          <p:cNvSpPr txBox="1"/>
          <p:nvPr>
            <p:ph idx="11" type="ftr"/>
          </p:nvPr>
        </p:nvSpPr>
        <p:spPr>
          <a:xfrm>
            <a:off x="2128837" y="4712613"/>
            <a:ext cx="633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461374" y="4712613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D END Dark">
  <p:cSld name="04D END Dark">
    <p:bg>
      <p:bgPr>
        <a:solidFill>
          <a:srgbClr val="21212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7241" y="1921075"/>
            <a:ext cx="23505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* BODY **">
  <p:cSld name="** BODY **">
    <p:bg>
      <p:bgPr>
        <a:solidFill>
          <a:srgbClr val="FF5C3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146303" y="146304"/>
            <a:ext cx="8851500" cy="48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097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AD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-339" y="0"/>
            <a:ext cx="9144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365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0" y="767967"/>
            <a:ext cx="8987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182875" wrap="square" tIns="45675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5pPr>
            <a:lvl6pPr lvl="5" rtl="0" algn="ctr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600"/>
              <a:buNone/>
              <a:defRPr sz="1600"/>
            </a:lvl6pPr>
            <a:lvl7pPr lvl="6" rtl="0" algn="ctr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600"/>
              <a:buNone/>
              <a:defRPr sz="1600"/>
            </a:lvl7pPr>
            <a:lvl8pPr lvl="7" rtl="0" algn="ctr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600"/>
              <a:buNone/>
              <a:defRPr sz="1600"/>
            </a:lvl8pPr>
            <a:lvl9pPr lvl="8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-680" y="1398869"/>
            <a:ext cx="9144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548625" spcFirstLastPara="1" rIns="36575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30" name="Google Shape;30;p4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33" name="Google Shape;33;p4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+ img R">
  <p:cSld name="HALF + img R">
    <p:bg>
      <p:bgPr>
        <a:solidFill>
          <a:srgbClr val="FF5C3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46303" y="146304"/>
            <a:ext cx="8851500" cy="48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097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AD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-679" y="0"/>
            <a:ext cx="5029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731500" spcFirstLastPara="1" rIns="182875" wrap="square" tIns="2743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2" type="pic"/>
          </p:nvPr>
        </p:nvSpPr>
        <p:spPr>
          <a:xfrm>
            <a:off x="5029197" y="146304"/>
            <a:ext cx="3968400" cy="4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365750" spcFirstLastPara="1" rIns="365750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ECD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9E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Merriweather Sans"/>
              <a:buNone/>
              <a:defRPr b="0" i="0" sz="800" u="none" cap="none" strike="sng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9A8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BCA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DDD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41" name="Google Shape;41;p5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42" name="Google Shape;42;p5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4" name="Google Shape;44;p5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bg img">
  <p:cSld name="quote + bg img">
    <p:bg>
      <p:bgPr>
        <a:solidFill>
          <a:srgbClr val="452235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-170" y="401379"/>
            <a:ext cx="9144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300" lIns="731500" spcFirstLastPara="1" rIns="365750" wrap="square" tIns="2743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0" i="0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50" name="Google Shape;50;p6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51" name="Google Shape;51;p6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3" name="Google Shape;53;p6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6"/>
          <p:cNvGrpSpPr/>
          <p:nvPr/>
        </p:nvGrpSpPr>
        <p:grpSpPr>
          <a:xfrm>
            <a:off x="0" y="0"/>
            <a:ext cx="9144679" cy="5143524"/>
            <a:chOff x="-680" y="0"/>
            <a:chExt cx="9144679" cy="5143524"/>
          </a:xfrm>
        </p:grpSpPr>
        <p:grpSp>
          <p:nvGrpSpPr>
            <p:cNvPr id="55" name="Google Shape;55;p6"/>
            <p:cNvGrpSpPr/>
            <p:nvPr/>
          </p:nvGrpSpPr>
          <p:grpSpPr>
            <a:xfrm>
              <a:off x="-680" y="0"/>
              <a:ext cx="9144655" cy="5143500"/>
              <a:chOff x="-680" y="0"/>
              <a:chExt cx="9144655" cy="5143500"/>
            </a:xfrm>
          </p:grpSpPr>
          <p:sp>
            <p:nvSpPr>
              <p:cNvPr id="56" name="Google Shape;56;p6"/>
              <p:cNvSpPr/>
              <p:nvPr/>
            </p:nvSpPr>
            <p:spPr>
              <a:xfrm>
                <a:off x="-680" y="0"/>
                <a:ext cx="1464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8996675" y="0"/>
                <a:ext cx="1473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6"/>
            <p:cNvGrpSpPr/>
            <p:nvPr/>
          </p:nvGrpSpPr>
          <p:grpSpPr>
            <a:xfrm>
              <a:off x="-1" y="0"/>
              <a:ext cx="9144000" cy="5143524"/>
              <a:chOff x="-1" y="0"/>
              <a:chExt cx="9144000" cy="5143524"/>
            </a:xfrm>
          </p:grpSpPr>
          <p:sp>
            <p:nvSpPr>
              <p:cNvPr id="59" name="Google Shape;59;p6"/>
              <p:cNvSpPr/>
              <p:nvPr/>
            </p:nvSpPr>
            <p:spPr>
              <a:xfrm>
                <a:off x="-1" y="0"/>
                <a:ext cx="9144000" cy="146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6"/>
              <p:cNvSpPr/>
              <p:nvPr/>
            </p:nvSpPr>
            <p:spPr>
              <a:xfrm>
                <a:off x="-1" y="4992624"/>
                <a:ext cx="9144000" cy="15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* body ** 2-col">
  <p:cSld name="** body ** 2-col">
    <p:bg>
      <p:bgPr>
        <a:solidFill>
          <a:srgbClr val="FF5C3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146303" y="146304"/>
            <a:ext cx="8851500" cy="48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1097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AD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-1" y="0"/>
            <a:ext cx="9144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365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0" y="767967"/>
            <a:ext cx="8987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45675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i="0"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5pPr>
            <a:lvl6pPr lvl="5" rtl="0" algn="ctr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600"/>
              <a:buNone/>
              <a:defRPr sz="1600"/>
            </a:lvl6pPr>
            <a:lvl7pPr lvl="6" rtl="0" algn="ctr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600"/>
              <a:buNone/>
              <a:defRPr sz="1600"/>
            </a:lvl7pPr>
            <a:lvl8pPr lvl="7" rtl="0" algn="ctr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600"/>
              <a:buNone/>
              <a:defRPr sz="1600"/>
            </a:lvl8pPr>
            <a:lvl9pPr lvl="8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-679" y="1398869"/>
            <a:ext cx="457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365750" spcFirstLastPara="1" rIns="27430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4571320" y="1398869"/>
            <a:ext cx="4572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91425" spcFirstLastPara="1" rIns="36575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69" name="Google Shape;69;p7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70" name="Google Shape;70;p7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71" name="Google Shape;71;p7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">
  <p:cSld name="section B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8"/>
          <p:cNvGrpSpPr/>
          <p:nvPr/>
        </p:nvGrpSpPr>
        <p:grpSpPr>
          <a:xfrm>
            <a:off x="0" y="0"/>
            <a:ext cx="9144679" cy="5143524"/>
            <a:chOff x="-680" y="0"/>
            <a:chExt cx="9144679" cy="5143524"/>
          </a:xfrm>
        </p:grpSpPr>
        <p:grpSp>
          <p:nvGrpSpPr>
            <p:cNvPr id="76" name="Google Shape;76;p8"/>
            <p:cNvGrpSpPr/>
            <p:nvPr/>
          </p:nvGrpSpPr>
          <p:grpSpPr>
            <a:xfrm>
              <a:off x="-680" y="0"/>
              <a:ext cx="9144655" cy="5143500"/>
              <a:chOff x="-680" y="0"/>
              <a:chExt cx="9144655" cy="5143500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-680" y="0"/>
                <a:ext cx="1464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8996675" y="0"/>
                <a:ext cx="1473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8"/>
            <p:cNvGrpSpPr/>
            <p:nvPr/>
          </p:nvGrpSpPr>
          <p:grpSpPr>
            <a:xfrm>
              <a:off x="-1" y="0"/>
              <a:ext cx="9144000" cy="5143524"/>
              <a:chOff x="-1" y="0"/>
              <a:chExt cx="9144000" cy="5143524"/>
            </a:xfrm>
          </p:grpSpPr>
          <p:sp>
            <p:nvSpPr>
              <p:cNvPr id="80" name="Google Shape;80;p8"/>
              <p:cNvSpPr/>
              <p:nvPr/>
            </p:nvSpPr>
            <p:spPr>
              <a:xfrm>
                <a:off x="-1" y="0"/>
                <a:ext cx="9144000" cy="146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>
                <a:off x="-1" y="4992624"/>
                <a:ext cx="9144000" cy="15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8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366505" y="4672658"/>
            <a:ext cx="777602" cy="470705"/>
            <a:chOff x="8366505" y="4672658"/>
            <a:chExt cx="777602" cy="470705"/>
          </a:xfrm>
        </p:grpSpPr>
        <p:grpSp>
          <p:nvGrpSpPr>
            <p:cNvPr id="85" name="Google Shape;85;p8"/>
            <p:cNvGrpSpPr/>
            <p:nvPr/>
          </p:nvGrpSpPr>
          <p:grpSpPr>
            <a:xfrm>
              <a:off x="8366505" y="4672658"/>
              <a:ext cx="468198" cy="165903"/>
              <a:chOff x="8366505" y="4672658"/>
              <a:chExt cx="468198" cy="165903"/>
            </a:xfrm>
          </p:grpSpPr>
          <p:sp>
            <p:nvSpPr>
              <p:cNvPr id="86" name="Google Shape;86;p8"/>
              <p:cNvSpPr/>
              <p:nvPr/>
            </p:nvSpPr>
            <p:spPr>
              <a:xfrm>
                <a:off x="8366505" y="4672658"/>
                <a:ext cx="82638" cy="127647"/>
              </a:xfrm>
              <a:custGeom>
                <a:rect b="b" l="l" r="r" t="t"/>
                <a:pathLst>
                  <a:path extrusionOk="0" h="5342" w="3458">
                    <a:moveTo>
                      <a:pt x="3457" y="3482"/>
                    </a:moveTo>
                    <a:lnTo>
                      <a:pt x="3457" y="1885"/>
                    </a:lnTo>
                    <a:lnTo>
                      <a:pt x="2253" y="1885"/>
                    </a:lnTo>
                    <a:lnTo>
                      <a:pt x="1598" y="1231"/>
                    </a:lnTo>
                    <a:lnTo>
                      <a:pt x="1598" y="0"/>
                    </a:lnTo>
                    <a:lnTo>
                      <a:pt x="0" y="0"/>
                    </a:lnTo>
                    <a:lnTo>
                      <a:pt x="0" y="1597"/>
                    </a:lnTo>
                    <a:lnTo>
                      <a:pt x="1231" y="1597"/>
                    </a:lnTo>
                    <a:lnTo>
                      <a:pt x="1887" y="2252"/>
                    </a:lnTo>
                    <a:lnTo>
                      <a:pt x="1887" y="3090"/>
                    </a:lnTo>
                    <a:lnTo>
                      <a:pt x="1231" y="3744"/>
                    </a:lnTo>
                    <a:lnTo>
                      <a:pt x="0" y="3744"/>
                    </a:lnTo>
                    <a:lnTo>
                      <a:pt x="0" y="5341"/>
                    </a:lnTo>
                    <a:lnTo>
                      <a:pt x="1598" y="5341"/>
                    </a:lnTo>
                    <a:lnTo>
                      <a:pt x="1598" y="4136"/>
                    </a:lnTo>
                    <a:lnTo>
                      <a:pt x="2253" y="3482"/>
                    </a:lnTo>
                    <a:lnTo>
                      <a:pt x="3457" y="3482"/>
                    </a:lnTo>
                    <a:close/>
                    <a:moveTo>
                      <a:pt x="525" y="550"/>
                    </a:moveTo>
                    <a:lnTo>
                      <a:pt x="1075" y="550"/>
                    </a:lnTo>
                    <a:lnTo>
                      <a:pt x="1075" y="1073"/>
                    </a:lnTo>
                    <a:lnTo>
                      <a:pt x="525" y="1073"/>
                    </a:lnTo>
                    <a:lnTo>
                      <a:pt x="525" y="550"/>
                    </a:lnTo>
                    <a:close/>
                    <a:moveTo>
                      <a:pt x="1075" y="4817"/>
                    </a:moveTo>
                    <a:lnTo>
                      <a:pt x="525" y="4817"/>
                    </a:lnTo>
                    <a:lnTo>
                      <a:pt x="525" y="4268"/>
                    </a:lnTo>
                    <a:lnTo>
                      <a:pt x="1075" y="4268"/>
                    </a:lnTo>
                    <a:lnTo>
                      <a:pt x="1075" y="48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8474755" y="4739062"/>
                <a:ext cx="359948" cy="99499"/>
              </a:xfrm>
              <a:custGeom>
                <a:rect b="b" l="l" r="r" t="t"/>
                <a:pathLst>
                  <a:path extrusionOk="0" h="4164" w="15059">
                    <a:moveTo>
                      <a:pt x="708" y="4163"/>
                    </a:moveTo>
                    <a:lnTo>
                      <a:pt x="708" y="4163"/>
                    </a:lnTo>
                    <a:cubicBezTo>
                      <a:pt x="0" y="4163"/>
                      <a:pt x="0" y="4163"/>
                      <a:pt x="0" y="4163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708" y="707"/>
                      <a:pt x="708" y="707"/>
                      <a:pt x="708" y="707"/>
                    </a:cubicBezTo>
                    <a:cubicBezTo>
                      <a:pt x="708" y="916"/>
                      <a:pt x="708" y="916"/>
                      <a:pt x="708" y="916"/>
                    </a:cubicBezTo>
                    <a:cubicBezTo>
                      <a:pt x="812" y="759"/>
                      <a:pt x="1048" y="629"/>
                      <a:pt x="1336" y="629"/>
                    </a:cubicBezTo>
                    <a:cubicBezTo>
                      <a:pt x="2070" y="629"/>
                      <a:pt x="2489" y="1256"/>
                      <a:pt x="2489" y="1964"/>
                    </a:cubicBezTo>
                    <a:cubicBezTo>
                      <a:pt x="2489" y="2671"/>
                      <a:pt x="2070" y="3273"/>
                      <a:pt x="1336" y="3273"/>
                    </a:cubicBezTo>
                    <a:cubicBezTo>
                      <a:pt x="1048" y="3273"/>
                      <a:pt x="812" y="3142"/>
                      <a:pt x="708" y="3011"/>
                    </a:cubicBezTo>
                    <a:lnTo>
                      <a:pt x="708" y="4163"/>
                    </a:lnTo>
                    <a:close/>
                    <a:moveTo>
                      <a:pt x="708" y="2382"/>
                    </a:moveTo>
                    <a:lnTo>
                      <a:pt x="708" y="2382"/>
                    </a:lnTo>
                    <a:cubicBezTo>
                      <a:pt x="786" y="2540"/>
                      <a:pt x="969" y="2671"/>
                      <a:pt x="1179" y="2671"/>
                    </a:cubicBezTo>
                    <a:cubicBezTo>
                      <a:pt x="1546" y="2671"/>
                      <a:pt x="1781" y="2357"/>
                      <a:pt x="1781" y="1964"/>
                    </a:cubicBezTo>
                    <a:cubicBezTo>
                      <a:pt x="1781" y="1545"/>
                      <a:pt x="1546" y="1256"/>
                      <a:pt x="1179" y="1256"/>
                    </a:cubicBezTo>
                    <a:cubicBezTo>
                      <a:pt x="969" y="1256"/>
                      <a:pt x="786" y="1361"/>
                      <a:pt x="708" y="1545"/>
                    </a:cubicBezTo>
                    <a:lnTo>
                      <a:pt x="708" y="2382"/>
                    </a:lnTo>
                    <a:close/>
                    <a:moveTo>
                      <a:pt x="5029" y="3220"/>
                    </a:moveTo>
                    <a:lnTo>
                      <a:pt x="5029" y="3220"/>
                    </a:lnTo>
                    <a:cubicBezTo>
                      <a:pt x="4321" y="3220"/>
                      <a:pt x="4321" y="3220"/>
                      <a:pt x="4321" y="3220"/>
                    </a:cubicBezTo>
                    <a:cubicBezTo>
                      <a:pt x="4321" y="2985"/>
                      <a:pt x="4321" y="2985"/>
                      <a:pt x="4321" y="2985"/>
                    </a:cubicBezTo>
                    <a:cubicBezTo>
                      <a:pt x="4191" y="3142"/>
                      <a:pt x="3928" y="3273"/>
                      <a:pt x="3641" y="3273"/>
                    </a:cubicBezTo>
                    <a:cubicBezTo>
                      <a:pt x="3090" y="3273"/>
                      <a:pt x="2750" y="2906"/>
                      <a:pt x="2750" y="2357"/>
                    </a:cubicBezTo>
                    <a:cubicBezTo>
                      <a:pt x="2750" y="707"/>
                      <a:pt x="2750" y="707"/>
                      <a:pt x="2750" y="707"/>
                    </a:cubicBezTo>
                    <a:cubicBezTo>
                      <a:pt x="3457" y="707"/>
                      <a:pt x="3457" y="707"/>
                      <a:pt x="3457" y="707"/>
                    </a:cubicBezTo>
                    <a:cubicBezTo>
                      <a:pt x="3457" y="2199"/>
                      <a:pt x="3457" y="2199"/>
                      <a:pt x="3457" y="2199"/>
                    </a:cubicBezTo>
                    <a:cubicBezTo>
                      <a:pt x="3457" y="2461"/>
                      <a:pt x="3588" y="2645"/>
                      <a:pt x="3876" y="2645"/>
                    </a:cubicBezTo>
                    <a:cubicBezTo>
                      <a:pt x="4086" y="2645"/>
                      <a:pt x="4269" y="2513"/>
                      <a:pt x="4321" y="2304"/>
                    </a:cubicBezTo>
                    <a:cubicBezTo>
                      <a:pt x="4321" y="707"/>
                      <a:pt x="4321" y="707"/>
                      <a:pt x="4321" y="707"/>
                    </a:cubicBezTo>
                    <a:cubicBezTo>
                      <a:pt x="5029" y="707"/>
                      <a:pt x="5029" y="707"/>
                      <a:pt x="5029" y="707"/>
                    </a:cubicBezTo>
                    <a:lnTo>
                      <a:pt x="5029" y="3220"/>
                    </a:lnTo>
                    <a:close/>
                    <a:moveTo>
                      <a:pt x="6180" y="4163"/>
                    </a:moveTo>
                    <a:lnTo>
                      <a:pt x="6180" y="4163"/>
                    </a:lnTo>
                    <a:cubicBezTo>
                      <a:pt x="5499" y="4163"/>
                      <a:pt x="5499" y="4163"/>
                      <a:pt x="5499" y="4163"/>
                    </a:cubicBezTo>
                    <a:cubicBezTo>
                      <a:pt x="5499" y="707"/>
                      <a:pt x="5499" y="707"/>
                      <a:pt x="5499" y="707"/>
                    </a:cubicBezTo>
                    <a:cubicBezTo>
                      <a:pt x="6180" y="707"/>
                      <a:pt x="6180" y="707"/>
                      <a:pt x="6180" y="707"/>
                    </a:cubicBezTo>
                    <a:cubicBezTo>
                      <a:pt x="6180" y="916"/>
                      <a:pt x="6180" y="916"/>
                      <a:pt x="6180" y="916"/>
                    </a:cubicBezTo>
                    <a:cubicBezTo>
                      <a:pt x="6311" y="759"/>
                      <a:pt x="6546" y="629"/>
                      <a:pt x="6834" y="629"/>
                    </a:cubicBezTo>
                    <a:cubicBezTo>
                      <a:pt x="7568" y="629"/>
                      <a:pt x="7987" y="1256"/>
                      <a:pt x="7987" y="1964"/>
                    </a:cubicBezTo>
                    <a:cubicBezTo>
                      <a:pt x="7987" y="2671"/>
                      <a:pt x="7568" y="3273"/>
                      <a:pt x="6834" y="3273"/>
                    </a:cubicBezTo>
                    <a:cubicBezTo>
                      <a:pt x="6546" y="3273"/>
                      <a:pt x="6311" y="3142"/>
                      <a:pt x="6180" y="3011"/>
                    </a:cubicBezTo>
                    <a:lnTo>
                      <a:pt x="6180" y="4163"/>
                    </a:lnTo>
                    <a:close/>
                    <a:moveTo>
                      <a:pt x="6180" y="2382"/>
                    </a:moveTo>
                    <a:lnTo>
                      <a:pt x="6180" y="2382"/>
                    </a:lnTo>
                    <a:cubicBezTo>
                      <a:pt x="6285" y="2540"/>
                      <a:pt x="6468" y="2671"/>
                      <a:pt x="6678" y="2671"/>
                    </a:cubicBezTo>
                    <a:cubicBezTo>
                      <a:pt x="7044" y="2671"/>
                      <a:pt x="7279" y="2357"/>
                      <a:pt x="7279" y="1964"/>
                    </a:cubicBezTo>
                    <a:cubicBezTo>
                      <a:pt x="7279" y="1545"/>
                      <a:pt x="7044" y="1256"/>
                      <a:pt x="6678" y="1256"/>
                    </a:cubicBezTo>
                    <a:cubicBezTo>
                      <a:pt x="6468" y="1256"/>
                      <a:pt x="6285" y="1361"/>
                      <a:pt x="6180" y="1545"/>
                    </a:cubicBezTo>
                    <a:lnTo>
                      <a:pt x="6180" y="2382"/>
                    </a:lnTo>
                    <a:close/>
                    <a:moveTo>
                      <a:pt x="8982" y="4163"/>
                    </a:moveTo>
                    <a:lnTo>
                      <a:pt x="8982" y="4163"/>
                    </a:lnTo>
                    <a:cubicBezTo>
                      <a:pt x="8275" y="4163"/>
                      <a:pt x="8275" y="4163"/>
                      <a:pt x="8275" y="4163"/>
                    </a:cubicBezTo>
                    <a:cubicBezTo>
                      <a:pt x="8275" y="707"/>
                      <a:pt x="8275" y="707"/>
                      <a:pt x="8275" y="707"/>
                    </a:cubicBezTo>
                    <a:cubicBezTo>
                      <a:pt x="8982" y="707"/>
                      <a:pt x="8982" y="707"/>
                      <a:pt x="8982" y="707"/>
                    </a:cubicBezTo>
                    <a:cubicBezTo>
                      <a:pt x="8982" y="916"/>
                      <a:pt x="8982" y="916"/>
                      <a:pt x="8982" y="916"/>
                    </a:cubicBezTo>
                    <a:cubicBezTo>
                      <a:pt x="9086" y="759"/>
                      <a:pt x="9349" y="629"/>
                      <a:pt x="9611" y="629"/>
                    </a:cubicBezTo>
                    <a:cubicBezTo>
                      <a:pt x="10344" y="629"/>
                      <a:pt x="10763" y="1256"/>
                      <a:pt x="10763" y="1964"/>
                    </a:cubicBezTo>
                    <a:cubicBezTo>
                      <a:pt x="10763" y="2671"/>
                      <a:pt x="10344" y="3273"/>
                      <a:pt x="9611" y="3273"/>
                    </a:cubicBezTo>
                    <a:cubicBezTo>
                      <a:pt x="9349" y="3273"/>
                      <a:pt x="9086" y="3142"/>
                      <a:pt x="8982" y="3011"/>
                    </a:cubicBezTo>
                    <a:lnTo>
                      <a:pt x="8982" y="4163"/>
                    </a:lnTo>
                    <a:close/>
                    <a:moveTo>
                      <a:pt x="8982" y="2382"/>
                    </a:moveTo>
                    <a:lnTo>
                      <a:pt x="8982" y="2382"/>
                    </a:lnTo>
                    <a:cubicBezTo>
                      <a:pt x="9060" y="2540"/>
                      <a:pt x="9244" y="2671"/>
                      <a:pt x="9453" y="2671"/>
                    </a:cubicBezTo>
                    <a:cubicBezTo>
                      <a:pt x="9846" y="2671"/>
                      <a:pt x="10056" y="2357"/>
                      <a:pt x="10056" y="1964"/>
                    </a:cubicBezTo>
                    <a:cubicBezTo>
                      <a:pt x="10056" y="1545"/>
                      <a:pt x="9846" y="1256"/>
                      <a:pt x="9453" y="1256"/>
                    </a:cubicBezTo>
                    <a:cubicBezTo>
                      <a:pt x="9244" y="1256"/>
                      <a:pt x="9060" y="1361"/>
                      <a:pt x="8982" y="1545"/>
                    </a:cubicBezTo>
                    <a:lnTo>
                      <a:pt x="8982" y="2382"/>
                    </a:lnTo>
                    <a:close/>
                    <a:moveTo>
                      <a:pt x="13277" y="2408"/>
                    </a:moveTo>
                    <a:lnTo>
                      <a:pt x="13277" y="2408"/>
                    </a:lnTo>
                    <a:cubicBezTo>
                      <a:pt x="13199" y="2932"/>
                      <a:pt x="12806" y="3273"/>
                      <a:pt x="12177" y="3273"/>
                    </a:cubicBezTo>
                    <a:cubicBezTo>
                      <a:pt x="11444" y="3273"/>
                      <a:pt x="10946" y="2750"/>
                      <a:pt x="10946" y="1964"/>
                    </a:cubicBezTo>
                    <a:cubicBezTo>
                      <a:pt x="10946" y="1204"/>
                      <a:pt x="11444" y="629"/>
                      <a:pt x="12151" y="629"/>
                    </a:cubicBezTo>
                    <a:cubicBezTo>
                      <a:pt x="12910" y="629"/>
                      <a:pt x="13303" y="1152"/>
                      <a:pt x="13303" y="1885"/>
                    </a:cubicBezTo>
                    <a:cubicBezTo>
                      <a:pt x="13303" y="2121"/>
                      <a:pt x="13303" y="2121"/>
                      <a:pt x="13303" y="2121"/>
                    </a:cubicBezTo>
                    <a:cubicBezTo>
                      <a:pt x="11627" y="2121"/>
                      <a:pt x="11627" y="2121"/>
                      <a:pt x="11627" y="2121"/>
                    </a:cubicBezTo>
                    <a:cubicBezTo>
                      <a:pt x="11653" y="2487"/>
                      <a:pt x="11863" y="2723"/>
                      <a:pt x="12177" y="2723"/>
                    </a:cubicBezTo>
                    <a:cubicBezTo>
                      <a:pt x="12412" y="2723"/>
                      <a:pt x="12570" y="2618"/>
                      <a:pt x="12649" y="2408"/>
                    </a:cubicBezTo>
                    <a:lnTo>
                      <a:pt x="13277" y="2408"/>
                    </a:lnTo>
                    <a:close/>
                    <a:moveTo>
                      <a:pt x="11627" y="1675"/>
                    </a:moveTo>
                    <a:lnTo>
                      <a:pt x="11627" y="1675"/>
                    </a:lnTo>
                    <a:cubicBezTo>
                      <a:pt x="12622" y="1675"/>
                      <a:pt x="12622" y="1675"/>
                      <a:pt x="12622" y="1675"/>
                    </a:cubicBezTo>
                    <a:cubicBezTo>
                      <a:pt x="12622" y="1414"/>
                      <a:pt x="12439" y="1204"/>
                      <a:pt x="12151" y="1204"/>
                    </a:cubicBezTo>
                    <a:cubicBezTo>
                      <a:pt x="11889" y="1204"/>
                      <a:pt x="11706" y="1361"/>
                      <a:pt x="11627" y="1675"/>
                    </a:cubicBezTo>
                    <a:close/>
                    <a:moveTo>
                      <a:pt x="13774" y="1256"/>
                    </a:moveTo>
                    <a:lnTo>
                      <a:pt x="13774" y="1256"/>
                    </a:lnTo>
                    <a:cubicBezTo>
                      <a:pt x="13381" y="1256"/>
                      <a:pt x="13381" y="1256"/>
                      <a:pt x="13381" y="1256"/>
                    </a:cubicBezTo>
                    <a:cubicBezTo>
                      <a:pt x="13381" y="707"/>
                      <a:pt x="13381" y="707"/>
                      <a:pt x="13381" y="707"/>
                    </a:cubicBezTo>
                    <a:cubicBezTo>
                      <a:pt x="13774" y="707"/>
                      <a:pt x="13774" y="707"/>
                      <a:pt x="13774" y="707"/>
                    </a:cubicBezTo>
                    <a:cubicBezTo>
                      <a:pt x="13774" y="0"/>
                      <a:pt x="13774" y="0"/>
                      <a:pt x="13774" y="0"/>
                    </a:cubicBezTo>
                    <a:cubicBezTo>
                      <a:pt x="14456" y="0"/>
                      <a:pt x="14456" y="0"/>
                      <a:pt x="14456" y="0"/>
                    </a:cubicBezTo>
                    <a:cubicBezTo>
                      <a:pt x="14456" y="707"/>
                      <a:pt x="14456" y="707"/>
                      <a:pt x="14456" y="707"/>
                    </a:cubicBezTo>
                    <a:cubicBezTo>
                      <a:pt x="15005" y="707"/>
                      <a:pt x="15005" y="707"/>
                      <a:pt x="15005" y="707"/>
                    </a:cubicBezTo>
                    <a:cubicBezTo>
                      <a:pt x="15005" y="1256"/>
                      <a:pt x="15005" y="1256"/>
                      <a:pt x="15005" y="1256"/>
                    </a:cubicBezTo>
                    <a:cubicBezTo>
                      <a:pt x="14456" y="1256"/>
                      <a:pt x="14456" y="1256"/>
                      <a:pt x="14456" y="1256"/>
                    </a:cubicBezTo>
                    <a:cubicBezTo>
                      <a:pt x="14456" y="2382"/>
                      <a:pt x="14456" y="2382"/>
                      <a:pt x="14456" y="2382"/>
                    </a:cubicBezTo>
                    <a:cubicBezTo>
                      <a:pt x="14456" y="2566"/>
                      <a:pt x="14560" y="2671"/>
                      <a:pt x="14744" y="2671"/>
                    </a:cubicBezTo>
                    <a:cubicBezTo>
                      <a:pt x="14849" y="2671"/>
                      <a:pt x="14979" y="2618"/>
                      <a:pt x="15058" y="2566"/>
                    </a:cubicBezTo>
                    <a:cubicBezTo>
                      <a:pt x="15058" y="3194"/>
                      <a:pt x="15058" y="3194"/>
                      <a:pt x="15058" y="3194"/>
                    </a:cubicBezTo>
                    <a:cubicBezTo>
                      <a:pt x="14953" y="3246"/>
                      <a:pt x="14796" y="3273"/>
                      <a:pt x="14612" y="3273"/>
                    </a:cubicBezTo>
                    <a:cubicBezTo>
                      <a:pt x="14089" y="3273"/>
                      <a:pt x="13774" y="3011"/>
                      <a:pt x="13774" y="2461"/>
                    </a:cubicBezTo>
                    <a:lnTo>
                      <a:pt x="13774" y="12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88" name="Google Shape;88;p8"/>
            <p:cNvSpPr/>
            <p:nvPr/>
          </p:nvSpPr>
          <p:spPr>
            <a:xfrm>
              <a:off x="8366506" y="4838563"/>
              <a:ext cx="777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-680" y="0"/>
            <a:ext cx="832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731500" spcFirstLastPara="1" rIns="365750" wrap="square" tIns="2743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0" i="0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 (MAIN)">
  <p:cSld name="section A (MAIN)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-679" y="0"/>
            <a:ext cx="548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731500" spcFirstLastPara="1" rIns="365750" wrap="square" tIns="2743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b="0" i="0" sz="4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* BODY ** (COLOR)">
  <p:cSld name="** BODY ** (COLOR)">
    <p:bg>
      <p:bgPr>
        <a:solidFill>
          <a:srgbClr val="FF5C3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0" y="0"/>
            <a:ext cx="9144679" cy="5143524"/>
            <a:chOff x="-680" y="0"/>
            <a:chExt cx="9144679" cy="5143524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680" y="0"/>
              <a:ext cx="9144655" cy="5143500"/>
              <a:chOff x="-680" y="0"/>
              <a:chExt cx="9144655" cy="5143500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-680" y="0"/>
                <a:ext cx="1464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8996675" y="0"/>
                <a:ext cx="147300" cy="514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10"/>
            <p:cNvGrpSpPr/>
            <p:nvPr/>
          </p:nvGrpSpPr>
          <p:grpSpPr>
            <a:xfrm>
              <a:off x="-1" y="0"/>
              <a:ext cx="9144000" cy="5143524"/>
              <a:chOff x="-1" y="0"/>
              <a:chExt cx="9144000" cy="5143524"/>
            </a:xfrm>
          </p:grpSpPr>
          <p:sp>
            <p:nvSpPr>
              <p:cNvPr id="100" name="Google Shape;100;p10"/>
              <p:cNvSpPr/>
              <p:nvPr/>
            </p:nvSpPr>
            <p:spPr>
              <a:xfrm>
                <a:off x="-1" y="0"/>
                <a:ext cx="9144000" cy="146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0"/>
              <p:cNvSpPr/>
              <p:nvPr/>
            </p:nvSpPr>
            <p:spPr>
              <a:xfrm>
                <a:off x="-1" y="4992624"/>
                <a:ext cx="9144000" cy="15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AD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Google Shape;102;p10"/>
          <p:cNvSpPr txBox="1"/>
          <p:nvPr>
            <p:ph type="title"/>
          </p:nvPr>
        </p:nvSpPr>
        <p:spPr>
          <a:xfrm>
            <a:off x="-1" y="0"/>
            <a:ext cx="91440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5750" spcFirstLastPara="1" rIns="365750" wrap="square" tIns="365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lvetica Neue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idx="1" type="subTitle"/>
          </p:nvPr>
        </p:nvSpPr>
        <p:spPr>
          <a:xfrm>
            <a:off x="0" y="767967"/>
            <a:ext cx="8987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45675">
            <a:noAutofit/>
          </a:bodyPr>
          <a:lstStyle>
            <a:lvl1pPr lv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  <a:defRPr sz="1600"/>
            </a:lvl5pPr>
            <a:lvl6pPr lvl="5" rtl="0" algn="ctr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1600"/>
              <a:buNone/>
              <a:defRPr sz="1600"/>
            </a:lvl6pPr>
            <a:lvl7pPr lvl="6" rtl="0" algn="ctr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1600"/>
              <a:buNone/>
              <a:defRPr sz="1600"/>
            </a:lvl7pPr>
            <a:lvl8pPr lvl="7" rtl="0" algn="ctr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1600"/>
              <a:buNone/>
              <a:defRPr sz="1600"/>
            </a:lvl8pPr>
            <a:lvl9pPr lvl="8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0"/>
          <p:cNvSpPr txBox="1"/>
          <p:nvPr>
            <p:ph idx="2" type="body"/>
          </p:nvPr>
        </p:nvSpPr>
        <p:spPr>
          <a:xfrm>
            <a:off x="-680" y="1398869"/>
            <a:ext cx="9144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548625" spcFirstLastPara="1" rIns="365750" wrap="square" tIns="456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None/>
              <a:defRPr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None/>
              <a:defRPr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None/>
              <a:defRPr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None/>
              <a:defRPr/>
            </a:lvl8pPr>
            <a:lvl9pPr indent="-228600" lvl="8" marL="4114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spcBef>
                <a:spcPts val="0"/>
              </a:spcBef>
              <a:buNone/>
              <a:defRPr b="0" i="0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229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365750" spcFirstLastPara="1" rIns="274075" wrap="square" tIns="2743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0" y="99417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365750" spcFirstLastPara="1" rIns="365750" wrap="square" tIns="456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Merriweather Sans"/>
              <a:buNone/>
              <a:defRPr b="0" i="0" sz="800" u="none" cap="none" strike="sng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FF9A83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9A8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FFBCAD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BCA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FFDDD6"/>
              </a:buClr>
              <a:buSzPts val="800"/>
              <a:buFont typeface="Arial"/>
              <a:buNone/>
              <a:defRPr b="0" i="0" sz="800" u="none" cap="none" strike="sngStrike">
                <a:solidFill>
                  <a:srgbClr val="FFDDD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-4763" y="5145012"/>
            <a:ext cx="2133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00" lIns="365750" spcFirstLastPara="1" rIns="274075" wrap="square" tIns="91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C7C7C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AD1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ctrTitle"/>
          </p:nvPr>
        </p:nvSpPr>
        <p:spPr>
          <a:xfrm>
            <a:off x="0" y="1458775"/>
            <a:ext cx="56331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6800" spcFirstLastPara="1" rIns="18270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b="1" lang="en-US" sz="2500"/>
              <a:t>Technical Account Management </a:t>
            </a:r>
            <a:br>
              <a:rPr b="1" lang="en-US" sz="2500"/>
            </a:br>
            <a:r>
              <a:rPr b="1" lang="en-US" sz="2500"/>
              <a:t>Customer Success Plan (CSP) </a:t>
            </a:r>
            <a:endParaRPr b="1" sz="2500"/>
          </a:p>
        </p:txBody>
      </p:sp>
      <p:sp>
        <p:nvSpPr>
          <p:cNvPr id="270" name="Google Shape;270;p29"/>
          <p:cNvSpPr txBox="1"/>
          <p:nvPr>
            <p:ph idx="1" type="subTitle"/>
          </p:nvPr>
        </p:nvSpPr>
        <p:spPr>
          <a:xfrm>
            <a:off x="0" y="3125336"/>
            <a:ext cx="5958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456800" spcFirstLastPara="1" rIns="182700" wrap="square" tIns="137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1800"/>
              <a:buNone/>
            </a:pPr>
            <a:r>
              <a:rPr lang="en-US"/>
              <a:t>The Home Depot </a:t>
            </a:r>
            <a:endParaRPr/>
          </a:p>
        </p:txBody>
      </p:sp>
      <p:sp>
        <p:nvSpPr>
          <p:cNvPr id="271" name="Google Shape;271;p29"/>
          <p:cNvSpPr txBox="1"/>
          <p:nvPr>
            <p:ph idx="11" type="ftr"/>
          </p:nvPr>
        </p:nvSpPr>
        <p:spPr>
          <a:xfrm>
            <a:off x="66837" y="3692754"/>
            <a:ext cx="1737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457200" spcFirstLastPara="1" rIns="91425" wrap="square" tIns="9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FY23 Q1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272" name="Google Shape;272;p29"/>
          <p:cNvGrpSpPr/>
          <p:nvPr/>
        </p:nvGrpSpPr>
        <p:grpSpPr>
          <a:xfrm>
            <a:off x="5318567" y="-1"/>
            <a:ext cx="3825432" cy="5100576"/>
            <a:chOff x="5318567" y="-1"/>
            <a:chExt cx="3825432" cy="5100576"/>
          </a:xfrm>
        </p:grpSpPr>
        <p:pic>
          <p:nvPicPr>
            <p:cNvPr id="273" name="Google Shape;27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8567" y="-1"/>
              <a:ext cx="3825432" cy="5100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55121" y="1339046"/>
              <a:ext cx="1152325" cy="1152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29"/>
          <p:cNvSpPr txBox="1"/>
          <p:nvPr/>
        </p:nvSpPr>
        <p:spPr>
          <a:xfrm>
            <a:off x="-4763" y="4743633"/>
            <a:ext cx="6714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457200" spcFirstLastPara="1" rIns="91425" wrap="square" tIns="9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5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 —INTERNAL USE ONLY</a:t>
            </a:r>
            <a:endParaRPr sz="800">
              <a:solidFill>
                <a:srgbClr val="FF5C3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148" y="539646"/>
            <a:ext cx="4064209" cy="406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/>
        </p:nvSpPr>
        <p:spPr>
          <a:xfrm>
            <a:off x="-679" y="0"/>
            <a:ext cx="5029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731500" spcFirstLastPara="1" rIns="182875" wrap="square" tIns="2743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9F9F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TAM CSP?</a:t>
            </a:r>
            <a:endParaRPr sz="3000">
              <a:solidFill>
                <a:srgbClr val="F9F9F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288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8280" lvl="2" marL="18288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collaborative effort between The Home Depot and Puppet to map out a long term success strategy</a:t>
            </a:r>
            <a:endParaRPr sz="1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8280" lvl="2" marL="18288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Prioritized list of business outcomes, goals, and success metrics over the duration of our TAM engagement</a:t>
            </a:r>
            <a:endParaRPr sz="1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08280" lvl="2" marL="18288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Our commitment to provide strategic value to realize the full potential of Puppet in your organization</a:t>
            </a:r>
            <a:endParaRPr sz="1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 Customer Success Plan </a:t>
            </a:r>
            <a:endParaRPr/>
          </a:p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491900" y="1212900"/>
            <a:ext cx="77088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731500" spcFirstLastPara="1" rIns="182875" wrap="square" tIns="274300">
            <a:no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opportunities and facilitate actions in support of a improved experience between The Home Depot (THD) and Puppet Support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 delivery of feature requests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 and Deploy Code Manage to replace r10k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800"/>
          </a:p>
        </p:txBody>
      </p:sp>
      <p:sp>
        <p:nvSpPr>
          <p:cNvPr id="292" name="Google Shape;292;p31"/>
          <p:cNvSpPr txBox="1"/>
          <p:nvPr>
            <p:ph idx="4294967295"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spcFirstLastPara="1" rIns="548625" wrap="square" tIns="320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The Home Depot &amp; Puppet </a:t>
            </a:r>
            <a:r>
              <a:rPr lang="en-US">
                <a:solidFill>
                  <a:schemeClr val="accent1"/>
                </a:solidFill>
              </a:rPr>
              <a:t>Strategic Objectives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461374" y="4712613"/>
            <a:ext cx="68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2"/>
          <p:cNvSpPr txBox="1"/>
          <p:nvPr>
            <p:ph type="ctrTitle"/>
          </p:nvPr>
        </p:nvSpPr>
        <p:spPr>
          <a:xfrm>
            <a:off x="0" y="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8625" spcFirstLastPara="1" rIns="548625" wrap="square" tIns="320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</a:pPr>
            <a:r>
              <a:rPr lang="en-US"/>
              <a:t>Customer Success Alignment</a:t>
            </a:r>
            <a:endParaRPr/>
          </a:p>
        </p:txBody>
      </p:sp>
      <p:sp>
        <p:nvSpPr>
          <p:cNvPr id="299" name="Google Shape;299;p32"/>
          <p:cNvSpPr txBox="1"/>
          <p:nvPr>
            <p:ph idx="11" type="ftr"/>
          </p:nvPr>
        </p:nvSpPr>
        <p:spPr>
          <a:xfrm>
            <a:off x="0" y="4712625"/>
            <a:ext cx="914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TAM Customer Success Plan</a:t>
            </a:r>
            <a:endParaRPr/>
          </a:p>
        </p:txBody>
      </p:sp>
      <p:grpSp>
        <p:nvGrpSpPr>
          <p:cNvPr id="300" name="Google Shape;300;p32"/>
          <p:cNvGrpSpPr/>
          <p:nvPr/>
        </p:nvGrpSpPr>
        <p:grpSpPr>
          <a:xfrm>
            <a:off x="484825" y="778574"/>
            <a:ext cx="8182125" cy="2580893"/>
            <a:chOff x="502325" y="449951"/>
            <a:chExt cx="8182125" cy="1672863"/>
          </a:xfrm>
        </p:grpSpPr>
        <p:sp>
          <p:nvSpPr>
            <p:cNvPr id="301" name="Google Shape;301;p32"/>
            <p:cNvSpPr txBox="1"/>
            <p:nvPr/>
          </p:nvSpPr>
          <p:spPr>
            <a:xfrm>
              <a:off x="502325" y="841189"/>
              <a:ext cx="1799400" cy="579600"/>
            </a:xfrm>
            <a:prstGeom prst="rect">
              <a:avLst/>
            </a:prstGeom>
            <a:noFill/>
            <a:ln cap="flat" cmpd="sng" w="19050">
              <a:solidFill>
                <a:srgbClr val="FFC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n-US" sz="1000">
                  <a:solidFill>
                    <a:schemeClr val="dk1"/>
                  </a:solidFill>
                </a:rPr>
                <a:t>Improve the Puppet Support and Upgrade experience for The Home Depot</a:t>
              </a:r>
              <a:endPara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2"/>
            <p:cNvSpPr txBox="1"/>
            <p:nvPr/>
          </p:nvSpPr>
          <p:spPr>
            <a:xfrm>
              <a:off x="502325" y="1463822"/>
              <a:ext cx="1799400" cy="654000"/>
            </a:xfrm>
            <a:prstGeom prst="rect">
              <a:avLst/>
            </a:prstGeom>
            <a:noFill/>
            <a:ln cap="flat" cmpd="sng" w="19050">
              <a:solidFill>
                <a:srgbClr val="FFC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Open Sans"/>
                <a:buNone/>
              </a:pPr>
              <a:r>
                <a:rPr b="1" lang="en-US" sz="1000">
                  <a:solidFill>
                    <a:schemeClr val="dk1"/>
                  </a:solidFill>
                </a:rPr>
                <a:t>Improve Delivery of Feature Requests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2"/>
            <p:cNvSpPr txBox="1"/>
            <p:nvPr/>
          </p:nvSpPr>
          <p:spPr>
            <a:xfrm>
              <a:off x="513150" y="451054"/>
              <a:ext cx="1788600" cy="347100"/>
            </a:xfrm>
            <a:prstGeom prst="rect">
              <a:avLst/>
            </a:prstGeom>
            <a:solidFill>
              <a:srgbClr val="FFF3DF"/>
            </a:solidFill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00"/>
                <a:buFont typeface="Arial"/>
                <a:buNone/>
              </a:pPr>
              <a:r>
                <a:rPr b="1" i="0" lang="en-US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Desired Business Outcomes</a:t>
              </a:r>
              <a:endParaRPr b="1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04" name="Google Shape;304;p32"/>
            <p:cNvGrpSpPr/>
            <p:nvPr/>
          </p:nvGrpSpPr>
          <p:grpSpPr>
            <a:xfrm>
              <a:off x="2299000" y="449951"/>
              <a:ext cx="3190200" cy="1672862"/>
              <a:chOff x="2299000" y="449951"/>
              <a:chExt cx="3190200" cy="1672862"/>
            </a:xfrm>
          </p:grpSpPr>
          <p:sp>
            <p:nvSpPr>
              <p:cNvPr id="305" name="Google Shape;305;p32"/>
              <p:cNvSpPr txBox="1"/>
              <p:nvPr/>
            </p:nvSpPr>
            <p:spPr>
              <a:xfrm>
                <a:off x="2677963" y="822254"/>
                <a:ext cx="2809800" cy="579600"/>
              </a:xfrm>
              <a:prstGeom prst="rect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5875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Char char="•"/>
                </a:pPr>
                <a:r>
                  <a:rPr lang="en-US" sz="900"/>
                  <a:t>Improved customer service as perceived by THD</a:t>
                </a:r>
                <a:endParaRPr sz="900"/>
              </a:p>
              <a:p>
                <a:pPr indent="-15875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900"/>
                  <a:buChar char="•"/>
                </a:pPr>
                <a:r>
                  <a:rPr lang="en-US" sz="900"/>
                  <a:t>Migration from 2019.8.6.x -&gt; 2019.8.9 (LTS)</a:t>
                </a:r>
                <a:endParaRPr sz="900"/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016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1016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1016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-1016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306" name="Google Shape;306;p32"/>
              <p:cNvCxnSpPr/>
              <p:nvPr/>
            </p:nvCxnSpPr>
            <p:spPr>
              <a:xfrm flipH="1" rot="10800000">
                <a:off x="2315040" y="1111605"/>
                <a:ext cx="348300" cy="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C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307" name="Google Shape;307;p32"/>
              <p:cNvCxnSpPr>
                <a:endCxn id="308" idx="1"/>
              </p:cNvCxnSpPr>
              <p:nvPr/>
            </p:nvCxnSpPr>
            <p:spPr>
              <a:xfrm>
                <a:off x="2299000" y="1791613"/>
                <a:ext cx="3804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C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309" name="Google Shape;309;p32"/>
              <p:cNvSpPr txBox="1"/>
              <p:nvPr/>
            </p:nvSpPr>
            <p:spPr>
              <a:xfrm>
                <a:off x="2665412" y="449951"/>
                <a:ext cx="2820900" cy="343200"/>
              </a:xfrm>
              <a:prstGeom prst="rect">
                <a:avLst/>
              </a:prstGeom>
              <a:solidFill>
                <a:srgbClr val="FFF3DF"/>
              </a:solidFill>
              <a:ln cap="flat" cmpd="sng" w="9525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400"/>
                  <a:buFont typeface="Arial"/>
                  <a:buNone/>
                </a:pPr>
                <a:r>
                  <a:rPr b="1" i="0" lang="en-US" sz="13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Goals</a:t>
                </a:r>
                <a:endParaRPr b="1" i="0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32"/>
              <p:cNvSpPr txBox="1"/>
              <p:nvPr/>
            </p:nvSpPr>
            <p:spPr>
              <a:xfrm>
                <a:off x="2679400" y="1468813"/>
                <a:ext cx="2809800" cy="654000"/>
              </a:xfrm>
              <a:prstGeom prst="rect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45720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t/>
                </a:r>
                <a:endParaRPr b="0" i="0" sz="8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55575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50"/>
                  <a:buFont typeface="Arial"/>
                  <a:buChar char="•"/>
                </a:pPr>
                <a:r>
                  <a:rPr lang="en-US" sz="850">
                    <a:solidFill>
                      <a:schemeClr val="dk1"/>
                    </a:solidFill>
                  </a:rPr>
                  <a:t>Reduction in open features</a:t>
                </a:r>
                <a:endParaRPr sz="850">
                  <a:solidFill>
                    <a:schemeClr val="dk1"/>
                  </a:solidFill>
                </a:endParaRPr>
              </a:p>
              <a:p>
                <a:pPr indent="-155575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50"/>
                  <a:buChar char="•"/>
                </a:pPr>
                <a:r>
                  <a:rPr lang="en-US" sz="850">
                    <a:solidFill>
                      <a:schemeClr val="dk1"/>
                    </a:solidFill>
                  </a:rPr>
                  <a:t>Accurate communication of THD’s requirements to Product Managers</a:t>
                </a:r>
                <a:endParaRPr sz="850">
                  <a:solidFill>
                    <a:schemeClr val="dk1"/>
                  </a:solidFill>
                </a:endParaRPr>
              </a:p>
              <a:p>
                <a:pPr indent="-155575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50"/>
                  <a:buChar char="•"/>
                </a:pPr>
                <a:r>
                  <a:rPr lang="en-US" sz="850">
                    <a:solidFill>
                      <a:schemeClr val="dk1"/>
                    </a:solidFill>
                  </a:rPr>
                  <a:t>Implementation review of features</a:t>
                </a:r>
                <a:endParaRPr sz="850">
                  <a:solidFill>
                    <a:schemeClr val="dk1"/>
                  </a:solidFill>
                </a:endParaRPr>
              </a:p>
              <a:p>
                <a:pPr indent="0" lvl="0" marL="45720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t/>
                </a:r>
                <a:endParaRPr b="0" i="0" sz="8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t/>
                </a:r>
                <a:endParaRPr b="0" i="0" sz="8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t/>
                </a:r>
                <a:endParaRPr b="0" i="0" sz="8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t/>
                </a:r>
                <a:endParaRPr b="0" i="0" sz="8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45720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0"/>
                  <a:buFont typeface="Arial"/>
                  <a:buNone/>
                </a:pPr>
                <a:r>
                  <a:t/>
                </a:r>
                <a:endParaRPr b="0" i="0" sz="85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" name="Google Shape;310;p32"/>
            <p:cNvGrpSpPr/>
            <p:nvPr/>
          </p:nvGrpSpPr>
          <p:grpSpPr>
            <a:xfrm>
              <a:off x="5496975" y="449951"/>
              <a:ext cx="3187475" cy="1672863"/>
              <a:chOff x="2306671" y="449951"/>
              <a:chExt cx="3187475" cy="1672863"/>
            </a:xfrm>
          </p:grpSpPr>
          <p:sp>
            <p:nvSpPr>
              <p:cNvPr id="311" name="Google Shape;311;p32"/>
              <p:cNvSpPr txBox="1"/>
              <p:nvPr/>
            </p:nvSpPr>
            <p:spPr>
              <a:xfrm>
                <a:off x="2676571" y="841189"/>
                <a:ext cx="2809800" cy="579600"/>
              </a:xfrm>
              <a:prstGeom prst="rect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1524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Char char="•"/>
                </a:pPr>
                <a:r>
                  <a:rPr lang="en-US" sz="800">
                    <a:solidFill>
                      <a:schemeClr val="dk1"/>
                    </a:solidFill>
                  </a:rPr>
                  <a:t>Reduction in ticket length of time in an open state</a:t>
                </a:r>
                <a:endParaRPr b="0" i="0" sz="800" u="none" cap="none" strike="sng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524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Char char="•"/>
                </a:pPr>
                <a:r>
                  <a:rPr lang="en-US" sz="800">
                    <a:solidFill>
                      <a:schemeClr val="dk1"/>
                    </a:solidFill>
                  </a:rPr>
                  <a:t>Improvement in response times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524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Char char="•"/>
                </a:pPr>
                <a:r>
                  <a:rPr lang="en-US" sz="800">
                    <a:solidFill>
                      <a:schemeClr val="dk1"/>
                    </a:solidFill>
                  </a:rPr>
                  <a:t>Improved perception of Puppet Support by THD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-1524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Char char="•"/>
                </a:pPr>
                <a:r>
                  <a:rPr lang="en-US" sz="800">
                    <a:solidFill>
                      <a:schemeClr val="dk1"/>
                    </a:solidFill>
                  </a:rPr>
                  <a:t>Completed Migration to 2019.8.9</a:t>
                </a:r>
                <a:endParaRPr b="0" i="0" sz="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312" name="Google Shape;312;p32"/>
              <p:cNvCxnSpPr>
                <a:endCxn id="311" idx="1"/>
              </p:cNvCxnSpPr>
              <p:nvPr/>
            </p:nvCxnSpPr>
            <p:spPr>
              <a:xfrm flipH="1" rot="10800000">
                <a:off x="2312071" y="1130989"/>
                <a:ext cx="364500" cy="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C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cxnSp>
            <p:nvCxnSpPr>
              <p:cNvPr id="313" name="Google Shape;313;p32"/>
              <p:cNvCxnSpPr/>
              <p:nvPr/>
            </p:nvCxnSpPr>
            <p:spPr>
              <a:xfrm>
                <a:off x="2306671" y="1652581"/>
                <a:ext cx="369900" cy="4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C000"/>
                </a:solidFill>
                <a:prstDash val="solid"/>
                <a:round/>
                <a:headEnd len="sm" w="sm" type="none"/>
                <a:tailEnd len="lg" w="lg" type="triangle"/>
              </a:ln>
            </p:spPr>
          </p:cxnSp>
          <p:sp>
            <p:nvSpPr>
              <p:cNvPr id="314" name="Google Shape;314;p32"/>
              <p:cNvSpPr txBox="1"/>
              <p:nvPr/>
            </p:nvSpPr>
            <p:spPr>
              <a:xfrm>
                <a:off x="2665419" y="449951"/>
                <a:ext cx="2820900" cy="343200"/>
              </a:xfrm>
              <a:prstGeom prst="rect">
                <a:avLst/>
              </a:prstGeom>
              <a:solidFill>
                <a:srgbClr val="FFF3DF"/>
              </a:solidFill>
              <a:ln cap="flat" cmpd="sng" w="9525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400"/>
                  <a:buFont typeface="Arial"/>
                  <a:buNone/>
                </a:pPr>
                <a:r>
                  <a:rPr b="1" i="0" lang="en-US" sz="1300" u="none" cap="none" strike="noStrik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Success Metrics</a:t>
                </a:r>
                <a:endParaRPr b="1" i="0" sz="13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5" name="Google Shape;315;p32"/>
              <p:cNvSpPr txBox="1"/>
              <p:nvPr/>
            </p:nvSpPr>
            <p:spPr>
              <a:xfrm>
                <a:off x="2684346" y="1468814"/>
                <a:ext cx="2809800" cy="654000"/>
              </a:xfrm>
              <a:prstGeom prst="rect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1524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Char char="•"/>
                </a:pPr>
                <a:r>
                  <a:rPr lang="en-US" sz="800">
                    <a:solidFill>
                      <a:schemeClr val="dk1"/>
                    </a:solidFill>
                  </a:rPr>
                  <a:t>Reduction in unmet feature requests by 50%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-1524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Char char="•"/>
                </a:pPr>
                <a:r>
                  <a:rPr lang="en-US" sz="800">
                    <a:solidFill>
                      <a:schemeClr val="dk1"/>
                    </a:solidFill>
                  </a:rPr>
                  <a:t>Documented and agreed upon standards describing what a complete feature status is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52400" lvl="0" marL="17145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Char char="•"/>
                </a:pPr>
                <a:r>
                  <a:rPr lang="en-US" sz="800">
                    <a:solidFill>
                      <a:schemeClr val="dk1"/>
                    </a:solidFill>
                  </a:rPr>
                  <a:t>Bi-annual review of features between product managers and The Home Depot</a:t>
                </a:r>
                <a:endParaRPr b="0" i="0" sz="8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6" name="Google Shape;316;p32"/>
          <p:cNvGrpSpPr/>
          <p:nvPr/>
        </p:nvGrpSpPr>
        <p:grpSpPr>
          <a:xfrm>
            <a:off x="480938" y="3407910"/>
            <a:ext cx="8182125" cy="1148491"/>
            <a:chOff x="502325" y="1463822"/>
            <a:chExt cx="8182125" cy="658992"/>
          </a:xfrm>
        </p:grpSpPr>
        <p:sp>
          <p:nvSpPr>
            <p:cNvPr id="317" name="Google Shape;317;p32"/>
            <p:cNvSpPr txBox="1"/>
            <p:nvPr/>
          </p:nvSpPr>
          <p:spPr>
            <a:xfrm>
              <a:off x="502325" y="1463822"/>
              <a:ext cx="1799400" cy="654000"/>
            </a:xfrm>
            <a:prstGeom prst="rect">
              <a:avLst/>
            </a:prstGeom>
            <a:noFill/>
            <a:ln cap="flat" cmpd="sng" w="19050">
              <a:solidFill>
                <a:srgbClr val="FFC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Open Sans"/>
                <a:buNone/>
              </a:pPr>
              <a:r>
                <a:rPr b="1" lang="en-US" sz="1000">
                  <a:solidFill>
                    <a:schemeClr val="dk1"/>
                  </a:solidFill>
                </a:rPr>
                <a:t>Use Code Manager in PE 2019.8.9 (replacing r10k) to deploy 2,500+ modules</a:t>
              </a: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</a:t>
              </a:r>
              <a:endPara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2"/>
            <p:cNvSpPr txBox="1"/>
            <p:nvPr/>
          </p:nvSpPr>
          <p:spPr>
            <a:xfrm>
              <a:off x="2679400" y="1468813"/>
              <a:ext cx="2809800" cy="654000"/>
            </a:xfrm>
            <a:prstGeom prst="rect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t/>
              </a:r>
              <a:endPara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6225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50"/>
                <a:buChar char="•"/>
              </a:pPr>
              <a:r>
                <a:rPr lang="en-US" sz="900">
                  <a:solidFill>
                    <a:schemeClr val="dk1"/>
                  </a:solidFill>
                </a:rPr>
                <a:t>Provide a solution that allows executing required number of modules using Code Manager within acceptable time frame (r10k completes in ~30 seconds)</a:t>
              </a:r>
              <a:endParaRPr sz="750"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32"/>
            <p:cNvSpPr txBox="1"/>
            <p:nvPr/>
          </p:nvSpPr>
          <p:spPr>
            <a:xfrm>
              <a:off x="5874650" y="1468814"/>
              <a:ext cx="2809800" cy="654000"/>
            </a:xfrm>
            <a:prstGeom prst="rect">
              <a:avLst/>
            </a:prstGeom>
            <a:noFill/>
            <a:ln cap="flat" cmpd="sng" w="1905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•"/>
              </a:pPr>
              <a:r>
                <a:rPr lang="en-US" sz="800">
                  <a:solidFill>
                    <a:schemeClr val="dk1"/>
                  </a:solidFill>
                </a:rPr>
                <a:t>Establish baseline how long it takes to execute/deploy x modules using r10k and Code Manager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•"/>
              </a:pPr>
              <a:r>
                <a:rPr lang="en-US" sz="800">
                  <a:solidFill>
                    <a:schemeClr val="dk1"/>
                  </a:solidFill>
                </a:rPr>
                <a:t>Improve Code Manager to execute required number of modules in &lt; y minute(s)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t/>
              </a:r>
              <a:endPara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t/>
              </a:r>
              <a:endPara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t/>
              </a:r>
              <a:endPara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0"/>
                <a:buFont typeface="Arial"/>
                <a:buNone/>
              </a:pPr>
              <a:r>
                <a:t/>
              </a:r>
              <a:endParaRPr b="0" i="0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0" name="Google Shape;320;p32"/>
          <p:cNvCxnSpPr/>
          <p:nvPr/>
        </p:nvCxnSpPr>
        <p:spPr>
          <a:xfrm>
            <a:off x="5473675" y="3863340"/>
            <a:ext cx="380400" cy="66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21" name="Google Shape;321;p32"/>
          <p:cNvCxnSpPr/>
          <p:nvPr/>
        </p:nvCxnSpPr>
        <p:spPr>
          <a:xfrm>
            <a:off x="2258200" y="3856752"/>
            <a:ext cx="380400" cy="66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22" name="Google Shape;322;p32"/>
          <p:cNvCxnSpPr/>
          <p:nvPr/>
        </p:nvCxnSpPr>
        <p:spPr>
          <a:xfrm>
            <a:off x="5478925" y="3044116"/>
            <a:ext cx="369900" cy="66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idx="4294967295" type="ctrTitle"/>
          </p:nvPr>
        </p:nvSpPr>
        <p:spPr>
          <a:xfrm>
            <a:off x="168475" y="215850"/>
            <a:ext cx="86943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48625" spcFirstLastPara="1" rIns="548625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</a:pPr>
            <a:r>
              <a:rPr lang="en-US" sz="21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Desired Outcome 1: Improve the Puppet Support &amp; Upgrade experience for The Home Depot detailed</a:t>
            </a:r>
            <a:endParaRPr b="1"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rgbClr val="434343"/>
              </a:solidFill>
            </a:endParaRPr>
          </a:p>
        </p:txBody>
      </p:sp>
      <p:graphicFrame>
        <p:nvGraphicFramePr>
          <p:cNvPr id="329" name="Google Shape;329;p33"/>
          <p:cNvGraphicFramePr/>
          <p:nvPr/>
        </p:nvGraphicFramePr>
        <p:xfrm>
          <a:off x="140551" y="1029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{58789BA4-09FC-4394-9B64-7143B5E85F82}</a:tableStyleId>
              </a:tblPr>
              <a:tblGrid>
                <a:gridCol w="1439575"/>
                <a:gridCol w="1375550"/>
                <a:gridCol w="2652125"/>
                <a:gridCol w="2002550"/>
                <a:gridCol w="739100"/>
                <a:gridCol w="654000"/>
              </a:tblGrid>
              <a:tr h="37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Goal Details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Current State 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Success Metrics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/>
                        <a:t>Action Items</a:t>
                      </a:r>
                      <a:r>
                        <a:rPr b="1" lang="en-US" sz="1000" u="none" cap="none" strike="noStrike"/>
                        <a:t> &amp; Milestones 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Owners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/>
                        <a:t>Status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0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.1 </a:t>
                      </a: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Improved Customer Service as perceived by THD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Lengthy troubleshooting lags in solving support tickets. Lack of knowledge transition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from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each tech working cases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87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No major incidents from operation (not upgrade activities)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-1587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All tickets are closed in timely manner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-1587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Char char="•"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MTTR reduction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Char char="●"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Beginning year review of tickets (FY23 Q1)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Char char="●"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Middle of year review of tickets (FY23 Q2)</a:t>
                      </a:r>
                      <a:endParaRPr sz="7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Puppet Technical Account Manager</a:t>
                      </a:r>
                      <a:endParaRPr sz="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In Progress</a:t>
                      </a:r>
                      <a:endParaRPr sz="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.2 </a:t>
                      </a: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Upgrade from 2019.8.6 -&gt; 2019.8.9</a:t>
                      </a:r>
                      <a:endParaRPr b="1" sz="7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Production is running 2019.8.6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Production is upgraded to 2019.8.9 with no to minimal issues in process</a:t>
                      </a:r>
                      <a:endParaRPr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Upgrade plan provided to Puppet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TAM to schedule review with Solution Architect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●"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Solution Arch/TAM/SE to deliver findings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THD Practitioners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THD Management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Planned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1" lang="en-US" sz="900">
                          <a:solidFill>
                            <a:schemeClr val="dk1"/>
                          </a:solidFill>
                        </a:rPr>
                        <a:t>.3 </a:t>
                      </a: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Current operational state is &lt; 6 months from LTS minor release</a:t>
                      </a:r>
                      <a:endParaRPr b="1" sz="7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Production is running 2019.8.6</a:t>
                      </a:r>
                      <a:endParaRPr sz="100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</a:rPr>
                        <a:t>(24+ months EOL)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Upgrade to 2019.8.9 (LTS)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Review release cycle when occurs/ assist and communicate with planning process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Puppet TAM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THD Practitioners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THD Management</a:t>
                      </a:r>
                      <a:endParaRPr sz="8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Planned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idx="4294967295" type="ctrTitle"/>
          </p:nvPr>
        </p:nvSpPr>
        <p:spPr>
          <a:xfrm>
            <a:off x="188250" y="0"/>
            <a:ext cx="89559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320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</a:pPr>
            <a:r>
              <a:rPr lang="en-US" sz="21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Desired Outcome #2: </a:t>
            </a:r>
            <a:r>
              <a:rPr lang="en-US" sz="21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Improve Delivery of Feature Requests</a:t>
            </a:r>
            <a:endParaRPr sz="2100">
              <a:solidFill>
                <a:srgbClr val="FFAD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</a:pPr>
            <a:r>
              <a:t/>
            </a:r>
            <a:endParaRPr sz="2100">
              <a:solidFill>
                <a:srgbClr val="FFAD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 Customer Success Plan </a:t>
            </a:r>
            <a:endParaRPr/>
          </a:p>
        </p:txBody>
      </p:sp>
      <p:sp>
        <p:nvSpPr>
          <p:cNvPr id="336" name="Google Shape;336;p34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37" name="Google Shape;337;p34"/>
          <p:cNvGraphicFramePr/>
          <p:nvPr/>
        </p:nvGraphicFramePr>
        <p:xfrm>
          <a:off x="188251" y="1065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{58789BA4-09FC-4394-9B64-7143B5E85F82}</a:tableStyleId>
              </a:tblPr>
              <a:tblGrid>
                <a:gridCol w="1685425"/>
                <a:gridCol w="1419975"/>
                <a:gridCol w="1698025"/>
                <a:gridCol w="1496150"/>
                <a:gridCol w="1417675"/>
                <a:gridCol w="104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Goal Details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Current State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Success Metrics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Action Items &amp; Milestones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Owners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Status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-155575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50"/>
                        <a:buChar char="•"/>
                      </a:pPr>
                      <a:r>
                        <a:rPr lang="en-US" sz="850">
                          <a:solidFill>
                            <a:schemeClr val="dk1"/>
                          </a:solidFill>
                        </a:rPr>
                        <a:t>Reduction in open features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50"/>
                        <a:buChar char="•"/>
                      </a:pPr>
                      <a:r>
                        <a:rPr lang="en-US" sz="850">
                          <a:solidFill>
                            <a:schemeClr val="dk1"/>
                          </a:solidFill>
                        </a:rPr>
                        <a:t>Accurate communication of THD’s requirements to Product Managers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  <a:p>
                      <a:pPr indent="-155575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50"/>
                        <a:buChar char="•"/>
                      </a:pPr>
                      <a:r>
                        <a:rPr lang="en-US" sz="850">
                          <a:solidFill>
                            <a:schemeClr val="dk1"/>
                          </a:solidFill>
                        </a:rPr>
                        <a:t>Implementation review of features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Puppet has delivered an update for the issues blocking code manager adoption. Still needs testing by THD</a:t>
                      </a:r>
                      <a:endParaRPr sz="9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/>
                        <a:t>PDK is currently being refactored and onceover will be available ~Feb 2022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•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Reduction in unmet feature requests by 50%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•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Documented and agreed upon standards describing what a complete feature status is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•"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Bi-annual review of features between product managers and The Home Depot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THD team to validate features &amp; bug fixes as they are released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Track roadmap &amp; releases,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Review status with updates during agreed sync cadence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lang="en-US" sz="1000"/>
                        <a:t>TAM+SE</a:t>
                      </a:r>
                      <a:endParaRPr sz="1000"/>
                    </a:p>
                    <a:p>
                      <a:pPr indent="-16510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lang="en-US" sz="1000"/>
                        <a:t>Puppet Product</a:t>
                      </a:r>
                      <a:endParaRPr sz="1000"/>
                    </a:p>
                    <a:p>
                      <a:pPr indent="-16510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lang="en-US" sz="1000"/>
                        <a:t>THD Engineering team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In-progress update but overall goal is ongoing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idx="4294967295" type="ctrTitle"/>
          </p:nvPr>
        </p:nvSpPr>
        <p:spPr>
          <a:xfrm>
            <a:off x="188250" y="0"/>
            <a:ext cx="89559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320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</a:pPr>
            <a:r>
              <a:rPr lang="en-US" sz="2100">
                <a:solidFill>
                  <a:srgbClr val="FFAD1A"/>
                </a:solidFill>
                <a:latin typeface="Arial"/>
                <a:ea typeface="Arial"/>
                <a:cs typeface="Arial"/>
                <a:sym typeface="Arial"/>
              </a:rPr>
              <a:t>Desired Outcome #3: Use Code Manager in PE 2019.2 (replacing r10k) to deploy 2,500+ Modules</a:t>
            </a:r>
            <a:endParaRPr sz="2100">
              <a:solidFill>
                <a:srgbClr val="FFAD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</a:pPr>
            <a:r>
              <a:t/>
            </a:r>
            <a:endParaRPr sz="2100">
              <a:solidFill>
                <a:srgbClr val="FFAD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>
            <p:ph idx="11" type="ftr"/>
          </p:nvPr>
        </p:nvSpPr>
        <p:spPr>
          <a:xfrm>
            <a:off x="637954" y="4743633"/>
            <a:ext cx="669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91425" spcFirstLastPara="1" rIns="91425" wrap="square" tIns="9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 Customer Success Plan </a:t>
            </a:r>
            <a:endParaRPr/>
          </a:p>
        </p:txBody>
      </p:sp>
      <p:sp>
        <p:nvSpPr>
          <p:cNvPr id="344" name="Google Shape;344;p35"/>
          <p:cNvSpPr txBox="1"/>
          <p:nvPr>
            <p:ph idx="12" type="sldNum"/>
          </p:nvPr>
        </p:nvSpPr>
        <p:spPr>
          <a:xfrm>
            <a:off x="0" y="4743633"/>
            <a:ext cx="63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4300" lIns="27430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45" name="Google Shape;345;p35"/>
          <p:cNvGraphicFramePr/>
          <p:nvPr/>
        </p:nvGraphicFramePr>
        <p:xfrm>
          <a:off x="188251" y="1065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{58789BA4-09FC-4394-9B64-7143B5E85F82}</a:tableStyleId>
              </a:tblPr>
              <a:tblGrid>
                <a:gridCol w="1685425"/>
                <a:gridCol w="1419975"/>
                <a:gridCol w="1698025"/>
                <a:gridCol w="1496150"/>
                <a:gridCol w="1417675"/>
                <a:gridCol w="104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Goal Details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Current State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Success Metrics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Action Items &amp; Milestones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Owners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000"/>
                        <a:t>Status</a:t>
                      </a:r>
                      <a:endParaRPr b="1" sz="1000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Provide a solution that allows executing required number of modules using Code Manager within acceptable time frame (r10k completes in ~30 seconds)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Testing by THD team required int 2019.8.9 or higher version of PE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Unable to use Code Manager as it exceeds 10-15 minutes to complete same number using r10k in ~30 seconds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Establish baseline how long it takes to execute/deploy x modules using r10k and Code Manager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Improve Code Manager performance to execute required number of modules in &lt; y minute(s)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587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Engage product and engineering teams &amp; utilize Charlie Sharpsteen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Monitor metrics to see how system reacts to increased </a:t>
                      </a:r>
                      <a:r>
                        <a:rPr i="1" lang="en-US" sz="1100">
                          <a:solidFill>
                            <a:schemeClr val="dk1"/>
                          </a:solidFill>
                        </a:rPr>
                        <a:t>task-concurrency</a:t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Review status at agreed cadence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6510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lang="en-US" sz="1000"/>
                        <a:t>TAM+SE</a:t>
                      </a:r>
                      <a:endParaRPr sz="1000"/>
                    </a:p>
                    <a:p>
                      <a:pPr indent="-16510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lang="en-US" sz="1000"/>
                        <a:t>THD Engineering teams</a:t>
                      </a:r>
                      <a:endParaRPr sz="1000"/>
                    </a:p>
                    <a:p>
                      <a:pPr indent="-16510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lang="en-US" sz="1000"/>
                        <a:t>John Thebault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/>
        </p:nvSpPr>
        <p:spPr>
          <a:xfrm>
            <a:off x="2216925" y="377350"/>
            <a:ext cx="456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D1A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New Actions</a:t>
            </a:r>
            <a:endParaRPr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923150" y="1408325"/>
            <a:ext cx="730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★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Quarterly Business Review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Year in review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Puppet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Product Roadmap FY23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FY23 and beyond planning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★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Monthly Customer Success Plan review and alignment on goal, milestones and outcomes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ctrTitle"/>
          </p:nvPr>
        </p:nvSpPr>
        <p:spPr>
          <a:xfrm>
            <a:off x="0" y="2195749"/>
            <a:ext cx="59580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200" spcFirstLastPara="1" rIns="1827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Helvetica Neue Light"/>
              <a:buNone/>
            </a:pPr>
            <a:r>
              <a:rPr lang="en-US" sz="5000"/>
              <a:t>Roundtable Q&amp;A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ppet">
  <a:themeElements>
    <a:clrScheme name="Custom 15">
      <a:dk1>
        <a:srgbClr val="222222"/>
      </a:dk1>
      <a:lt1>
        <a:srgbClr val="FFFFFF"/>
      </a:lt1>
      <a:dk2>
        <a:srgbClr val="FFAE1A"/>
      </a:dk2>
      <a:lt2>
        <a:srgbClr val="FED76E"/>
      </a:lt2>
      <a:accent1>
        <a:srgbClr val="3880FF"/>
      </a:accent1>
      <a:accent2>
        <a:srgbClr val="FE5B36"/>
      </a:accent2>
      <a:accent3>
        <a:srgbClr val="00D87B"/>
      </a:accent3>
      <a:accent4>
        <a:srgbClr val="8A446C"/>
      </a:accent4>
      <a:accent5>
        <a:srgbClr val="D7764A"/>
      </a:accent5>
      <a:accent6>
        <a:srgbClr val="58E0B6"/>
      </a:accent6>
      <a:hlink>
        <a:srgbClr val="3880FF"/>
      </a:hlink>
      <a:folHlink>
        <a:srgbClr val="91B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