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2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fbfd74fb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fbfd74fb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bfd74fb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bfd74fb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bfd74f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bfd74f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bfd74fb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bfd74fb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bfd74f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bfd74f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bfd74f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bfd74f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bfd74f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bfd74f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bfd74fb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bfd74fb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bfd74fb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bfd74fb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bfd74fb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bfd74fb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Group Project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600921"/>
            <a:ext cx="51834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Veronica Dean, Michael Winay, Derek Ruggirello, and Hassan Almusawai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05/06/2022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viewing the data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925" y="219365"/>
            <a:ext cx="3594650" cy="30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926" y="1839025"/>
            <a:ext cx="3364650" cy="2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Attempts to add “forbidden” characters will result in the following error: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00" y="411975"/>
            <a:ext cx="4685114" cy="40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 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all of Forestview Group 5 thank you for your time, and keep us in mind for your future application needs!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 application free of bugs that provide full functionality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-Update as needed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 strong foundation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-Hands on approach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-Teamwork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the details..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-”BarMaster” simulates a Bartender/Server’s user interface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-This app will store, forward, and search user inserted drinks and cocktails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A graphical UI will at least track servers, drinks, times and recipe quantities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-A terms and conditions acceptance page will be provided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5031-A1B4-4BC9-1304-A2B6B21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33BB-95D3-08B3-72E1-1422E107A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something gets added or deleted the info window closes. </a:t>
            </a:r>
          </a:p>
          <a:p>
            <a:r>
              <a:rPr lang="en-US" dirty="0"/>
              <a:t>When a drink gets added or deleted it is done so dynamically. (Meaning it no longer needs to be refreshed!)</a:t>
            </a:r>
          </a:p>
          <a:p>
            <a:r>
              <a:rPr lang="en-US" dirty="0"/>
              <a:t>User filtering for improper entries in the “add drink” section show a more detailed “Error” pop up using regex. </a:t>
            </a:r>
          </a:p>
          <a:p>
            <a:r>
              <a:rPr lang="en-US" dirty="0"/>
              <a:t>When the user clicks on an entry, the info window allows the user to edit the entry. </a:t>
            </a:r>
          </a:p>
        </p:txBody>
      </p:sp>
    </p:spTree>
    <p:extLst>
      <p:ext uri="{BB962C8B-B14F-4D97-AF65-F5344CB8AC3E}">
        <p14:creationId xmlns:p14="http://schemas.microsoft.com/office/powerpoint/2010/main" val="13030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used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Collaborated on Github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Planning/Research	2 weeks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Design/Consultation	2 weeks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Development	Up to 4 weeks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Testing/Launch	3 weeks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and code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25" y="152400"/>
            <a:ext cx="37895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239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rgbClr val="FFFFFF"/>
                </a:highlight>
              </a:rPr>
              <a:t>On-Demand Self-Service – A user can continuously monitor the allotted network storage, server uptime, and computing...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Webpage Idea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825" y="1850125"/>
            <a:ext cx="4817174" cy="1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On-screen Show (16:9)</PresentationFormat>
  <Paragraphs>39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Merriweather</vt:lpstr>
      <vt:lpstr>Roboto</vt:lpstr>
      <vt:lpstr>Arial</vt:lpstr>
      <vt:lpstr>Paradigm</vt:lpstr>
      <vt:lpstr>Final Group Project</vt:lpstr>
      <vt:lpstr>What to Expect </vt:lpstr>
      <vt:lpstr>Getting to the details..</vt:lpstr>
      <vt:lpstr>New updates</vt:lpstr>
      <vt:lpstr>Programs used</vt:lpstr>
      <vt:lpstr>Timeline</vt:lpstr>
      <vt:lpstr>Organization and code</vt:lpstr>
      <vt:lpstr>Cloud Computation</vt:lpstr>
      <vt:lpstr>Sample Webpage Idea</vt:lpstr>
      <vt:lpstr>Adding and viewing the data</vt:lpstr>
      <vt:lpstr>Attempts to add “forbidden” characters will result in the following error:</vt:lpstr>
      <vt:lpstr>Thank you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Group Project</dc:title>
  <cp:lastModifiedBy>Veronica Dean</cp:lastModifiedBy>
  <cp:revision>1</cp:revision>
  <dcterms:modified xsi:type="dcterms:W3CDTF">2022-05-07T02:13:02Z</dcterms:modified>
</cp:coreProperties>
</file>