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5.xml" ContentType="application/inkml+xml"/>
  <Override PartName="/ppt/notesSlides/notesSlide7.xml" ContentType="application/vnd.openxmlformats-officedocument.presentationml.notesSlide+xml"/>
  <Override PartName="/ppt/ink/ink16.xml" ContentType="application/inkml+xml"/>
  <Override PartName="/ppt/notesSlides/notesSlide8.xml" ContentType="application/vnd.openxmlformats-officedocument.presentationml.notesSlide+xml"/>
  <Override PartName="/ppt/ink/ink1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8.xml" ContentType="application/inkml+xml"/>
  <Override PartName="/ppt/notesSlides/notesSlide11.xml" ContentType="application/vnd.openxmlformats-officedocument.presentationml.notesSlide+xml"/>
  <Override PartName="/ppt/ink/ink19.xml" ContentType="application/inkml+xml"/>
  <Override PartName="/ppt/notesSlides/notesSlide12.xml" ContentType="application/vnd.openxmlformats-officedocument.presentationml.notesSlide+xml"/>
  <Override PartName="/ppt/ink/ink20.xml" ContentType="application/inkml+xml"/>
  <Override PartName="/ppt/notesSlides/notesSlide13.xml" ContentType="application/vnd.openxmlformats-officedocument.presentationml.notesSlide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36"/>
  </p:notesMasterIdLst>
  <p:sldIdLst>
    <p:sldId id="256" r:id="rId3"/>
    <p:sldId id="1702" r:id="rId4"/>
    <p:sldId id="1610" r:id="rId5"/>
    <p:sldId id="1707" r:id="rId6"/>
    <p:sldId id="1703" r:id="rId7"/>
    <p:sldId id="1708" r:id="rId8"/>
    <p:sldId id="1726" r:id="rId9"/>
    <p:sldId id="1714" r:id="rId10"/>
    <p:sldId id="1710" r:id="rId11"/>
    <p:sldId id="1711" r:id="rId12"/>
    <p:sldId id="1712" r:id="rId13"/>
    <p:sldId id="1713" r:id="rId14"/>
    <p:sldId id="1704" r:id="rId15"/>
    <p:sldId id="1705" r:id="rId16"/>
    <p:sldId id="1715" r:id="rId17"/>
    <p:sldId id="1716" r:id="rId18"/>
    <p:sldId id="1717" r:id="rId19"/>
    <p:sldId id="1718" r:id="rId20"/>
    <p:sldId id="1719" r:id="rId21"/>
    <p:sldId id="1720" r:id="rId22"/>
    <p:sldId id="1721" r:id="rId23"/>
    <p:sldId id="1722" r:id="rId24"/>
    <p:sldId id="1727" r:id="rId25"/>
    <p:sldId id="1725" r:id="rId26"/>
    <p:sldId id="1729" r:id="rId27"/>
    <p:sldId id="1730" r:id="rId28"/>
    <p:sldId id="1731" r:id="rId29"/>
    <p:sldId id="1732" r:id="rId30"/>
    <p:sldId id="1728" r:id="rId31"/>
    <p:sldId id="1733" r:id="rId32"/>
    <p:sldId id="1734" r:id="rId33"/>
    <p:sldId id="1735" r:id="rId34"/>
    <p:sldId id="169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1" autoAdjust="0"/>
    <p:restoredTop sz="83348" autoAdjust="0"/>
  </p:normalViewPr>
  <p:slideViewPr>
    <p:cSldViewPr snapToGrid="0" snapToObjects="1">
      <p:cViewPr varScale="1">
        <p:scale>
          <a:sx n="101" d="100"/>
          <a:sy n="101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16:42.83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16351 11695 0</inkml:trace>
  <inkml:trace contextRef="#ctx0" brushRef="#br0" timeOffset="512.26">16642 11946 0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31:24.94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12303 9856 0,'0'0'0,"0"13"15,-13 0 1,13 0 0,13-13-1,40 0 1,-13-13-1,52 13 17,146-26 15,-145 26-16,-27 0 0,-26 0-15,39 0-1,-39 0 1,66 0 0,-53-14-1,0 14 1,0-26-1,-1 13 1,41 0 0,-14-1-1,-52 14 1,39 0 0,0 0-1,-39 0 1,26 0-1,-1 0 1,-25 0 0,39 0-1,-26 0 1,13 0 0,13 0 15,-40 0-16,40 0 1,-26 0 0,-13 0-1,26 0 1,-14 0 0,-12 14-1,26-14 1,-27 13-1,27-13 1,-13 13 0,-27-13-1,0 0 1,-13 79 31</inkml:trace>
  <inkml:trace contextRef="#ctx0" brushRef="#br0" timeOffset="11627.93">21458 6085 0,'-14'0'31,"1"0"1,0 14-32,13-1 15,13 0 32,172 14 16,-118-27-63,78-27 15,27-13 17,-79 27-32,52 0 31,-26 13-16,-79 0 1,53 40 0,-54-27-1,27 13 1,14-12 0,-54-14-1,67 13 1,-40-13-1,79 0 1,14-27 0,-27 14-1,-66 13 1,39 0 0,-39 0 15,-13 0-31,-1 0 15,54 0 1,-40 0 0,40 0-1,-40 0 1,39 0 0,14-13-1,-13 13 1,-54 0-1,41-13 1,-54 13 0,27-14-1,-27 14 1,14 0 0,-13-13 15,-14 13-16,0 0 1,27 0 0,-27-13-1,27 13 1,-1-13 0,-25 13-1,12 0 1,-13 0-1,0 0 17,1 0-17,-1 0 1,0 0 0,14 0 15,-1 0-16,1 13 1,-14-13 0,13 13-1,-13-13 1,1 0 0,-1 13-1,0-13-15,0 0 16,14 14-1,-14-1 1,27 0 0,13 0-1,13 1 17,-26-14-17,-14 0 1,27-212-16</inkml:trace>
  <inkml:trace contextRef="#ctx0" brushRef="#br0" timeOffset="17783.7">26114 5741 0,'0'0'0,"-13"14"0,-13-1 16,12 13-1,1-26 1,13 27-16,13-14 15,54 0 17,-1 1-32,13-14 15,252 13 32,-239 13-31,-78-13 15,-1-13-31</inkml:trace>
  <inkml:trace contextRef="#ctx0" brushRef="#br0" timeOffset="18033.09">26683 5768 0,'0'-13'15,"13"13"1,1-14 0,12 41-16,1 13 15,26 26 1,-53-40 0,0 14-16,0-14 15,-67 27 1,28-13-1,12-40 1</inkml:trace>
  <inkml:trace contextRef="#ctx0" brushRef="#br0" timeOffset="18199.23">27027 5808 0,'0'0'0,"93"0"0,-14 0 15,-13-14 1,0 1 0,-13 13-1,-13-132 1</inkml:trace>
  <inkml:trace contextRef="#ctx0" brushRef="#br0" timeOffset="18784.75">27318 5503 0,'0'0'0,"-13"0"16,0 40-1,-27 26 1,14 14 0,26 52-1,13-26 1,27-93-1,39-13 1,-39 0 0,-14-13-1,-39 13 17,-14 0-17,-26 13-15,-66 53 16,53-13-1,-53 40 17,93-54-17,13-12-15,79-27 32,0-14-17,26-38 1,-52 25-1,-27 14 1,-13 26 0,0 27-1,-26 92 1,-1 27 0,27-133-1,0-12 1,0-67 15,14 0-31</inkml:trace>
  <inkml:trace contextRef="#ctx0" brushRef="#br0" timeOffset="19150.64">27609 5715 0,'0'0'0,"14"0"16,-1 13-1,-40 40 1,1-13 0,-27 26-1,53-53 1,13-26 0,53-13-1,0-27 1,27 79 15,-40-26-31,-40 0 16,0 40-1,-26-40 1,-27 53 0,1-27-1,-54 40 1,1-39-1,92-14 1</inkml:trace>
  <inkml:trace contextRef="#ctx0" brushRef="#br0" timeOffset="19500.18">27596 6006 0,'0'0'0,"-40"-26"0,14 26 32,26 13-17,0 13-15,0 27 16,26 0 15,-26-26-15,0 12-1,0-12 1,27-14-16,13 0 16,92-13-1,-53 0 1,106 0-1,-105 0 1,12 13 0,-78-52-1,-14-80 1,0 39 0,-67 80-1,67-106 1</inkml:trace>
  <inkml:trace contextRef="#ctx0" brushRef="#br0" timeOffset="20420.16">28588 5186 0,'0'0'0,"13"0"31,1 0-31,25 79 31,-25-13 0,-28-39-15,-52 26 0,-93-14-1,93-12 1,0 26 0,79-53-1,27 13 1,106 0-1,65-26 1,-118 0 0,26 0-1,-79 13 1,-54 13 0,-52 13 15,0-13-31,-66 40 31,79-13-15,-53 119-1,27 172 1,-27 184 0,66-290-1,14-26 1,26-212-1,0-146 1,13 79 0</inkml:trace>
  <inkml:trace contextRef="#ctx0" brushRef="#br0" timeOffset="21219.38">28773 5755 0,'0'0'0,"14"13"0,-14 0 15,13 0 1,-13 1-16,40-14 47,-67 53-16,-26-1-15,27-38-1,-14 25 1,27-25 0,53-14 30,-14-14-46,0 14 16,14 0 0,-27 0-1,106 0 1,-171 0 0</inkml:trace>
  <inkml:trace contextRef="#ctx0" brushRef="#br0" timeOffset="21404.67">28747 6072 0,'-13'13'16,"26"-26"-16,-53 40 16,54-27-1,-1 0 1,13 0-1,-13 0 1</inkml:trace>
  <inkml:trace contextRef="#ctx0" brushRef="#br0" timeOffset="22203.7">28800 6085 0,'40'0'15,"-80"0"-15,106 40 16,-79-27 15,-14 27-15,-26-27-1,27-13 1,0 13 0,12-13-1,14 14 1,0-1 0,27 0-16,-14 14 15,27 26 1,-40-27-1,0 27 1,0-13 0,-14-27-1,1 0-15,-13-13 16,-80 0 15,119 0-15,27-40-1,0 27 1,92-106 0,-92 13-1,-1 40 1,54-53 0,-27 26-1,-53 80 1,0-13-1,-13 39 17,27 53-17,-1-26 1,54 26 15,-67-13-15,-13-27-1,-66 14 1,-14-27 0,41 0-1,-1-13 1,27-26 0,13 0-1,0-14 1,0 66-1,13 67 1,-13 39 0,0 106-16,-40 14 15,67 12 1</inkml:trace>
  <inkml:trace contextRef="#ctx0" brushRef="#br0" timeOffset="58949.85">10610 10610 0,'0'-13'16,"-13"-14"-1,13 14-15,0 26 157,0 0-48,-14-13-78,14 14 94,0-1-109,-13-13 0,13 26-16,-13-13 31,13 1-31,-13-1 31,13 0-31,-14 0 16,1 14-1,0-1 1,0 1 0,0-1-1,13-13 1,0 14-1,-14-1 1,14-12 0,-13-1-1,0 0 1,-27 27 0,0 13-1,27-27 1,-26 14 15,25 13-15,14-40-1,-13 40 1,13-27 0,-13 40-1,0-13 1,-14-26-1,1 26 1,-1-27 0,14 1-1</inkml:trace>
  <inkml:trace contextRef="#ctx0" brushRef="#br0" timeOffset="61434.86">11152 10623 0,'0'-26'16,"0"12"0,0 28 31,0-1-32,0 0 16,-13 0-15,0 0 0,0 1-1,-1-1-15,14 0 16,-13 0 0,0 1-1,0 12 1,13-13-1,-14 14 1,14-14 0,0 0-1,-13 14 1,0-14 0,13 0-1,-13 14 16,13-14-15,-14 13 0,1-12-1,13-1 1,-13 13 0,13-13-1,0 1 1,-13-1-1,13 0 1,-13 14 0,-1-14-1,14 0 1,-13 0 0,13 0 15,-13 14-16,0-14 1,-1-13 0,14 27-1,-13-14 1,0 13 15,0-12-15,13 12-1,-14 0 1,1-26 0,13 14-1,0-1 1,-13 0-16,13 14 47,-13-14-32,0 13 1,-1-12 0,14-1-1,-13 0-15,0 0 16,-14 27 0,14-27-1,-13 40 1,-1-26-1,-12 25 1,25-38 0,1-67-1</inkml:trace>
  <inkml:trace contextRef="#ctx0" brushRef="#br0" timeOffset="66973.85">10610 10676 0,'0'0'0,"0"-13"16,0-1-1,-13 14 79,13 14-63,-14-14-15,1 26 0,-13 40-1,-1-13 1,-12 80 0,-28-1-1,41-53 1,-40 40-1,0-13 17,39-66-17,-13-1 1,27-25 0,0 12-16</inkml:trace>
  <inkml:trace contextRef="#ctx0" brushRef="#br0" timeOffset="67843.22">11086 10742 0,'-13'0'32,"0"0"-17,-1 13-15,1 80 16,0-93-1,0 26-15,-53 80 47,-54 106-15,81-159-17,-27 66 1,39-66-1,-52 53 1,39-27 0,27-66-1,-14 0 1,41-13 0</inkml:trace>
  <inkml:trace contextRef="#ctx0" brushRef="#br0" timeOffset="68244.25">10954 11007 0,'0'-14'31,"0"28"1,-80 131-1,-25 54 0,12-54-15</inkml:trace>
  <inkml:trace contextRef="#ctx0" brushRef="#br0" timeOffset="169130.79">11999 9631 0,'0'13'0,"0"0"15,0 1 1,0-1-1</inkml:trace>
  <inkml:trace contextRef="#ctx0" brushRef="#br0" timeOffset="170106.89">11986 9723 0,'-14'27'47,"1"26"-15,40-133-32,-54 186 0,27-79 15,13 26 1,1-40-1,52-13 1,-27 0 0,41-27-1,12-26 1,-52 14 0,26 12-1,-13 27 1,-26 14 15,39 12-15,-27-13-1,28 0 1,-1-13 0,-27 0-1,54-39 1,-53 26-1,52-14 1,-12 27 0,-41-13-1,54 13 1,0 0 0,-67 0-1,53 0 16,-12 13-15,-14-13 0,26 0-1,-39 0 1,26-26 0,0 12-1,-26 14 1,52 0-1,-12 0 1,-41 0 0,27 0-1,-26 0 1,39 0 0,-12 0-1,-41 0 16,40 0-15,-39 0 0,39 0-1,-13 0 1,-40 14 0,27-14-1,-14 0 1,-26-14 78,-13 14-79</inkml:trace>
  <inkml:trace contextRef="#ctx0" brushRef="#br0" timeOffset="171466.18">12078 9895 0,'0'0'0,"13"0"16,1 0-16,12 0 15,40 0 32,0-13-16,27-13 1,-27-1-17,-13 1 1,-26 26-1,-1 0 1,0 0 0,-12 0-1,12 0 1,-13 0 0,27 0-1,0 0 16,-14 0-15,14 0 0,-27 0-1,27 0 1,0 0 0,-1 0-1,-12 0 1,39-13-1,-26 13 1,26 0 0,0-14-1,-40 14 1,54 0 0,-54 0 15,40 0-16,-53 0 1,1 0-16,-14-13 47,-14 13-31</inkml:trace>
  <inkml:trace contextRef="#ctx0" brushRef="#br0" timeOffset="171618.33">13626 9750 0,'0'0'0,"13"0"31,1 0-31</inkml:trace>
  <inkml:trace contextRef="#ctx0" brushRef="#br0" timeOffset="171780.2">14354 9697 0,'0'0'0,"26"53"16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34:52.18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20876 17529 0,'0'0'0,"26"0"15,-13 0 1,14 0 0,-14 0-1,27 0 17,52-14 14,-65 14-30,-1 0 0,27 0-1,-13 0 1,-14 0-16,1 0 16,26 0-1,0-13 1,-27 13 15,27 0-31,-13 0 31,13 0-15,-27 0 0,27-13-1,13 13 1,-39-13-1,39 13 1,-13-14 0,0 1-1,-27 13 1,40 0 0,-26 0-1,26-13 1,0 0-1,-26 0 17,-27 13-17,0-14 1,0 14 0,1 0 15,-1-13 0,0 13-31,0 0 16,1 0-1,25 0 1,-25 0 0,52 0-1,-13 0 1,0 13-1,-27-13 1,14 0 15,-27 0-15,-13 66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35:37.03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13229 15756 0,'13'0'16,"1"0"-16,-1 13 15,-13 0 1,13-13-1,66 14 32,-52-14-31,-27-14 0,13 14-1,-13 27 63,0-80-62,0 26 0</inkml:trace>
  <inkml:trace contextRef="#ctx0" brushRef="#br0" timeOffset="1347.1">13282 15782 0,'0'0'0,"0"27"31</inkml:trace>
  <inkml:trace contextRef="#ctx0" brushRef="#br0" timeOffset="3391.04">14089 15756 0,'0'0'0,"-13"0"0,-14 0 15,-52 0 17,-27 0 14,159 0 1,0-13-47,13-1 16,119-12 0,1 13-1,-81 13 1,120 0-1,-92 0 1,158 0 0,-133 0 15,147 0-15,-1 0-1,-159 13 1,107 0-1,-120 0 1,106 27 0,-13 0-1,-106-14 1,119 14 0,14 0-1,-120-27 1,146 13-1,-133-26 1,160 27 0,-28-27 15,-131 13-15,105 0-1,-66-13 1,-105 0-1,65 14 1,-26-14 0,-66 0-1,-13 0 1,-27 0 0,-13-14 15,0 1-16,0 0 1,0 0 0,0-1-1,13 14 32,14 27-31,52 52-1,-13-66 1,40 54 0,-66-41-1,-40-13-15,-40 14 16,-66 12 0,-26 14-1</inkml:trace>
  <inkml:trace contextRef="#ctx0" brushRef="#br0" timeOffset="10417.81">21365 14922 0,'0'14'31,"0"-1"-31,0 13 16,13 14-1,67 79 17,-54-66-17,40 26 1,-26-52 0,26-27 15,0-13-16,14-67 1,-54 41 0,27-14-1,-40 39 1,27-12 0,-14 26-1,14 0-15,0 0 16,39 0-1,-39 26 1,39 14 0,14-13-1,-40-27 1,53 0 0,-1-53 15,-52 26-16,53-26 1,-66 40 0,39 0-1,1 13 1,-41 0 0,41 26-1,-41 1 1,54 12-1,-14 1 1,-13-40 0,-39 0-1,39 0 1,-39-13 0,25-27 15,15 1-16,-28 25 1,14 14 0,-26-13-1,39 13 1,-40 0 0,27 0-1,0 0 1,-13 0-1,-14 13 1,1-13 0,-1 0-1,14 0 1,0 0 15,-27 14-15,13-1-1,-13-13 1,-39 0 203</inkml:trace>
  <inkml:trace contextRef="#ctx0" brushRef="#br0" timeOffset="12331.35">24117 15028 0,'0'0'0,"-13"14"16,-40-1 0,66-13-1,0 0 17,0 13-32,14 53 31,26-92-16,-27 26 1,54-40 0,-14 53-1,-27-13 1,1 0 15,0 0-15,-14-13-1,14 0 1,0 13 0,-14 0-1,40 0 1,-26 0 0,13 0-1,-40 0 1,13 13-1,1 0 1,-14-13 0,27 0-1,13 13 1,13-13 15,-13 14-15,39-14-1,-39 0 1,40 13 0,-40-13-1,13 0 1,-26 0 0,-40-40 30,-27 40-46,1-39 16,-14-41 0,14 27-1,26 93 1,0-53 15,0-40-15,0 106-1,26-40 1,1 13 0,-1 1-1,14-1 1,13 54 0,-27-14-1,-26-40 1,-26 54-1,-27-27 1,-66 26 0</inkml:trace>
  <inkml:trace contextRef="#ctx0" brushRef="#br0" timeOffset="30539.43">20571 7620 0,'0'0'0,"14"0"15</inkml:trace>
  <inkml:trace contextRef="#ctx0" brushRef="#br0" timeOffset="30982.88">20611 7660 0,'0'0'0,"13"26"32,-13-105-17,14 224 1,-1 14-1,0 106 1,-13-93 0,13 211-1,0-198 1,-13 133 0,27-14 15,-27-211-16,13-1 1,-39-92 0,-1-26-1,-12 0 1</inkml:trace>
  <inkml:trace contextRef="#ctx0" brushRef="#br0" timeOffset="31503.58">20545 9618 0,'-106'-133'15,"212"266"-15,-305-504 16,160 464-1,-1-106 1,27 13 0,0 0-1,26 0 1,0 13 0,53 0 15,-53 0-16,14 14-15,-1-14 16,41 53 0,-41-26-1,40 52 1,0 27 0,-26-52-1,13 52 1,-13-80-1,-27-39 1,26-66 0,-12 26-1,26-79 1,-13 53 15,26-13-15,0 26-1,-13 13 1,-40 40 0,-13 27 31</inkml:trace>
  <inkml:trace contextRef="#ctx0" brushRef="#br0" timeOffset="33875.36">20267 6760 0,'0'0'0,"-26"0"0,12 13 16,-78-13 0,158 0-1,-40 0-15,14 0 47,-40-66 0,0 146-31</inkml:trace>
  <inkml:trace contextRef="#ctx0" brushRef="#br0" timeOffset="35901.75">20360 6615 0,'0'0'0,"13"0"0,-40-14 15,41 80 1,-41-39 15,27 13-31,-66-67 31,13 93-15,27-39 0,26-14-1,-27-13 1,27-13-1,-53 0 1,80 39 15,-14 14-15,0 52 0,-26-39-1,13 13-15</inkml:trace>
  <inkml:trace contextRef="#ctx0" brushRef="#br0" timeOffset="36039.62">20188 6813 0,'0'0'0,"66"-26"15,-26 12-15,12-39 31</inkml:trace>
  <inkml:trace contextRef="#ctx0" brushRef="#br0" timeOffset="36654.91">20585 6747 0,'26'0'16,"-52"0"-16,79 13 16,-14 0-1,-39 1 1,0 52-1,-13 53 1,13-27 0,0-12-16,0 12 15,0 14 1,0-93 0,-13 1-1,-53-54 16,-1-66 1,15 40-17,-1 0 1,13 39 0,-13-12-1,40 25 1,13 41 15,0-14-31,0 14 16,0-1-1,0 1 1,0-41 0,13 1-1,27-53 1,-27 39-1,53 14 1,-26 13 15,-40 27-15,-27 26 0,-65-40-1,78-26 1</inkml:trace>
  <inkml:trace contextRef="#ctx0" brushRef="#br0" timeOffset="37970.44">20955 6588 0,'0'0'0,"13"40"0,0 26 16,1 0 0,-14 0-1,13 53 1,-13-145 0,0-14-1,0-79 1,0 40-1,13-14 1,0 80 0,14 26-1,13 53 1,-27-13 0,-13 13-1,0-26 1,-13-40 15,-14 0-15,-13-26-1,27-1 1,13 1 0,27 26-1,-14 0 1,13 13-1,-12 0 1,-28 14 0,-78 39-1,12-13 1,-92 39 0,106-65-1,13-1-15,40-26 16,92-13 15,1-14-15,145-52-1,-133 39 1,54 1 0,-106 39-1,-54 26 1,-52 40-1,-26 0 1,52-39 0,-13 39-1,53-26 1,66-40 15,-26 0-15,66-13 15,-40 13-15,-93 13-1,-12 0 1,-1 13 0,0-12-1,-39 12 1,66-26-1,-1 0-15,14-13 16,0-14 0,14 27-1,25 0 1,-12 14 0,12 52-1,-39-27 16,0-25-15,-26-1 0,-27-13-1,13 0 1,1 0 0,25 0-1,28 0 1,52 0-1,0 0 1,-26 53 0,13-133-16</inkml:trace>
  <inkml:trace contextRef="#ctx0" brushRef="#br0" timeOffset="38436.55">21841 6694 0,'0'0'0,"-13"0"31,13 13-31,-13 14 16,-14 65-1,14-52 1,-26 39 0,-1-39-1,27-27 1,13 27 0,0-14-1,0-12 1,13 25 15,0-39-15,0 0-1,1 0 1,12 0 0,53 0-1,-26-39 1,13 12-1,-13-79-15</inkml:trace>
  <inkml:trace contextRef="#ctx0" brushRef="#br0" timeOffset="38888.39">21987 6813 0,'-40'26'31,"14"1"-31,-54-1 16,107-12-1,-1 39 1,-12-14 0,-14 27-1,0 1 1,26-28-1,-13-26 1,53 1 0,-39-1-1,65-13 1,-25 0 0,91 0-1,28 0 16,-120 0-15,39 0 0,-91-53-1,-14-13 1,-93-119 0,93 79-1</inkml:trace>
  <inkml:trace contextRef="#ctx0" brushRef="#br0" timeOffset="42678.85">21378 14340 0,'0'0'0,"14"0"31</inkml:trace>
  <inkml:trace contextRef="#ctx0" brushRef="#br0" timeOffset="43173.55">21418 14340 0,'66'-13'16,"-132"26"-16,238-52 47,-66 25-16,0 1 0,-14 0-15,-39 13-1,93-13 1,-14 0 0,-66 13-1,80-14 1,-1 1-1,-65 0 1,65 13 0,14 0-1,-80 0 17,40 0-17,-66 13 1,53 0-1,-53-13 1,0 0-16,13 0 16,27 0-1,-54 0 1,1 0 0,-119-13 15,118 26-16</inkml:trace>
  <inkml:trace contextRef="#ctx0" brushRef="#br0" timeOffset="43557.84">23601 14036 0,'0'0'0,"-13"13"31,13 1-31,0-94 16,39 173 0,-25-80-1,52 27 1,-27-14-1,41 40 1,-41-26 0,28 13-1,-15-27 17,-65-12-17,0-1 1,-27 0-1,-26 14-15</inkml:trace>
  <inkml:trace contextRef="#ctx0" brushRef="#br0" timeOffset="102423.25">21048 8030 0,'-14'0'31,"41"0"32,-1 0-48,27 0 1,0 0 31,-26 0-47,-27 13 31,0 14 0,0-14-31,0 27 16,0 13 0,0 0-1,0 13-15,-14 0 16,1 40 0,13-67-1,27-52 1,-41-27-1</inkml:trace>
  <inkml:trace contextRef="#ctx0" brushRef="#br0" timeOffset="103174.82">21550 7699 0,'0'0'0,"14"-13"31,-14-13-15,-14 26 15,14-14-16,0 1 17,-13 26-1,-40 54-15,27-14-1,12 13-15,-12 26 16,13 1-1,0 105 1,13-65 0,13-80 15,26-14-15,-12-39-1,26 13 1,-27-39-1,-12 0 1,-1-14-16,-13 0 16,0-26-1,-27 40 1,-65 26 0,39 0-1,0 0-15,13 0 16,27 0-1</inkml:trace>
  <inkml:trace contextRef="#ctx0" brushRef="#br0" timeOffset="103826.01">21841 8096 0,'0'0'0,"0"-13"0,-13 0 15,-66-159 1,79 278 0,-53-106-1,40 0 1,-1 0-1,1 0-15,13 26 32,40 67-17,0-40 1,52 79 0,-26-39-1,-52-54 1,12-26-1,-26 1 1,-13-14 15,-53 0-15,39 0 0,1 0-16,-14 0 15,0-14 1,40-65 15,14 13-15,38-66-1,15 39 1,-41 53 0,1 1-1,-27 25 1,-14 41-1,14-67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37:39.50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22675 8030 0,'0'0'0,"13"13"0,-39 27 16,12-40-16,1 0 16,0 0-1,-40-13-15,53 0 16,0 52 15,-26-65 32,39 26-48,13 0-15,14 0 16,79-53-1,-40 66 1,93-13 0,-79 0-1,105-40 1,-26 14 0,-132 13-1,0 13 1,-54 0-1,1 13 1,-26 53 0,12-92-1</inkml:trace>
  <inkml:trace contextRef="#ctx0" brushRef="#br0" timeOffset="351.13">23429 7805 0,'0'0'0,"-27"-39"31,1 39-15,26-14-16,13 28 31,14-14-31,12 26 15,54 14 1,-40-1 0,79 14 15,-66-26-15,-26 39-1,-80 40 1,-26-40-1,-79 53 1,78-119 0</inkml:trace>
  <inkml:trace contextRef="#ctx0" brushRef="#br0" timeOffset="6816.57">24553 6972 0,'0'0'0,"-13"13"31,13-26 63,13 0-32,14 13-62,-1 0 16,14 0 0,0-14-1,-14 14-15,14 0 16,-1-13-1,-12 13 1,-14-13 0,-13 26 62,0 0-78,0 40 15,0 13 1,-13 27-16,13 0 16,0-1-1,0-26 1,-13-39-16,13-1 16,0-65 30</inkml:trace>
  <inkml:trace contextRef="#ctx0" brushRef="#br0" timeOffset="7556">25188 6535 0,'0'0'0,"0"-13"0,0 26 125,-13 14-109,0 12-16,0 14 16,-1 27-1,1-1 1,-13 146 0,13 0-1,13-146 1,13 27-1,13-93 1,1 0-16,12-13 16,27 0-1,-39-26 1,13-40 0,-27 26 15,-13-13-16,0 0 1,-27 0 0,14 53-1,-66 0 1,39 0 0,0 0-1,14 27-15</inkml:trace>
  <inkml:trace contextRef="#ctx0" brushRef="#br0" timeOffset="8339.18">25810 6945 0,'0'-13'16,"0"26"-16,0-39 16,-13 13-16,-14-1 15,27 1 1,-13-27 0,-13 27-1,-27 0 1,-27 13-1,41 0 1,-14 53 0,26 13-1,27-39 1,14 25 15,12-25-15,14-1-16,13 1 15,53-1 1,-67 1 0,27 12-1,-52-12 1,12 13 0,-26 12-1,-13 15 1,0-41-1,-40 27 1,13-27 0,-26 1-1,0-27 1,39-13 15,1-40-15,26 13-1,26-39 1,40-1 0,1-25-1,-41 65 1,27-53 0,-40 54-1,-13-14 1</inkml:trace>
  <inkml:trace contextRef="#ctx0" brushRef="#br0" timeOffset="8856.91">26445 6892 0,'0'0'0,"0"14"47,0 12-47,-13 14 16,0 13 0,-40 105-1,26-91 1,-26 65-1,27-92 1,13-27 0</inkml:trace>
  <inkml:trace contextRef="#ctx0" brushRef="#br0" timeOffset="9200.58">26260 6972 0,'0'0'0,"13"0"31,14 0-31,12 132 16,1-158 0,66 105-1,-14 27 1,-65-80 0,-14-13 15,-26-13-16</inkml:trace>
  <inkml:trace contextRef="#ctx0" brushRef="#br0" timeOffset="9940.12">26921 6906 0,'0'0'0,"0"-14"0,0 1 16,0 0-1,53 13-15,27-27 32,39 41-1,-80 52 0,-39-26-15,0 52-1,-39 27 1,-1-79 0,-39 39-1,-1-52 1,54-14 0,-1-13-1,41 0 16,25 0-31,14 0 16,13 0 0,80-13-1,-80 13 1,27 0 15,-67 0-15</inkml:trace>
  <inkml:trace contextRef="#ctx0" brushRef="#br0" timeOffset="11290.45">27517 8096 0,'-14'0'15,"1"-13"1,13 0 31,-13 13-16,0 0-15,-53 0-1,-67 0 1,41 0-1,-1 0 1,-92 13 0,-27 27-1,40-1 1,119-39 0,-26 14-1,66-14 1,52 0-1,133-27 1,-39 14 0,211-53-1,-146 39 17,225-12-17,27-14 1,-278 39-1,93 14 1,-159 27 0,-106-14-1,-27-13 1,-13 0 0,-12 159-1</inkml:trace>
  <inkml:trace contextRef="#ctx0" brushRef="#br0" timeOffset="11593.45">28350 7620 0,'0'0'0,"-13"40"31,13-27-31,0 0 16,26 14-1,27-1 1,93 53 0,26 1-1,-133-41 1,-12 67 0,-67-26-1,-132 105 1,-39-40-1,131-145 1</inkml:trace>
  <inkml:trace contextRef="#ctx0" brushRef="#br0" timeOffset="12624.93">29871 7752 0,'0'0'0,"-13"-13"16,0 0-16,13-14 31,13-52 1,40 26-1,13 40-16,-13 13 1,40 40 0,-53-1-1,12 14 1,-25-13 0,-27-14-1,-13 14 1,-40 39-1,13-52 1,-39 26 0,-14-14 15,40-25-15,-26 12-1,52-13 1,1-13-1,39 0 17,27 0-17,-1 0 1,120 0 0,0 0-1,-93 0 1,-26 0-16,-1-13 15,-25 13 1,-14-13 15</inkml:trace>
  <inkml:trace contextRef="#ctx0" brushRef="#br0" timeOffset="13459.94">30758 7355 0,'0'0'0,"13"0"0,-13-26 15,0 39 1,13 0 0,-13 1-1,14 65 1,-28-53-1,-12 80 1,-14-26 0,27-54-1,-14 1 1,54-27 31,-14 13-32,14 0 1,-14 14-16,-13-1 16,13 40 15,-13 13-15,0-12-1,0-54 1,0 0-1,0-39 1,27 12 0,-27-12-1,13-1-15,13 14 16,1-13 0,-14 26-1,-13 26 1,0 27-1,-27 0 17,14-40-17,13 14 1,27-54 15,-14-12-15,13-14-16,-12-13 15</inkml:trace>
  <inkml:trace contextRef="#ctx0" brushRef="#br0" timeOffset="13756.56">31128 7355 0,'0'0'0,"27"-26"16,-14 26-1,-13 66 1,-13-26-1,-14 39 1,14-39 0,0-14 15,0-12-15,13 25-1,0 54 1,0 13-1,0-67 1,-14-12 0,14-40 15</inkml:trace>
  <inkml:trace contextRef="#ctx0" brushRef="#br0" timeOffset="14643.88">31234 7382 0,'0'0'0,"53"-13"15,-40 13 1,14 0 0,-14 53-1,-13-14 1,0 41-1,-13-27 1,13-40 0,0 0-1,13-13 17,0 0-17,14 0-15,-14 0 16,-13 26-1,0 27 1,0-26 15,-13 26-15,-14-27 0,14-13-1,13 1 1,13-14 15,14 0-15,-14 0-1,13 13 1,-26 27 0,0-14-1,-13 40 1,0-39-1,-14-1 1,41-26 47,12-13-63,-13 13 15,1 0 1,12 53-1,-26-14 1,0 14 0,-13-26-1,0-27 1,-14 13-16,14-13 16,-14 13-1,41-13 1,65-13-1,14-13 17,145-67-17,-119 53 1,0-79-16</inkml:trace>
  <inkml:trace contextRef="#ctx0" brushRef="#br0" timeOffset="17396.9">29898 8731 0,'0'13'31,"13"-13"47,0 0-78,27 0 16,0 0-1,39-13 1,27-13 0,-53 26-1,79-40 1,-13 14 15,-79 26-15,26 0-1,-39 0 1,25 0 0,-38 0-1,12 0-15,1 0 16,39 0-1,13 13 1,-39-13 0,52 26-1,27-26 1,-66 0 0,80 0 15,-80 0-16,79 14 1,27-14 0,26 0-1,-132 0 1,13 0 0</inkml:trace>
  <inkml:trace contextRef="#ctx0" brushRef="#br0" timeOffset="24384.5">30202 9393 0,'0'0'0,"0"-40"0,0 27 16,0 0 0,0 26-1,0 13 1,0 107 0,0 91-1,66-12 32,27-291-16,-53-1-15,-27 67 0,0 13-1,27 53 1,-14-27-1,1 1 1,-14-27 0,40-40-1,-53 14 1,13-54 0,-13 54-1,-53 0 1,-13 12-1,40 14 1,-27 0 0,39 40-1,14-53 1</inkml:trace>
  <inkml:trace contextRef="#ctx0" brushRef="#br0" timeOffset="24918.82">30877 9671 0,'0'0'0,"40"-14"0,-54-12 15,14 13 1,0-1-16,-13 14 31,-13 0-15,-1 0-1,-12 40 1,25-13 0,1 65-1,26-13 1,14-65 0,39-14-1,-26-27 1,-1-65-1,-39 39 1,-13 79 15,13 27-15,0 132 0,0-52-1,26 118 1,-26-145-1,0-14-15,-26-25 16,-67-1 0,41-66-1,-41-40 1,80-26 0</inkml:trace>
  <inkml:trace contextRef="#ctx0" brushRef="#br0" timeOffset="25088.88">31221 9578 0,'0'0'0,"0"66"0,0 27 15,-13-14 1,-27-26-16,53 0 15,-13-13 1</inkml:trace>
  <inkml:trace contextRef="#ctx0" brushRef="#br0" timeOffset="25371.86">31247 9604 0,'0'0'0,"-13"14"47,40-14-31,-1 13 0,27 0-1,-27-13 1,54 0-1,26 13 1,-40-13 0,-27 0-1</inkml:trace>
  <inkml:trace contextRef="#ctx0" brushRef="#br0" timeOffset="25621.22">31578 9512 0,'-40'92'32,"27"-12"-32,-79 12 15,144 1 1,15 105-1,-28-171 1,14-14 0,-40-13-1</inkml:trace>
  <inkml:trace contextRef="#ctx0" brushRef="#br0" timeOffset="25784.29">31327 9287 0,'0'0'0,"-14"40"31,14-1-31</inkml:trace>
  <inkml:trace contextRef="#ctx0" brushRef="#br0" timeOffset="26220.89">31975 9723 0,'0'0'0,"-13"0"16,-1 0 0,14 14-1,-13 12-15,13 14 16,13 39-1,14-52 1,26 39 0,-13-27-1,-27-25 1,-13 12 0,-53 1-1,13-14 1,0-13 15,-12 0-31</inkml:trace>
  <inkml:trace contextRef="#ctx0" brushRef="#br0" timeOffset="26927.1">30705 10782 0,'0'0'0,"13"26"31,-13 27-31,13 27 16,40 383 30,-39-278-14,-28-212-1,-25 14-15,-28-53-1,28 53 1,39 39-1,26 54 1,80-1 0,-53-79-1,40-66 1,-54-14 0</inkml:trace>
  <inkml:trace contextRef="#ctx0" brushRef="#br0" timeOffset="27321.14">30771 11986 0,'0'0'0,"-53"53"15,-13-14-15,-93 41 16,106-27 0,-39-1-1,78-25 1,14 13 0,27-14-1,-1 0 1,14 14-1,39 13 1,-52-13 0,-27 26-1,-13 0 1,-14-39 0,-26-1-1,40-52 1</inkml:trace>
  <inkml:trace contextRef="#ctx0" brushRef="#br0" timeOffset="27624.6">30798 12330 0,'0'0'0,"0"13"16,0 40-1,-14-67 1,14 107 0,27-27-1,-1-66 1,14 0 0,-14-13-1,-12-53 1,-28 13-1,1 26 1,-40 14 0,40-40-1</inkml:trace>
  <inkml:trace contextRef="#ctx0" brushRef="#br0" timeOffset="27939.87">31208 12039 0,'0'0'0,"0"-27"16,0 14 0,-14 39-1,14 14-15,-13 26 16,13 27-1,0 13 1,27 145 0,12 14-1,-25-94 1,-14-144 0,-14-54-1,1-12 16</inkml:trace>
  <inkml:trace contextRef="#ctx0" brushRef="#br0" timeOffset="28221.22">31009 12409 0,'0'0'0,"27"-27"15,-14 1-15,13 13 16,14-212-1,79 410 1,13-185 0,-79 0-1,27 0 1,-41 0 0,-25 0 15,-1-13-16,-13-14 1,-13-12-16</inkml:trace>
  <inkml:trace contextRef="#ctx0" brushRef="#br0" timeOffset="28455.73">31485 12078 0,'-13'0'15,"26"0"-15,-52 40 16,12 92-1,27-66 1,0 0-16,0 1 16,40 12-1,-14-79 1,27-13 0,27-27 15,-80-39-16</inkml:trace>
  <inkml:trace contextRef="#ctx0" brushRef="#br0" timeOffset="29680.85">31803 12224 0,'0'0'15,"0"-13"-15,-13 26 16,13 13 0,0 67 15,0-1-16,0-52 1,0-13 0,0-54-1,0 1 1,0-1 0,26-52-1,-13 52 1,27 1-1,-27 26 1,14 66 0,-27-26-1,13 13 1,-13-67 31,0-12-32,13-40 1,-13 13 0,13 53-1,1 0 1,-14 26 0,53 40-1,-27-26 1,40 13-1,-26-53 1,39 0 0,1-40-1,-27-26 1,-40 40 0,-13-40 15,0 39-16,-27 14 1,14 13-16,-13 0 16,-1 40-1,27 26 1,13-27 0,40 1-1,-39-40 1,25-13-1,-26-40 1,-13 13 0,27 40 31,-1 14-32,54 52 1,-27-40-1,26 1 1,-26-27 0,-53-14-1,0-12 1,0-40 0,0 39-1,13 14 1,27 26-1,13 1 1,39 52 0,1-13-1,-27-40 1,-53-13 15,-13-66-15</inkml:trace>
  <inkml:trace contextRef="#ctx0" brushRef="#br0" timeOffset="29822.62">33020 12237 0,'0'0'0,"-26"0"15,-1 13 1,-39 67 0,13 25-1,27-52 1,26-26-1</inkml:trace>
  <inkml:trace contextRef="#ctx0" brushRef="#br0" timeOffset="31124.72">31247 13401 0,'0'0'0,"0"-13"16,0 39-1,0 41 1,0 157 0,53 94 15,-40-225 16,-79-93-16,-26-27-15,26 14-1,52 13 1,14 26 0,66 80-1,-26-66 1,53-67-1,-54-26 1,1-39-16,-13-1 16,-14-13-1</inkml:trace>
  <inkml:trace contextRef="#ctx0" brushRef="#br0" timeOffset="32748.23">30533 14896 0,'-13'0'31,"-1"0"-31,14-26 16,0 78 31,27 266-16,-14-80 0,-13-185-15,0-66-1</inkml:trace>
  <inkml:trace contextRef="#ctx0" brushRef="#br0" timeOffset="33041.76">30467 15015 0,'-13'-53'16,"13"13"-16,0 14 16,13-14 15,53 40-15,-26 14-1,13 38 1,-40-25-1,-26 26 1,-27 13 0,13-53-1,-12 0 1,25-13 0</inkml:trace>
  <inkml:trace contextRef="#ctx0" brushRef="#br0" timeOffset="33609.37">30665 14936 0,'0'0'0,"80"-27"16,-54 27 15,14 13-15,-14 67-1,-26-40 1,0 12-1,0-25 1,0-40 0,0-1-1,-13-12-15,13 0 16,13-41 0,53 28-1,-26 12 1,66 1-1,-27 26 17,-52 0-17,-14 26 1,-13-13 0,0 27-1,0-13 1,13 39-1,40-13 1,-26-53 0,25-14-1,-38-52 1,-14 40 0,-27-27-1,-39 26 1,40 27-1,-1 0 1</inkml:trace>
  <inkml:trace contextRef="#ctx0" brushRef="#br0" timeOffset="34076.03">31393 14380 0,'0'0'0,"0"27"31,13-1-15,-13 53-16,13 14 16,1 0-1,12 92 1,-13-106-1,-13-26-15,0-13 32,0-27-17,0-26 17,13-53-17,14 26 1,-1 0-16,1 40 15,39 13 1,-40 14 0,-26 26-1,0-27 1,-66 27 0,27-40-1,-28 14 1,41-133-1</inkml:trace>
  <inkml:trace contextRef="#ctx0" brushRef="#br0" timeOffset="55271.12">23125 16364 0,'0'0'0,"0"-13"32,0 0-32,0-13 15,0 39 63,0 0-62,0 0 15</inkml:trace>
  <inkml:trace contextRef="#ctx0" brushRef="#br0" timeOffset="56412.7">23098 16338 0,'0'0'0,"0"40"0,13 13 16,-13-14-16,0-12 16,14 26-1,-14 0 17,13-146-1,-13 40-16,0 40 1,26 13 0,-12 0-1,52-27 1,-27 14 0,1-13-16,0 26 15,-14 0 1,-26 53 15,-53 26-15,14-39-1,12-40 1,-26 0 0,14-40-1</inkml:trace>
  <inkml:trace contextRef="#ctx0" brushRef="#br0" timeOffset="56628.01">23217 16192 0,'13'-39'16,"-26"78"-16,40-65 15,-27 52 1,0 107 0,0 65-1,0-92 1,13 26 15,13-145-15,1-40-1,-14-13 1</inkml:trace>
  <inkml:trace contextRef="#ctx0" brushRef="#br0" timeOffset="56760.01">23429 16404 0,'0'0'0,"40"0"15,12-40 1,1-52-1,0 118 1,-39-12 0,-14-1 15</inkml:trace>
  <inkml:trace contextRef="#ctx0" brushRef="#br0" timeOffset="56894.61">23601 16431 0,'0'0'0,"-13"66"16,-1-40-1,1 27 1,0 0 0,13-26-1,0-1-15</inkml:trace>
  <inkml:trace contextRef="#ctx0" brushRef="#br0" timeOffset="57212.89">23918 16245 0,'0'0'0,"66"-79"32,-39 53-32,-1-93 15,14 185 1,-40 0 15,0 13-15,0 120-1,0-1 1,0-132 0,0 27-1,-13-67 1,0-26-1,-14 0 1</inkml:trace>
  <inkml:trace contextRef="#ctx0" brushRef="#br0" timeOffset="57632.67">23813 16563 0,'0'0'0,"-40"-66"15,-13 39 1,66 54 15,-13-1-15,13 14-1,-13 13 1,14 53 0,-14-93-1,0-26 1,0-14-1,13-39 1,27-13 0,-14 65-1,14 1 1,-14 40 0,-26-1-1,-26 27 1,-14-53 15,27 0-15,13-13-1,26 0 1</inkml:trace>
  <inkml:trace contextRef="#ctx0" brushRef="#br0" timeOffset="58588.27">24699 16126 0,'0'0'0,"-13"0"47,13 27-31,-27-14 0,14 13-16,13 1 31,0 13 0,0-27-15</inkml:trace>
  <inkml:trace contextRef="#ctx0" brushRef="#br0" timeOffset="59680.56">24659 16206 0,'-26'66'32,"-1"13"-32,1 199 31,13 66 0,39-463 0,-13-185 1,-13 211-17,0-52 1,27 65 15,-14 80-15,27-13-1,-14 66 1,-13-27 0,-13 67-1,-13-40 1,-13-40 0,12-13-1</inkml:trace>
  <inkml:trace contextRef="#ctx0" brushRef="#br0" timeOffset="60465.38">24897 16272 0,'0'0'0,"14"13"16,-1 0-16,-13 27 15,0 0 1,0-27-1,0 0-15,0 0 16,0-26 0,0-13-1,0-40 1,13 26 0,13 0-1,27 27 1,-26 13-1,26 0 1,-27 13 0,-26 27-1,0 13 1,13 0 15,1-53-15,12 0-1,1-14 1,-1-38 0,-13 38-1,-13-39 1,-26 40 0,13-13-1,-27 26 1,27 0-1,26 0 17,40 0-17,0-14 1,39-12 15,-39 26-15,-13 0-16,-27 13 15,27 120 1,-27-28 0,0 200-1,-13-41 1,0-198 0,-13-26-1,-27-133 1,1 14-1,12-66 1</inkml:trace>
  <inkml:trace contextRef="#ctx0" brushRef="#br0" timeOffset="60581.42">25387 16087 0,'0'0'16,"26"-40"-1,1 14 1,-14 26-1,13 0-15</inkml:trace>
  <inkml:trace contextRef="#ctx0" brushRef="#br0" timeOffset="61016.59">25625 16378 0,'0'0'0,"13"0"31,0 0-31,14-14 16,26-38 0,13-1-1,-40 26 17,-12 1-17,-28 12 16,1 14-15,-13 0 0,-14 0-1,27 0 1,-14 53 0,27 14-1,27-41 1,39 14-1,40-40 1,-40 0 0,-13 0-1,0-14 1</inkml:trace>
  <inkml:trace contextRef="#ctx0" brushRef="#br0" timeOffset="61201.02">26220 16206 0,'0'0'0,"0"-27"16,-13 27-1,-13 13 1,12 14 0,1-1-1,13 54 1,27-27 0,12-53-1,41-14 1,-27-38-1</inkml:trace>
  <inkml:trace contextRef="#ctx0" brushRef="#br0" timeOffset="61416.55">26577 15915 0,'0'0'0,"0"-14"15,0 41 1,-13 13-1,13 26 1,-13 26 0,0 80-1,13-106 1,0-13-16,-14-26 16</inkml:trace>
  <inkml:trace contextRef="#ctx0" brushRef="#br0" timeOffset="61620.11">26366 16219 0,'0'0'16,"-13"0"-16,26 0 31,26 0-15,14-13-1,80-14 1,-28 14 0,-52-13-1</inkml:trace>
  <inkml:trace contextRef="#ctx0" brushRef="#br0" timeOffset="61933.32">26882 16100 0,'0'13'31,"0"0"-31,0 14 15,0-14 1,0 27 0,-14 13-1,14 0-15,-13-1 16,13 1 0</inkml:trace>
  <inkml:trace contextRef="#ctx0" brushRef="#br0" timeOffset="62125.04">26988 16060 0,'0'0'0,"0"-13"47,0 0-16</inkml:trace>
  <inkml:trace contextRef="#ctx0" brushRef="#br0" timeOffset="62683.54">27120 16206 0,'0'0'0,"26"39"16,-26 14-16,13-39 31,1 25-15,-1-39-16,0 0 15,40-26 1,-40-14-1,14-26 1,-27 26 0,-40 27-1,-26 26 1,13 53 0,40-66-1,26 0 1,27 0-1,52-26 1,14-1 0,-66 27 15,26 27-15,-66 13-1,0-27 1,13-13-1,0 0 1,27-53 0,13 13-1,-26 53 1,12 80 0,-12-14-1,-1-26 1</inkml:trace>
  <inkml:trace contextRef="#ctx0" brushRef="#br0" timeOffset="63100.05">28522 16338 0,'0'0'0,"27"0"0,12-26 15,14 12 1,13 1-16,14 13 16,-1 0-1,106-26 16,-158-41-15</inkml:trace>
  <inkml:trace contextRef="#ctx0" brushRef="#br0" timeOffset="63269.05">28879 16073 0,'-13'14'0,"13"25"16,-26 14-16,-1 13 16,14 27-1,0 39 1,-1-26 0</inkml:trace>
  <inkml:trace contextRef="#ctx0" brushRef="#br0" timeOffset="64052.59">29528 16378 0,'0'0'0,"-40"-53"31,27 26-31,-27 1 16,0-1-1,1 27 1,12 27 0,14 26-1,26 53 1,14-40 0,-1-66-1,14-27 1,-27 1-1,0-14 1,0 40 15,-13 27-15,27 12 0,13 1-1,-14-40 1,53-13-1,-39-14 1,0-12-16,-14-1 16,1-13-1,-27 40 1,-14 13 0,-25 26-1,25 1 1,1 52-1,53-26 1,13-53 15,79 0-15,-52-40 0,52-52-1,-66 39 1</inkml:trace>
  <inkml:trace contextRef="#ctx0" brushRef="#br0" timeOffset="64251.09">30295 16087 0,'0'0'16,"0"-53"-1,-27 53 1,27 79 0,0-13-1,-26 159 1,13-119-1,-1 26 1,1-118 15,-26-28-31</inkml:trace>
  <inkml:trace contextRef="#ctx0" brushRef="#br0" timeOffset="64728.16">30070 16457 0,'0'0'0,"-27"0"16,14 13 0,26-13-1,27-13 1,53-27 0,-40 27-1,13 0 1,-40 13-1,-13 0 17,-13 26-17,0 1 1,14-1-16,-14 14 16,13-27-1,0-13 1,0-53 15,1 0-15,-1-26-1,0 53 1,0 12 15,1 14 0,-14-13 1</inkml:trace>
  <inkml:trace contextRef="#ctx0" brushRef="#br0" timeOffset="64935.16">30480 16378 0,'0'0'16,"40"145"0,-14-132-1,1 40 1,-14-39-1,0-14-15,0-14 16,14-39 0,-14 1-1,0-41 1,0 53 0,1 1-1</inkml:trace>
  <inkml:trace contextRef="#ctx0" brushRef="#br0" timeOffset="65345.36">30969 16351 0,'0'0'0,"14"0"16,-14-26-1,-14 39 1,1 0 0,0 0-1,13 1 1,-13 78 0,13-26-1,0-39 1,0-40 15,0-27-15,0-13-1,26-106 1,-13 80 0,14 0-1,-27 65 1,-27 14 31</inkml:trace>
  <inkml:trace contextRef="#ctx0" brushRef="#br0" timeOffset="66219.21">31459 16351 0,'0'0'0,"-26"0"0,-1-13 16,1 0-1,-1-27 1,14 40-16,0 0 16,13 27 15,0-14-15,-27 66-1,27-52 1,0 12-1,13-25 1,1-28 0,12-25-1,-13 12 1,1 1 0,-14 65 15,13 1-16,0 13-15,53-27 32,-13-26-17,13-13-15,0-26 16,80-67 0,-80 26-1,13-26 1,-65-13-1,-14 93 1,-14 0 0,-25 65-1,-1 107 1,14-27 0,-1 106-1,14-146 1,-14-26 15,14-53-31</inkml:trace>
  <inkml:trace contextRef="#ctx0" brushRef="#br0" timeOffset="66556.02">31604 16378 0,'0'0'0,"-26"0"16,13 0-1,52 0 1,1 0 0,79-14-1,-53 14 1,1-13-16,-15 0 16,41 0-1,-66 0 1,-27 39 31,-27 53-32,-26 14 1,53-67 0,0 1-1,0-40 1</inkml:trace>
  <inkml:trace contextRef="#ctx0" brushRef="#br0" timeOffset="67340.49">32173 16404 0,'0'0'0,"0"-13"31,-13 13-16,13 13 17,0 0-17,0 27 1,13-27 0,-13 1-16,14-14 15,52 0 1,-13-14-1,-27 1 1,1 13 0,-41 0 15,1 0-15,-40-40-1,13 14 1,27 13 15,0-1-31,13 1 16,26 13 15,1 0-15,39 0-1,-26 0 1,13 13-1,-14 27 1,-12 0 0,-27-14-1,0 1 1,0-40 15,13-1-15,14-52 15,-1 40-15,27-1-1,-13 27 1,-1 66 0,-25-13-1,25 53 1,-12-66-1,-27-120 1</inkml:trace>
  <inkml:trace contextRef="#ctx0" brushRef="#br0" timeOffset="67495.49">32345 16007 0,'0'0'0,"-39"-13"16,25 13-16,14 13 16,-105 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39:09.09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13944 12872 0,'0'0'0,"-14"0"31,1 0-15,13 13 15,13 0 0,1 1-31,12-1 16,53 27 0,-39-27-1,26 0-15,-13-13 16,79 0 15,-65 0-15,105 0-1,0-13 1,-93 13 0,80-13-1,-80 13 1,67 0 0,12 0-1,-78 0 1,78 0-1,14 0 1,-92 0 0,92 0-1,-93 0 1,120 0 15,-1 0-15,-92 13-1,92-13 1,1 0 0,-80 0-1,119 0 1,40 0 0,-146 0-1,146 0 1,-146 0-1,0-13 1</inkml:trace>
  <inkml:trace contextRef="#ctx0" brushRef="#br0" timeOffset="63602.85">16179 14195 0,'0'0'0,"14"-13"16,-1 26 46,-13 0-62,13 27 16,0-1 0,-13 14-1,13 14-15,1 12 16,-14-26 0,13 13-16,27-26 31,-14-133 0,0-52-15,-12 52 15,-14 14-31,13 12 16,-13 15-1,0 25 1,-27 40-1</inkml:trace>
  <inkml:trace contextRef="#ctx0" brushRef="#br0" timeOffset="64319.04">16788 13996 0,'0'-13'32,"13"13"-1,0 0-15,1 0-16,12 27 15,27 26 16,-53 0 16,0-27-31,-40 14 0,27-27-1,-27 13 1,27-12-1,13-1 1,13 0 0,14 0-1,-1 0-15,14 1 16,26 12 0,-40 1-1,-12-1 1,-14 1-1,0 12 1,-80 27 0,27-26 15,1-13-15,-1-14-16</inkml:trace>
  <inkml:trace contextRef="#ctx0" brushRef="#br0" timeOffset="71491.09">12846 14645 0,'0'0'0,"13"26"15,0 27 1,-13-13-16,26 13 16,41 132 15,-54-185-16,0-40 17,-13-39-17,13 26 1,1-53 15,-1 27-15,0 52-1,0 1 1</inkml:trace>
  <inkml:trace contextRef="#ctx0" brushRef="#br0" timeOffset="71777.57">13348 14565 0,'0'27'16,"13"-1"-1,-13 27-15,0 27 16,14-14-1,-1 0 1,-13 26 0,0-78-1</inkml:trace>
  <inkml:trace contextRef="#ctx0" brushRef="#br0" timeOffset="72025.24">13388 14459 0,'-13'14'15,"26"-28"-15,-40 54 0,-52 0 16,79 13-1,-13 0 1,-67 26 0,67-13-16</inkml:trace>
  <inkml:trace contextRef="#ctx0" brushRef="#br0" timeOffset="72242.41">13203 15055 0,'0'0'16,"26"0"-1,-13 0-15,27 0 32,13 0-32,13-27 15,27-26 1,-14 27-1</inkml:trace>
  <inkml:trace contextRef="#ctx0" brushRef="#br0" timeOffset="72709.11">14459 14380 0,'0'0'0,"27"79"31,-14 1-31,0-1 16,40 54 0,13-67 15,-13-159 0,-13-132 0,-27 80 1,-13 105-17,0-79-15</inkml:trace>
  <inkml:trace contextRef="#ctx0" brushRef="#br0" timeOffset="73208.96">15042 14526 0,'0'0'0,"0"-14"15,13 14 16,13 0-15,1 0-16,-1 0 16,-13 14-1,1 12 1,-14 40 0,-40 14-1,0-54 1,-13 14-1,27-14 1,52-26 15,27 0-31,13 0 32,1-13-32,12-27 15</inkml:trace>
  <inkml:trace contextRef="#ctx0" brushRef="#br0" timeOffset="73326.96">15941 14737 0,'0'0'0,"27"14"16,-27-1 0,0-53-1</inkml:trace>
  <inkml:trace contextRef="#ctx0" brushRef="#br0" timeOffset="75137.42">16100 14817 0,'0'0'0,"-13"0"15,-1-14 1,-12 1-16,13 13 16,0 0 15,-1 0 16,14 27 47,0-14-79,0 40 1,0 0-16,-26 13 15,13-13 1,-14-53 0</inkml:trace>
  <inkml:trace contextRef="#ctx0" brushRef="#br0" timeOffset="75662.98">14407 14962 0,'0'0'0,"-14"0"15,1 0-15,0 40 16,13 13-1,-27 13 1,1 0 0,13-53-1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41:16.8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14063 6218 0,'-14'0'31,"14"-14"109,0 1 1,0 0 187,0 0-172,14 13-77,12 0-79,-13 0 15,14 0 1,-1 0-16,1 13 15,-14 0 1,27 0 0,-27 14-1,0-1 1,0-26 0,-13 27-1,-13-1 1,-13 1 15,-1-1-15,-26 1-1,27-14 1,-14 13 0,14-12-1,12-14 16,28 0 63,-1 13-78,13-13-1,1 13-15,-1 0 16,1 1 0,12-1-1,14 26 1,-39-39 0,12 40-1,-26-27 1,-13 14-1,-40 12 1,0-12 0,-53 13-1,13-27 1,67-13 0,13 0-16,-14 0 31</inkml:trace>
  <inkml:trace contextRef="#ctx0" brushRef="#br0" timeOffset="350.33">14856 6324 0,'0'0'0,"14"0"16,-28 13 31,-12 13-47,-1 27 15,-12 0 1,-14 13 0,-13 53-1,39-92 1,1-14 0</inkml:trace>
  <inkml:trace contextRef="#ctx0" brushRef="#br0" timeOffset="641.9">14579 6350 0,'0'0'0,"13"13"46,13 0-46,27 27 16,-13 0 0,13 0-1,39 26 1,-65-53 0,-1 13-1,-39-39 16</inkml:trace>
  <inkml:trace contextRef="#ctx0" brushRef="#br0" timeOffset="1534.31">15253 6257 0,'0'0'16,"-13"-13"-1,13 0 17,26 13-17,14 0 1,0 0-16,79 53 62,-119 13-30,-53-13-17,13-13 1,-52 13 0,12-14-1,41-26 1,25-13-1,28 0 1,12 0 0,27 0-1,13 0-15,14 0 16,52 0 0,-92 0-1,39 0 16,-66 0-15,14 0-16</inkml:trace>
  <inkml:trace contextRef="#ctx0" brushRef="#br0" timeOffset="2468.96">15968 6509 0,'0'0'0,"13"0"16,-13-13 15,13-14-31,-13 1 16,0-41-1,0 1 16,0 53-15,0-40 0,-26 27-1,-1-14 1,1 27 0,-1-14-16,1 27 15,-27-13 1,26 13-1,-12 13 1,-1 1 0,27 12-1,13-13 1,0 0 0,13 1 15,53 25-16,14 14 1,-41-39 0,27 38-1,-26-25 1,-27 26 0,-13-27 15,-13 1-16,-40 12 1,40-39 0,-53 27-1,39-27 1,-12 0 0,12 0-16,1 0 31,-14-13-16,27-14 1,13 1 0,0-14-1,26 27 1,27-27 0,27 0-1,-14 1 1,-40 26-1,27-14 1,-26 14 0,-1-27-1,-26 27 1,0 0 0</inkml:trace>
  <inkml:trace contextRef="#ctx0" brushRef="#br0" timeOffset="3302.57">16801 6099 0,'0'0'0,"-13"0"15,0 26 1,-14 1-16,-52 25 16,66 1-1,-27 14-15,0-1 16,-39 53 15,52-93-15,-12-26-16</inkml:trace>
  <inkml:trace contextRef="#ctx0" brushRef="#br0" timeOffset="3601.29">16444 6191 0,'0'0'0,"0"-13"15,13 13 17,14 0-32,12 26 31,67 94-16,13 52 1,-66-106 0,-13 13-1,-40-66 1,0-26 15</inkml:trace>
  <inkml:trace contextRef="#ctx0" brushRef="#br0" timeOffset="4086.31">17119 6271 0,'0'0'0,"0"-14"31,13 14-15,0 0-16,27 0 15,-14 0 1,40 40 0,-52-27-1,-1 40 1,-13-26-1,-53 26 1,-40 13 0,40-40-1,-39 1 1,65-27 15,27 13-31,27-13 16,65 0-1,-26 0 1,93-13 0,0-27-1,-80 27 1,14-27 0</inkml:trace>
  <inkml:trace contextRef="#ctx0" brushRef="#br0" timeOffset="4720.31">17912 6376 0,'0'0'16,"0"-13"-16,0 0 15,0-13-15,0-14 32,0-26-17,0 0 1,-13 39-1,-13-13 1,-27 1 0,13 39-1,-26 0 1,26 0 0,0 79 15,54-13-16,65 14 1,-26-41 0,26 41-1,-12-1 1,-54-52 15,-13-1-31,13-13 16,-13 14-1,0-14 1,-53 0 0,13 0-1,-26-13 1,-13-13 0,52 0-1,14-40 1,40 13-1,78-52 1,41-41 0,-93 54 15,-53 66-15</inkml:trace>
  <inkml:trace contextRef="#ctx0" brushRef="#br0" timeOffset="11425.75">18203 14129 0,'0'0'0,"0"26"0,0-13 15,14-13 1,-1 0 15,13-13-31,40-13 31,40-54 1,-40 54-17,-39 26 1,13 0-1,-1 0 1,-26 13 0,27 14-1,-13-1 1,12 1 0,-25-14-1,12-13 1,-13 13-16,14-13 31,-14 0-15,13 0-1,14-26 1,-27 12 0,40-12-1,0 13 1,-26 13-1,25 0 1,-25 0 0,39 0-1,0 26 1,-39-13 0,26 14-1,0-27 1,-40 0 15,53 0-15,-13-27-1,-27 14 1,27 0 0,-26 13-1,26 0 1,-27 0-1,0 0 1,27 0 0,-26 0-1,13 13 1,-1 0 0,1-13 15,-27 0-31,14 0 31,-14 0-15,27-13-1,-14 0 1,14-14 0,13 14-1,-27 13 1,27 0-1,-27 0 1,14 0 0,0 0-1,13 0 1,-40 0 0,40 0-1,-40 0 16,27 0-15,-14 0 0,1 0-1,-1 0 1,-13 0 0,1 0-1,25 13 1,-25-13-1,25 14 1,14-14 0,-26 13-1,25-13 1,-38 0 0,25 0-1,-12 0 16,-14 0-15</inkml:trace>
  <inkml:trace contextRef="#ctx0" brushRef="#br0" timeOffset="18216.87">18587 10517 0,'0'0'16,"0"-13"0,13 13-16,-13-13 15,27-1 1,-1-25-1,106-80 17,-79 66-32,199-225 47,-27 13-16,-53 93-16,-14 14 17,-78 78-17,78-92 1,1-13 0,-79 93-1,105-107 1,0-13-1,-79 120 1,79-107 0,-106 120-1,93-80 1,0-13 0,-92 93-1,92-80 1,-27 27-1,-79 66 17,67-67-17,12 1 1,-79 66 0,67-66-1,-54 79 1,40-66-1,-53 66 1,67-79 0,-14 12-1,-67 68 1,54-54 0,0 0-1,-66 66 1,66-52 15,0-1-15,-67 53-1,41-26 1,-41 26 0,27-12-1,-26 12 1,-40 27-1,13 13 1,-26 0 31</inkml:trace>
  <inkml:trace contextRef="#ctx0" brushRef="#br0" timeOffset="18633.07">23257 5411 0,'-13'0'16,"13"13"0,13 0-1,0 0 1,53 27 0,-39-27-1,65 40 1,-12-13-1,-41-14 17,14-12-17,-39 25 1,-28-12 0,-65 79-1,-40-27 1,53 0-1</inkml:trace>
  <inkml:trace contextRef="#ctx0" brushRef="#br0" timeOffset="26961.45">18481 14989 0,'0'-14'31,"0"1"-15,13 13-16,14 0 31,-14 0-31,0 0 16,1 13 0,-1 1-16,-13-1 15,13 0 1,-13 27-1,-13-14 1,0-13 15,-14-13-15,14 14 0,0-1-1,26-13 1,13 0-1,1 0 1,65 0 0,-39 0-1,0 13 1,-40 14 0,-13-14-1,-66 40 1,-40 26-1,67-39 1,-27-14 0,52-26 15,14-39-15</inkml:trace>
  <inkml:trace contextRef="#ctx0" brushRef="#br0" timeOffset="27239.71">19143 14843 0,'0'0'0,"0"13"16,-14 27-16,1 0 15,0-40 1,0 53-16,-1-14 31,1 67-15,0-53 0,13-26-1,-26-14-15</inkml:trace>
  <inkml:trace contextRef="#ctx0" brushRef="#br0" timeOffset="27457.75">18957 14989 0,'0'0'0,"-13"-14"31,13-12-15,27 79-16,12-13 15,41 26 1,-1-13 15,-66-27-15,14-13 0</inkml:trace>
  <inkml:trace contextRef="#ctx0" brushRef="#br0" timeOffset="27972.86">19526 14790 0,'0'13'0,"13"1"15,-13-1-15,27 13 16,26 27 15,-40-26-15,-13 26 0,0 0-1,-26-27 1,-41 14-1,41-40 1,13 13 0,39-13-1,14 0 1,53 0 0,-27 53-1,-66-13 1,-14 39-1,-12-39 1,-67 52 15,1-65-15,39-27 0,53-27-1</inkml:trace>
  <inkml:trace contextRef="#ctx0" brushRef="#br0" timeOffset="32076.21">20201 14909 0,'0'0'0,"-13"0"31,-1 27-15,-25 39 15,-14 40 0,0-14 1,40-78-17,0-14 1</inkml:trace>
  <inkml:trace contextRef="#ctx0" brushRef="#br0" timeOffset="32385.05">20016 14909 0,'0'0'0,"-13"0"31,26 0 0,0 0-31,27 13 16,26 54 0,-27-28-1,14 27 1,-13-26 15,-40-27-15</inkml:trace>
  <inkml:trace contextRef="#ctx0" brushRef="#br0" timeOffset="33143.57">20558 14790 0,'0'0'0,"13"0"47,1 0-47,12 13 15,40 54 17,-53-15-1,-13-12-15,-13-27 15,-26 27-16,-1-13 1,27-14 0,26-13-1,0 0 1,27 0 0,26 26-1,-40-13 1,14 54-1,-27-14 1,-13-27 0,-26 40-1,-67 14 1,54-41 0,-54 14 15,53-26-16,27-27-15</inkml:trace>
  <inkml:trace contextRef="#ctx0" brushRef="#br0" timeOffset="34645.33">17992 14208 0,'0'0'0,"-14"0"15,14-13-15,0 0 16,-13 13 0,26 0 31,1-14-32,39-12 1,-14 13-1,41-14 1,-1-12 0,-26 25-1,53 14 1,-14 0 15,-39 0-15,27 0-1,-41 0 1,1 0-16,0 0 16,52-26-1,-39 13 1,80-14 0,-67 27-1,40 0 1,-1 0-1,-65 0 1,79 0 0,-13-13-1,0 13 17,-53 0-17,53 0 1,-67 0-1,14 0 1</inkml:trace>
  <inkml:trace contextRef="#ctx0" brushRef="#br0" timeOffset="42356.67">18772 16153 0,'0'0'0,"-13"0"15,13-13 32,0-14-31,0 14 0,13 13-16,14-13 31,-1 13-16,14 0 1,-1 26 0,-25-13-1,-1 14 1,-13-14 0,0 27-1,-13-27 1,-40 13-1,0 1 1,26-27 0,-25 13-1,38-13 1,1 0 0,40 0 30,-1 0-30,40 0 0,-26 0-1,39 0 1,-26 0 0,-26 0-1</inkml:trace>
  <inkml:trace contextRef="#ctx0" brushRef="#br0" timeOffset="43035.11">19129 15941 0,'0'0'0,"-13"-13"16,13 0 0,0-53-1,0 105 1,13-39-1,27 13 1,-27 1 0,27-1-1,-14 0 1,14 0 0,-13 1 15,-14-14-16,0 0 1,0 0 0,-13 13 156,0 13-157,-13 27 1,-13 53-16,-54 291 31,27-119-15</inkml:trace>
  <inkml:trace contextRef="#ctx0" brushRef="#br0" timeOffset="45721.67">19685 15809 0,'0'0'0,"13"0"16,0-13-16,-13 26 62,0 13-46,0 14-1,-13-27-15,0 0 16,0 14 0,39-27 31,14-13-32,13-1 1,13-12-1,-40 26 1,-12 0 0,-28 13-1,-12 0 1,-67 54 0,1-1-1,39-27 1,-13 1-1,66-27 1,26-13 0,80-39 15,-40-1-15,40 0-1,-93 40 1,-13 27-1,-66 79 1,13-40 0,-53 79-1,40-52 1,53-80 0,39-53-1,14-13 1,13-13-16,13 13 15,27-26 1,-80 79 0,0 0 15,-13 26-15,-13 1-1,-13 39 1,-14 0-1,13-39 1,-12 26 0,39-40-1,79-13 17,-26-13-17,40-1 1,-80 14-1,-26 67 1,-54 38 15,15-38-31,-15-1 32,54-106-17</inkml:trace>
  <inkml:trace contextRef="#ctx0" brushRef="#br0" timeOffset="45909.39">20055 15954 0,'0'0'0,"27"0"16,-14 14-16,0-1 15,1 0 1,25 40-1,-26-53 17</inkml:trace>
  <inkml:trace contextRef="#ctx0" brushRef="#br0" timeOffset="46144.39">20280 16007 0,'0'0'16,"-26"27"-1,-14-1 1,0 1-1,-39 39 1,53-27 0,-1 1-1,54-40 1,12 0 0,54-40-1,-14 14 1,-79-14 15</inkml:trace>
  <inkml:trace contextRef="#ctx0" brushRef="#br0" timeOffset="47140.34">20214 15782 0,'0'0'0,"-26"0"16,12 0-16,1 27 15,13 26 1,0 106 0,0-54-1,27 54 1,-27-132 0,0-41-1,-40 1 1,-13 0-1,27 13 1,12 26 0,14 27 15,14 0-31,12 13 16,67 106-1,-54-119 1,14-26-1,-39-54 1,-1-65 0,-13-14-1,0 119 17,0 40-17,-27-27 1,-26 27-1,-13-26 1,27-27 0,-1 0 15,40-27-15,0 1-16,26-14 15,80-92 1,-53 66-1,66-67 1,-53 80 0,-39 40-1,26 13 1,-14 27 0,-25 12-1,12 41 1,-26-27-1,0 26 1,-26-39 15,-27-14-15,-27-13 0,41-13-1,12-66 1,40 13-1,67 40 1,-14 13 0,66 53-1,-66-26 1,14 12 0,-54-26-1,-13-13 16</inkml:trace>
  <inkml:trace contextRef="#ctx0" brushRef="#br0" timeOffset="48473.95">21021 15782 0,'0'0'0,"13"0"15,-13 27-15,0-1 16,14 14 0,-1 79-1,-13-79 1,0-27-16,0-53 31,0 1-15,13-67-1,14 0 1,-14 79 15,13 1-31,-13 26 16,40 26 0,-26 27-1,13 53 1,-14-66-1,-26 13 1,-26-40 0,-1-13-1,-52 0 1,39-26 0,40 12-1,26 1 1,54-13-1,-54 26 1,1 0 15,-80 39 1,-13 14-17,-14 0-15,-12 0 16,-80 40-1,106-80 1,52-13 0,133 0-1,0-27 1,146-39 0,-80 27-1,-119 25 1,-52 14-1,-14 14 17,-53 12-17,-40 14 1,40-27 0,-26 53-1,52-39 1,14-1-1,40-26 1,52-13 0,-53 0-1,1 13 1,-27 39 15,-27 14-15,1-40-1,-14 1 1,27-14 15,0 0-15,13-27 0,26 27-1,-12 0 1,25 27-1,-26-14 1,1 13 0,-14-12-1,-14 12-15,-12-13 16,-53 27 0,52-27-1,-26 0 1,40-13-1,26 0 17,80 0-17,79 27 1,-106-14 0,13-13-1</inkml:trace>
  <inkml:trace contextRef="#ctx0" brushRef="#br0" timeOffset="53011.19">22807 16007 0,'-13'0'31,"0"0"-31,-1-106 16,-12 252-16,-1-106 16,-12 26-1,-1-13-15,14 26 16,-54 67 15,41-133 0</inkml:trace>
  <inkml:trace contextRef="#ctx0" brushRef="#br0" timeOffset="53294.23">22463 16021 0,'0'0'0,"13"0"15,1 0 1,-1 13 0,13 13-1,67 67 1,-40-54 0,0 1-16,-14-13 15,14 26 1,-53-40-1</inkml:trace>
  <inkml:trace contextRef="#ctx0" brushRef="#br0" timeOffset="53729.22">23098 15875 0,'0'0'0,"13"13"16,-13 14-16,0-1 15,14 14 1,-14 0-1,0-1-15,0-12 16,0 39 0,0-53-1,13-13 48,53 0-48,-26 0 1,-1 0 0,67 26-1,-40-26 1,-26 0-16,-27 0 16,0 0-1</inkml:trace>
  <inkml:trace contextRef="#ctx0" brushRef="#br0" timeOffset="54057">23416 15915 0,'0'0'0,"-14"-14"0,14 1 15,-13 13 1,0 0 0,13 40-1,0 119 1,0-27 0,-27 172-1,14-105 1,13-173-1,-13-39 17,13-27-17</inkml:trace>
  <inkml:trace contextRef="#ctx0" brushRef="#br0" timeOffset="54745.87">24461 16087 0,'0'0'0,"39"0"31,-25 0-31,39-14 31,-14 28-31,14-14 32</inkml:trace>
  <inkml:trace contextRef="#ctx0" brushRef="#br0" timeOffset="54929.38">24540 16285 0,'0'0'16,"-13"13"-1,39-13 1,1 0-1,79 14 1,-67-14 0,27 0-1</inkml:trace>
  <inkml:trace contextRef="#ctx0" brushRef="#br0" timeOffset="55296.96">25493 15981 0,'0'0'0,"0"-13"0,-14-14 15,14 14 1,-13-40 0,0 185-1,0 27 1,13-66-1,-14-14-15,14-13 16,0-39 0</inkml:trace>
  <inkml:trace contextRef="#ctx0" brushRef="#br0" timeOffset="55913.29">25797 16021 0,'0'0'0,"0"-27"0,0 14 15,0 0 1,0-1 0,-13 14 15,-1 0-16,-12 0-15,13 0 16,-14 0 0,14 14 15,13-1-15,-13 13-1,0-26 1,13 27-1,0 12 1,0 28 0,0-28-1,0 14 1,13-40 0,27 14-1,-14-27 1,14 0-1,-1-27 1,-25 1 0,-14-53 15,0 39-15,0-13-1,-27 13 1,-13 27-1,14 13 1,13-53 0</inkml:trace>
  <inkml:trace contextRef="#ctx0" brushRef="#br0" timeOffset="57984.39">26300 16232 0,'0'0'0,"13"0"0,-13-66 31,13 79-15,-13-52-1,0-41 16,-26-12 1,-41 52-17,-12 40 1,39 0 0,1 13-1,39 53 1,13 0-1,80 67 17,-41-54-17,41 40 1,-66-66 0,-27-40-1,-40 40 1,-13-26-1,-53-14 1,27-40 0,65-65-1,28 26 1,92-53 0,-80 52-1</inkml:trace>
  <inkml:trace contextRef="#ctx0" brushRef="#br0" timeOffset="64623.75">18389 14367 0,'0'0'0,"-14"0"16,1-13-1,0 13 1</inkml:trace>
  <inkml:trace contextRef="#ctx0" brushRef="#br0" timeOffset="65337.35">18243 14274 0,'0'0'0,"0"-13"0,-13-13 31,-14-14 1,14 66-1,40-26 16,-1 0-32,40-39 1,-26 25 0,39-25-1,-39 26 1,13-14 15,-27 14-15,14 13-16,0-13 15,52-1 1,-26-12 0,67 13-1,-14-1 1,-66 14 0,39 0-1,-26 0 1,-26 0-1,53 40 1,-54-27 0,67 27-1,0-27 17,-53-13-17,53 14 1,-40-14-1,66 13 1,1-13 0,12 0-1,-79-27 1</inkml:trace>
  <inkml:trace contextRef="#ctx0" brushRef="#br0" timeOffset="156113.38">26630 14367 0,'27'-13'15,"-14"-1"-15,13-12 16,1 13 0,79-40-16,304-225 62,145-92-31,41-54 16,-279 199-31,-158 106 0,0-13-16,-14 13 15,173-146 1,-173 146-1,160-145 1,-28-1 0,-131 146 15,105-119-15,-26 0-1,-119 119 1,106-80-1,-120 93 1,80-105 0,-13-14-1,-13 26 1,-94 107 0,54-107-1,-53 107 1,40-93-1,-1-14 1,1 14 0,-53 92 15,39-52-15,-13 52-1,-26 27 1,-27 53-1,-13 0 1,0-1 0,-13 14 15,0 0-15,-1 0-16,1 0 15,-26 27 1,-28 13-1,14-14 1,-79 53 15,13-12-15,40-28 0,79-78-1</inkml:trace>
  <inkml:trace contextRef="#ctx0" brushRef="#br0" timeOffset="156278.37">32425 8718 0,'0'0'0,"26"53"16,-26 0-1,0-27 1,0 27-16,0 0 15,0-26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42:53.89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2725 13242 0,'-26'14'16,"13"-14"-16,-14 0 16,27 13 15,13-13 16,1 0-32,118 13 17,13-13-1,-92-13-15,0 13-16,0 0 15,66-27 1,-53 27-1,67-26 1,-67 13 0,53-14 15,-27 1-15,-52 26-1,26-13 1,0 13-1,-26 0 1,39 0 0,14 0-1,-53 0 1,52 0 0,-52 0-1,26 0 1,27 0-1,-67 0 1,54 0 0,-54 0 15,40 0-15,0 0-1,1 0 1,-28 0-1,27 0 1,-26 0 0,53 0-1,-14 0 1,-39 0 0,39 0-1,-39 0 1,52 0-1,-52 0 1,53 0 15,-40 0-15,-14-40-16</inkml:trace>
  <inkml:trace contextRef="#ctx0" brushRef="#br0" timeOffset="12952.68">20413 10332 0,'0'0'0,"0"-13"16,13 13 77,0 0-77,0 0 15,1 0-15,-1 0 0,0 0-1,13 0 1,-12 0-1,12 0 1,-13 0 0,1 0 15,-1 0-15,13 0-1,-26-13 1,0-1-1,14 14 1,-1 0 0,13 0-1,-13 0 1,14 0 0,-14 0-1,0 0 1,14 0-1,-14 0 1,13 14 0,1-1-1,-14-13 1,14 0 0,-1-27-1,-13 27 1,14-13-1,-14 13 17,13 0-17,-12 0 1,-1 0 0,13 0-1,1 13 1,-14-13-1,27 0 1,-27 14 0,13-14-16,-12 0 15,12 0 1,1 0 0,-1-14-1,1 1 16,25 13 1,-25 0-17,13 0 1,-14 0-16,0 13 16,-12 1-1,25-1 1,-12-13-1,-1 0 1,1 0 0,-14 0-1,40 0 1,13-27 0,-39 27-1,12 0 1,-12 0 15,12 0-15,14 27-1,-13-14 1,-14 0 0,14 0-1,-13-13 1,25 0-1,-25 0 1,13-13 0,-1 0-1,-12 0 1,12 0 0,1-1-1,-13 14 1,-1 0 15,14 0-15,-14 14-1,14 12 1,-27-26 0,27 0-1,-14 0 1,-26-13 31</inkml:trace>
  <inkml:trace contextRef="#ctx0" brushRef="#br0" timeOffset="14161.71">20307 10266 0,'0'0'0,"-53"-13"15,40-1 1,-93 1-16,93 13 15,-40-13 1,0 0 0,-13 13-16,-93 0 31,-13 0-15,92 0-1,-91 0 1,78 0-1,-106 0 1,107-14 0,-80 14-1,0-13 1,106 13 0,-53-13-1,39 13 1,54 0 15,-1 0-31,14 0 16,0 0-1,0 0 1,-27 0 0,40-13-1</inkml:trace>
  <inkml:trace contextRef="#ctx0" brushRef="#br0" timeOffset="14588.45">18283 9869 0,'0'0'0,"-27"0"31,27 13-15,-13 0 15,-13 1-15,-27 39-1,13-27 1,-39 27 0,12-13-1,54-40 1,13 13 15,27 0-15,12 14-16,14 12 15,66 41 1,-79-54 0,26 14-1,-66-27 16,0-39 1</inkml:trace>
  <inkml:trace contextRef="#ctx0" brushRef="#br0" timeOffset="30975.45">20518 10332 0,'0'0'0,"0"13"16,14-13 31,12 0-32,1-13-15,-1 0 16,14 13 0,26-13-1,-26 13 1,26 0 0,-27 0-1,14 13 1,13-13-1,-52 13 1,39 0 15,-40-13-15,27 0 0,-14 0-1,0 0 1,-12 0-1,12 0 1,-13 0 0,27 0-1,-13 0 1,12 0-16,-12-13 16,39 13-1,-40 0 1,27 0-1,-26 0 1,39 0 15,0 0-15,13 0 0,-39 0-1,13 13 1,-40-13-1,0 0 1,-26-26 15</inkml:trace>
  <inkml:trace contextRef="#ctx0" brushRef="#br0" timeOffset="33226.5">20849 11126 0,'0'0'0,"-13"0"15,0 0 17,26 0-17,40 26 32,0 14-16,-53-27-31,13 14 32,-13 12-17,0-26 1,-40 40-1,1-26 1,25-14 0,1-13 15,26 0-15,1 0-1,25 0-15,14 0 16,27 13 15,-54 1-15,-13-1-16,-13 0 15,-26 27 1,-54 39 0,14-39-1,-26 26 1,65-40-1,-12 1 1</inkml:trace>
  <inkml:trace contextRef="#ctx0" brushRef="#br0" timeOffset="33494.29">21550 11046 0,'0'0'0,"-39"80"16,12-41-1,-13 80 1,14-52-1,13 12 1,0-53 0,-14-12-1,27-1 1</inkml:trace>
  <inkml:trace contextRef="#ctx0" brushRef="#br0" timeOffset="33727.28">21325 11245 0,'0'0'0,"0"-13"16,-13-1-1,26 14 17,14 27-17,52 39 1,-39-26-1,26-1 1,-53-25 0,1-1-1</inkml:trace>
  <inkml:trace contextRef="#ctx0" brushRef="#br0" timeOffset="34345.32">21960 11073 0,'0'0'0,"-13"0"0,40 0 47,-14 0-31,27 26-16,-14-13 15,0 40 16,-26-26-15,0 39 0,-39-13-1,26-27 1,-40 1 0,26-14-1,40-13 16,1 13-31,12-13 16,27 27 0,13-1-1,-39 1 1,-14 12 0,-26-12-1,-27-1 1,0 14-16,-66 26 31,67-53-15,-1-13-16</inkml:trace>
  <inkml:trace contextRef="#ctx0" brushRef="#br0" timeOffset="39356.54">23138 10610 0,'0'0'0,"0"13"16,-27-13-1,54-26 1,13-27 0,-1-14-16,1-12 15,145-185 16,-119 158-15,93-132 0,-66 119-1,92-133 1,-93 133 0,-12 0-16,-14 13 15,27-39 1,-67 92-1,0-27 1,1 14 0,-14 40-1,14-40 17,-14 13-17,0 53 1,-13-14-1,0 1 17,13 13 15,-26 0 31,-13 13-63,-14 14-15,0-1 16,-13 14 0,-13 13-1,13-13-15,14-1 16,-1-12-1,27-14 1,13-26 15</inkml:trace>
  <inkml:trace contextRef="#ctx0" brushRef="#br0" timeOffset="39621.1">24355 8652 0,'13'26'63,"0"-12"-63,1 12 15,-1 27-15,0-13 16,14 13-1,-14-27 1,0 27 0</inkml:trace>
  <inkml:trace contextRef="#ctx0" brushRef="#br0" timeOffset="47952.73">17449 11165 0,'0'0'0,"0"40"15,0-13-15,14 12 16,25 1-1,14 39-15,13-13 16,0 1 0,14-1-16,184 145 31,107 1 16,-54-53-32,-145-80 1,185 53 0,-185-65-1,14-28-15,-1 14 16,225 53 0,-185-66-1,211 13 1,-224-40-1,225-13 1,12-13 0,14-67-1,-224 27 1,210-79 15,-224 79-15,199-79-1,-28 0 1,-210 79 0,144-93-1,-184 80 1,119-53 0,-41 0-1,-118 66 1,93-79-1,-27-1 1,-106 67 0,40-40-1,-67 40 17,-39 53-17,0 0 1,0 0-1,0-14 1,0 1 0,27-1-1,-1 1 1,1-1 0,-27 14-1,13 0 1,-26 13 15,-27 0-15,-13 0-1,-79 79 1,39-39 15,-39 26-15,79-53-1,79-39 1</inkml:trace>
  <inkml:trace contextRef="#ctx0" brushRef="#br0" timeOffset="48222.74">25929 10967 0,'0'0'0,"27"0"31,-14 0-31,13 13 16,1 27-1,12 13-15,-12 0 32,26 53-17,-27-54 1,-26-38-1,0-28 1,0 1 0,-13-53-1</inkml:trace>
  <inkml:trace contextRef="#ctx0" brushRef="#br0" timeOffset="49623.76">27358 10980 0,'0'0'0,"26"0"15,-12 0 1,-14 13-16,13 1 16,79-1 15,-25 40 0,-54-14-15,-26-12-1,-27 26 1,-13-13 0,13-14-1,-13 0 17,27-12-17,52-14 16,14 0-15,66 13 0,-53 0-1,26 40 1,-39 0 0,-40-40-1,-27 27 1,-39 0-1,13-14 1,-26 14 0,39-40-1</inkml:trace>
  <inkml:trace contextRef="#ctx0" brushRef="#br0" timeOffset="50942.12">27517 11112 0,'0'0'0,"0"-13"0,0 0 31,0 0-15,13 0-1,-26 13 32,-14 13-31,1 40-16,-14 13 15,-13 106 1,53-93 0,27-26-1,12-40 1,133 14 0,-66-27-1,79-40 1,-119-26-1,1 13-15</inkml:trace>
  <inkml:trace contextRef="#ctx0" brushRef="#br0" timeOffset="51359.85">28112 11033 0,'0'-79'0,"0"158"0,-13-238 16,-27 54 0,27 105-1,-14 13-15,14 13 16,-40 120-1,27-27 1,-27 119 15,26-119-15,14 0 0,13-106-1,0-26 1,40-53-1,13-40 1,-27 66 0,-13 27-1,1 40 1,-1 12 0,40 54-1,-27-53 1,54-27-1,-41-13 17,-12 0-17,13-13-15</inkml:trace>
  <inkml:trace contextRef="#ctx0" brushRef="#br0" timeOffset="52794.1">28390 11456 0,'13'-26'15,"-132"92"-15,238-145 0,-119 66 16,-13 65-16,26-118 15,-26 53 1,-40 13 0,26 0-1,-25 0 1,38 27 0,1 39-1,26 0 1,14-66-1,39 0 1,-40-40 15,-26 27-15,0 0 0,14 13-1,-1 13 1,26 0-1,-12 27 1,52-27 0,-39-13-1,-27 0-15,0-13 16,-13-40 0,0 26-1,0 14 1,-13 13-1,0 27 32,13 26-31,0-40 0,0 0-1,13-13 16,0-26-15,1-1 0,12-13-1,-13 27 1,1 40 46,-14-1-46,13 14-16,-13-14 16,13 1-1,0-14 1,14 0 0,-14-13-1,0-26 1,14-27-1,-27 26 1,26-12 0,-13 25-1,-13 28 1,0-1 15,0 0-31,0 0 16,0 14-1,0-1 1,0 1 0,0-40 15,0-14-15,0 1-1,14-1 1,-1 14-16,0 0 15,0 13 1,1 53 15,-1-14-15,40 27 0,52-52-1,-52-14 1,53-14-1,-26-52 17,-67 40-17,-13-14 1,-40 0 0,0 40-1,-39 0 1,53 14-1,12 52 1,81-13 0,12-27-1,119-26 1,-92 0 0,-13 0-1,-1-26 1</inkml:trace>
  <inkml:trace contextRef="#ctx0" brushRef="#br0" timeOffset="53010.12">29924 11112 0,'0'0'16,"0"-79"-16,0 26 16,-53 0-1,40 80 1,-40 145-1,27-14 1,-27 200 0,79-133-1,80-265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44:15.69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8149 14592 0,'0'13'16,"13"-13"46,1 0-46,12-13-16,1 13 16,39-27 15,0 27-16,-26 0 1,26 40 0,0 0-1,0-40 1,-40 0 0,27 0-1,-13 0 1,39-14-1,-39 14 1,0 0 0,-14 0-1,54 14 1,-54-1 0,40 13-1,-39-12 1,26-14-1,13 0 1,-13 0 0,-27-14-1,27-12 1,-27 26 0,27 0-1,0 0 1,-26 0-1,26 0 1,-40 0 15,40 0-15,-27 0 0,14 0-1,26 0 1,0 0-1,-39 0 1,39 0 0,0-13-1,-40 13 1,41 0 0,-28 0-1,27 0 1,-13 0-1,27 0 17,-14 0-17,-26 0 1,39 0 0,-13 0-1,-26 13 1,39 0-1,-13 0 1,-52 1 0,38-1-1,-25-13 1,26 0 0,-27 0-1,54 0 1,-27-13-1,-27 13 17,14 0-17,13 0 1,-14 0 0,-25 0-1,-1 0 1,-13 13-1</inkml:trace>
  <inkml:trace contextRef="#ctx0" brushRef="#br0" timeOffset="33647.35">17224 16153 0,'-13'0'16,"13"13"202,0 0-202,0 0 0,0 1-1,0-1 1,0 0 0,0 0-1,0 1 16,0-1 48,0 0-64,0 0 16,0 14-15,0-14 15,0 0-15,-26-13 46,26-13-46</inkml:trace>
  <inkml:trace contextRef="#ctx0" brushRef="#br0" timeOffset="34159.58">17238 16073 0,'-14'0'31,"-12"0"-15,26 14-16,0 52 46,0 53-14,0 0-1,0-106-15,13-13-1,-13-13 32,-13-27-31</inkml:trace>
  <inkml:trace contextRef="#ctx0" brushRef="#br0" timeOffset="35163.89">17224 16113 0,'0'-40'47,"0"67"-47,14-27 93,-1 0-77,0 0 0,0 0-1,14 0 1,-14 0-1,27 0 1,-1 0 0,-12 0-1,-1 0-15,-12 0 16,25 0 0,-12 0-1,-1 0 1,1 0 15,-14 0-15,0 0-1,0 0 1,0 0 62,-13 13 63,0 14-126,0-14 1,0 13 0,0 1-16,0-1 15,0-13 1,0 27-1,0 13 1,0-27 0,0 1-16,0-14 15,0 14 1,0-1 0,0-13 30,-13-13-46,-40 0 16</inkml:trace>
  <inkml:trace contextRef="#ctx0" brushRef="#br0" timeOffset="35975">17251 16457 0,'0'0'0,"-13"0"0,-1 0 16,1 0-1,13-13 1,0 0 15,0-1-15,13 14 15,1 0-15,12 0-1,-13 0 1,27 0 0,13 0-1,-40 0 1,14 0-16,-14 0 15,27 0 1,-27 0 0,13 0-1,-13 0 1,14 0 15,-14 0-15,0 0-1,1 0 1,-1 0 0,0 0-1,0 0 1,0 0 15,1 0 32,-28 0-16,-12-13-32</inkml:trace>
  <inkml:trace contextRef="#ctx0" brushRef="#br0" timeOffset="37298.57">17317 16457 0,'0'-13'140,"13"13"-108,14 0-17,-14 0 1,13 0 0,14 0-1,-13 0 1,25 0-1,-38 0 1,12 0 0,-52 0 62,12 0-63,-12 0 1,0 0-16,12 0 16,-12 0-1,13 0-15,-1 0 16,1 0 15,0 0-15,0 0 15,26 0 110,0 0-141,14 0 15,-14 0 1,13 0 0,-12 0-16,12-13 15,-13 13 1,-39 0 31</inkml:trace>
  <inkml:trace contextRef="#ctx0" brushRef="#br0" timeOffset="38199.54">17211 16126 0,'0'0'0,"-13"-13"31,13 0-15,0 26 30,0 0 1,0 14-31,0 12 0,0 1-1,0 0-15,0 0 16,0-14-16,13 0 15,-13-39 48,0 0-47,0-13-16,0-14 15,0 0 1,0 27-1,0-27 1,0 27 0,0 0-1,0 26 32,0 27-31,13-14-1,-13 27-15,0-13 16,0-27 0,0 0-1,0 0 1,-13-13 0</inkml:trace>
  <inkml:trace contextRef="#ctx0" brushRef="#br0" timeOffset="38835.4">17198 16113 0,'0'0'0,"-13"0"32,13 13-1,0 14-15,0 12-1,0 14 1,13-13-1,0 53 1,-13-80 0,0-53 31</inkml:trace>
  <inkml:trace contextRef="#ctx0" brushRef="#br0" timeOffset="39759.36">17224 16113 0,'0'0'0,"0"-13"46,0 0-14,14 13-32,-1 0 15,0 0 1,14 0-16,-1 0 16,0 0-1,27 0 1,0 0-1,-39 0 1,-1 0 0,0 0-1,13 0 1,-12 0 0,-1 0-1,13 0 1,1 0-1,-1 0 1,-13 0 0,1 0-1,-14 13 173,0 0-157,0 0-15,0 1-1,0-1-15,0 0 32,0 13-32,0-12 15,0 39 1,0-27-1,0 40 1,0-26 15,0-27-15</inkml:trace>
  <inkml:trace contextRef="#ctx0" brushRef="#br0" timeOffset="45156.54">17185 15968 0,'0'0'0,"0"13"31,0 0-15,0 0 46,-14-13-46,14 14 15,0-1 16,0 0-32,0 0 1,0 0 47,0 1-32,0-1-31,0 13 15,0-12 1,0 25-16,0-12 16,0 12-1,0-12 1,14-14 0,-14-39 30,0-14-30,0 0 0</inkml:trace>
  <inkml:trace contextRef="#ctx0" brushRef="#br0" timeOffset="45627.72">17198 16047 0,'0'-13'15,"0"26"-15,0-39 16,13 26 46,14 0-46,-14-14-16,13 14 16,1-13-1,-1 13 1,14-13-1,-14 13 1,14 0 0,-27 0-1,1 0-15,-1 0 16,13 0 0,-13 0-1,14 0 1,-14 0-1,14 0 1,-14 0 15,-13-13 47</inkml:trace>
  <inkml:trace contextRef="#ctx0" brushRef="#br0" timeOffset="46105.4">17013 15756 0,'-14'13'47,"14"14"-47,0 26 15,0-1-15,14 107 31,-14-66-31,26 92 32,-26-172-17,0-26 17,0-13-17</inkml:trace>
  <inkml:trace contextRef="#ctx0" brushRef="#br0" timeOffset="46694.99">16947 15650 0,'0'0'0,"-27"-26"16,27 12-16,-13 1 15,-53 0 1,105 13-1,-25 0 1,52-13 0,-13 13-1,13 0 1,0 0 0,80 26-1,-14 1 1,-79-27-1,26 13 1,-26-13 0,-53 13 93,0 0-93,13 1-1,-13 25-15,0 14 16,13 13-16,1 27 31,-1 132-15,13 0-1,-26-172 1,0-27 0,-13-26-1,0-26 1</inkml:trace>
  <inkml:trace contextRef="#ctx0" brushRef="#br0" timeOffset="48359.54">17370 16153 0,'0'0'0,"0"-13"0,-13-14 15,-1 1 1,14-40-16,-13 66 16,0 0-1,-13 26 16,12 14 1,14 65-17,14-38 1,-1-1-16,-13-27 16,13-12-1,-13-40 1,0-53-1,0-1 1,0-65 0,0 53 15,0 66-15,-13 13-1,0 0 1,52 0 15,27 39-15,-13-26-1,40 1 1,-53-14 0,39 0-1,-66 0 1,-13 26 46,0 14-62,-13 13 16,13 13 0,0 26-1,-13-78 1,13-1-1,-14-13 1,-25 13 0,12-13-1,1 0-15,-14 0 16,-52 0 0,52 0-1,-53 0 1,27 0-1,53 0 17,26 0-1,14 0-15,26 0-1,-40-26 1</inkml:trace>
  <inkml:trace contextRef="#ctx0" brushRef="#br0" timeOffset="48874.32">17291 16166 0,'0'0'0,"-27"-26"31,14 12-31,0 14 16,26 27 15,-13 12-31,26 28 16,-12 52 15,-1-93-15,-13-39-1,0-14 1,0 1-1,0-93 1,0 26 0,0 67-1,0 39 17,0 27-17,0 66 1,0-67-1,0 1-15,0-14 16,0-52 31,-13-40-31,13 13-1,-14 0 1,14 0-1</inkml:trace>
  <inkml:trace contextRef="#ctx0" brushRef="#br0" timeOffset="61035.23">20188 15888 0,'0'0'15,"-14"27"-15,1-14 16,0-13-16,39-27 47,54-39-31,-40 27-1,52-28 1,-39 28-1,79-67 1,14-13 0,-67 53-1,93-80 1,-66 67 0,0-14-16,-13 14 15,92-67 1,-93 80-1,67-79 17,-80 92-17,67-66 1,13 13 0,-40 13-1,-66 54 1,26-41-1,-26 54 1,40-54 0,-1 1-1,-39 39 1,40-26 0,-40 40-1,52-40 1,-12-1 15,-40 28-15,40-41-1,-27 14 1,-27 27 0,14-28-1,0 14 1,-40 40-1,14-26 1,-14 25 0,27-12-1,-27 13 1,27-14 0,-14 1-1,-13 12 1,14 14-1,-1-26 17,1 13-17,-14 0 1,14-14 0,-14 14-1,-26 13 32,-1 0-31</inkml:trace>
  <inkml:trace contextRef="#ctx0" brushRef="#br0" timeOffset="61567.31">23667 13017 0,'0'0'0,"0"14"31,-13-14-15,-27 13 0,-185 66 15,40 1 0,119-54 0</inkml:trace>
  <inkml:trace contextRef="#ctx0" brushRef="#br0" timeOffset="61955.7">23614 13044 0,'0'13'47,"0"0"-31,0 1 31,0-1-32,0 0 1,0 27-16,0-1 15,0 14 1,0-13 0,0 39-1,0-39 1</inkml:trace>
  <inkml:trace contextRef="#ctx0" brushRef="#br0" timeOffset="67767.47">19923 17343 0,'0'0'0,"0"-13"15,-13 0 1,0 0-16,13 26 78,0 27-62,0-1-16,-14 14 15,14 0 1,-13-13-16,13 0 16,-13-14-1,13 14 1,0-80 46,0 27-46</inkml:trace>
  <inkml:trace contextRef="#ctx0" brushRef="#br0" timeOffset="68059.58">20386 17158 0,'0'0'0,"-13"0"0,0 27 16,-1-1 0,-52 40-1,13 27 1,14-40-1,-14 53 1,13-53 0,27-53 15</inkml:trace>
  <inkml:trace contextRef="#ctx0" brushRef="#br0" timeOffset="68446.42">20108 17264 0,'0'0'0,"14"-13"31,-1 13-15,0 0-1,13 26 1,1 1 0,13 12-1,-14 1-15,40 39 16,-39-65-1,-1 12 1,-13-26 0</inkml:trace>
  <inkml:trace contextRef="#ctx0" brushRef="#br0" timeOffset="68808.12">20677 17264 0,'0'0'0,"0"13"63,0 14-63,0-1 15,0 14 1,0 26-16,0-13 16,0 66-1,0-53 1,0-53-1,0-26 17,-13-13-32,13-14 15</inkml:trace>
  <inkml:trace contextRef="#ctx0" brushRef="#br0" timeOffset="73783">21114 17291 0,'0'0'0,"0"26"0,-27 0 16,1 1 0,-1-1-16,1 14 15,-53 39 32,39-52-16</inkml:trace>
  <inkml:trace contextRef="#ctx0" brushRef="#br0" timeOffset="74014.17">20849 17370 0,'0'-13'0,"0"26"0,0-53 16,0 14-1,13 26 1,27 0 0,13 26-1,-27 1 1,14 26 0,-13-14 15,-14-26-16</inkml:trace>
  <inkml:trace contextRef="#ctx0" brushRef="#br0" timeOffset="74646.73">21365 17105 0,'0'-13'16,"-13"13"0,13-13-16,13 13 15,14 0 16,-14 0-31,13 13 16,14 27 0,-27-1-1,0-25 1,-13 52 0,-13-40-1,-27 40 1,14-52-1,-14 12 1,27-13 0,0-13-1,39 0 17,1 0-1,26 0-16,0 14 1,-40-1 0,13 13-1,-26 27 1,-13 0 0,-27-13-1,-52 52 1,-1-39-1,80-53 1</inkml:trace>
  <inkml:trace contextRef="#ctx0" brushRef="#br0" timeOffset="75327.6">21021 17383 0,'0'0'0,"-13"0"15,0 0 17,26 13 77,13 14-93,1-1-16,-1 1 15,1-1 1,-1-13-1,14 14 1,-27-14 0,-26-39 31</inkml:trace>
  <inkml:trace contextRef="#ctx0" brushRef="#br0" timeOffset="82468.56">22172 17238 0,'0'0'0,"13"-14"0,-13 1 16,-13 13 31,0 27-32,-14 12-15,-12 41 16,-94 145 15,94-186-15,12 14-1,14-53 1,13-13 0,0-27-1</inkml:trace>
  <inkml:trace contextRef="#ctx0" brushRef="#br0" timeOffset="82780">21921 17343 0,'0'0'0,"0"-26"32,0 0-32,13 26 46,27 26-30,-1 14 0,27 26-1,-13 0-15,0 0 16,27 13 0,-41-39-1,-39-66 48</inkml:trace>
  <inkml:trace contextRef="#ctx0" brushRef="#br0" timeOffset="83251.95">22635 17026 0,'0'0'0,"0"-13"16,0 39 31,0 1-32,0 26-15,0-1 16,0 15 0,-13 12-16,13-13 15,-40 53 1,27-79 0,13-27-1,26-13 16,14-13-15,13 13 0,13-13-1,66-14 1,-26 1 0,-53 26-1,-40 0 1,-13-40-1</inkml:trace>
  <inkml:trace contextRef="#ctx0" brushRef="#br0" timeOffset="83618.98">22966 16933 0,'0'0'0,"-13"-26"0,-1-1 16,1 14-1,-66 13 1,118 0 0,-25 0-1,-14 13-15,0 40 16,-27 172-1,-12 119 1,-1-172 0,0 146-1,27-146 1,13-133 0,0-92 15</inkml:trace>
  <inkml:trace contextRef="#ctx0" brushRef="#br0" timeOffset="86798.44">19844 18441 0,'0'0'0,"0"-13"0,0 0 15,-13-13 1,-1 26 46</inkml:trace>
  <inkml:trace contextRef="#ctx0" brushRef="#br0" timeOffset="87589.51">19844 18389 0,'0'0'0,"13"0"0,-13 13 31,13-13-15,14 0 0,52 0 15,27 0-15,-53 0-1,26 0-15,-13 0 16,93 0-1,13 0 1,-79 0 0,105 13-1,1 0 1,25-13 0,-118 0-1,119 0 1,-132 0-1,105 0 1,-26 0 0,-53 0 15,-66 0-15,13-13-1,-26 13 1,-27 0-1,0 0 17,1 0-32,12-13 15,-13 13 1,14 0 0,26-13-1,13 13 1,-26-14-1,12 14 1,1-13 0,-39 13 15</inkml:trace>
  <inkml:trace contextRef="#ctx0" brushRef="#br0" timeOffset="100849.93">20968 10306 0,'0'13'31,"13"-13"-15,1 0-1,12-13 1,-13-1-1,14 14 1,52 0 15,-52 0-15,39 14 0,-40 12-1,-26-13 1,0 14-1,-13-1 1,-53 27 0,0 0-1,53-40 1,-40 27 0,53-27-1,13-13 16,27 0-31,-1-13 32,67-14-17,-13 27 1,-67 0 0,-13 0-1,-26 27 1,-27-1-1,-52 67 1,26-53 0,-27 52-1,67-79 1,12 1 0,14-28-1</inkml:trace>
  <inkml:trace contextRef="#ctx0" brushRef="#br0" timeOffset="101103.42">21749 10266 0,'0'13'16,"-13"14"-16,-1 25 15,-39-12 1,14 92 0,25-65-1,-25 52 1,26-53 0</inkml:trace>
  <inkml:trace contextRef="#ctx0" brushRef="#br0" timeOffset="101317.39">21497 10477 0,'0'0'0,"-13"-13"16,13 0 0,-13 13-1,26 40 1,67 26-1,25 0 1,-65-40 0,0 14-1,-1-27 1</inkml:trace>
  <inkml:trace contextRef="#ctx0" brushRef="#br0" timeOffset="101783.86">22185 10226 0,'0'0'0,"-13"0"31,13 13-31,13 1 31,14-1-31,-1 13 16,14 1 0,-40-1-1,0 14 1,-27 0 0,-39 12-1,40-38 1,13-1-16,13 0 31,53 14-15,-14-1-1,54 14 1,-53 26 0,-80 13-1,-26-26 1,-67 53-1,94-93 1,12-13 0</inkml:trace>
  <inkml:trace contextRef="#ctx0" brushRef="#br0" timeOffset="102868.58">22714 10226 0,'0'0'0,"14"0"0,-14 27 62,-14-1-62,-12 14 16,0 13-16,-14 0 15,0-1 1,-13 41 0,27-80-1,26 1 1</inkml:trace>
  <inkml:trace contextRef="#ctx0" brushRef="#br0" timeOffset="103254.91">22595 10279 0,'0'0'0,"-26"0"31,39 0 0,14 27-15,-1 12-16,14 14 15,-1 0 1,1 0 0,0 0-1,26 13 1,-40-53 0,-39-26 30</inkml:trace>
  <inkml:trace contextRef="#ctx0" brushRef="#br0" timeOffset="104103.45">23349 10173 0,'0'0'0,"-13"0"31,26 0 1,14 0-17,13 13 1,26 27-1,-40-13 1,1-14-16,-14 13 16,-13 27-1,-13-26 1,-40 39 0,-13-13 15,39-27-16,1-13 1,12-13 0,67 0 15,-13-13-15,26 13-16,0 0 15,40 13 1,-66 14-1,-14 26 1,-39 0 0,-93 53-1,-52 13 1,91-66 15,-25-40-31</inkml:trace>
  <inkml:trace contextRef="#ctx0" brushRef="#br0" timeOffset="106258.7">24077 10477 0,'0'0'0,"13"0"16,1-13-1,25 13-15,1 0 16,13 0 0,39 0-1,-52-13 16</inkml:trace>
  <inkml:trace contextRef="#ctx0" brushRef="#br0" timeOffset="106455.87">24156 10610 0,'0'0'0,"-26"39"15,0-12 1,12-27-1,28 0 1,78-13 0,40-27-1,-65 40 1,-14-66 0</inkml:trace>
  <inkml:trace contextRef="#ctx0" brushRef="#br0" timeOffset="106872.29">24633 10253 0,'0'0'0,"-14"-27"16,1 14-16,0 13 15,0 0 1,26 0-1,40 13 1,-13 14 0,13 39-1,-53-27 1,-27 54 0,-39-27-1,-13-13 1,26-53-1,26 27 1,40-27 0,93 0-1,66-14 17,-92-12-17,-27-1 1,-1-118-16</inkml:trace>
  <inkml:trace contextRef="#ctx0" brushRef="#br0" timeOffset="107303.03">24963 9975 0,'0'0'0,"-26"-13"16,13-1-1,13 1-15,66 13 32,-13 0-17,66 13 1,-79 1 15,-1 12-31,-12-13 16,-1 27-1,-26 0 1,0-14 0,-40 93-1,1 0 1,-1 199 0,40 65-1,0-250 1</inkml:trace>
  <inkml:trace contextRef="#ctx0" brushRef="#br0" timeOffset="120216.82">8030 15809 0,'0'0'0,"13"0"32,14 26-17,26-12 1,0 12-16,0 0 15,39 67 17,-92-53-32,-159 118 47,120-158-32,-27 14 1,79-14 15,93 0 0,92-14-15,-105 14 0,-14-26-1</inkml:trace>
  <inkml:trace contextRef="#ctx0" brushRef="#br0" timeOffset="120616.2">8705 15663 0,'0'0'0,"-27"0"0,14 0 16,-66 0-1,132 0 1,-14 0-16,14 0 31,53 14-15,-27 25 0,-39-26-1,-27 40 1,-13-13-1,0 92 1,0-52 0,-13-1-16,0 14 15,13 52 1,0-105 0,0-14-1</inkml:trace>
  <inkml:trace contextRef="#ctx0" brushRef="#br0" timeOffset="120833.2">9208 16047 0,'0'0'0,"39"-13"15,1 13-15,13-13 16,-14 13-1,41 0 1,79-14 0,-27 1-1,-106 0 1,-12 0 0</inkml:trace>
  <inkml:trace contextRef="#ctx0" brushRef="#br0" timeOffset="121016.19">9591 15822 0,'0'0'0,"-26"0"15,26 40 17,0 13-17,0 13 1,0 106-1,-14-106 1</inkml:trace>
  <inkml:trace contextRef="#ctx0" brushRef="#br0" timeOffset="121266.79">10067 15849 0,'0'0'0,"0"26"0,0 14 16,0 13 0,-13-14-1,13 107 1,0-80-1,-13-53 1</inkml:trace>
  <inkml:trace contextRef="#ctx0" brushRef="#br0" timeOffset="121634.79">10200 15796 0,'0'0'15,"13"-14"1,13 14 0,-26 14-1,40 12-15,0 1 16,26 39 0,-53 26-1,-26-39 1,-66 13-1,-1-52 1,93-14 15,14 0-15,79 0 0,-40 0-1,-13 0-15,0-80 31</inkml:trace>
  <inkml:trace contextRef="#ctx0" brushRef="#br0" timeOffset="121818.47">10993 15822 0,'0'0'0,"14"0"15,-1 0-15,13 0 16,-12 0 0,39 0-1,-27-106 1</inkml:trace>
  <inkml:trace contextRef="#ctx0" brushRef="#br0" timeOffset="122016.94">11073 15968 0,'0'0'0,"-13"26"31,26-26-15,13 0-1,54 13 1,-54-13-1,14 0 1</inkml:trace>
  <inkml:trace contextRef="#ctx0" brushRef="#br0" timeOffset="122384.22">11615 15465 0,'0'0'0,"40"-13"31,-14 26-31,1 0 16,-1 14-1,1-1 1,-14 40 0,-39 27-1,-1-40 1,1 26-1,26-52 1,66-1 0,40 14-1,-80-27 1,0 40 0,-78 13-1,25-26 1,1-54-1</inkml:trace>
  <inkml:trace contextRef="#ctx0" brushRef="#br0" timeOffset="122794.63">12250 15915 0,'0'0'0,"80"-80"0,-1 1 16,-13-14-1,66-105 1,-79 92 0,0-39-1,-92 39 1,-14 79 0,-106 14-1,0 79 1,93 0 15,40 80-15,39-93-1,40 0-15,13-27 16,93 80 0,-80 0-1,40 370 1,-93 371-1,-198-331 1</inkml:trace>
  <inkml:trace contextRef="#ctx0" brushRef="#br0" timeOffset="126071.24">3929 10610 0,'0'0'0,"0"26"31,13-13-31,14-13 16,132 14-1,-40-14 1,225-133 15,-120-224 0,-171 212-15,-13-41 0,-53-144-1,-40 197 1,-146-65-1,67 145 1,-199 13 0,14 133-1,66 105 1,171-52 0,-12 198-1,92-146 1,145 186-1,1-252 1,277 27 0,-145-172-1,26-93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47:15.26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8903 2712 0,'0'0'0,"0"-26"15,0 12 1,0-52 0,0 106-16,0-27 31,40 14-15,132 197 15,119 120 16,-265-344-32,-26 14 1,0-1 0,-26-13-1,-1 0 1,-12 0-16,12 0 15,-39-13 1,53-1 15,0 14-15,52 14 15,1-1-15,26 0-1,-39-39 1,26-80 0,-40 53-1,0-27 1</inkml:trace>
  <inkml:trace contextRef="#ctx0" brushRef="#br0" timeOffset="2401.36">10266 3162 0,'0'0'0,"13"0"16,-13 13 15,13 0 0,14 0 0,-27 1-15,0-1 15,0 0 16,0 0-16,0 1-15,0-1 0,0 0-1,-40 40 1,27-27 0,-14 14-16,-12 0 15,-27 39 1,39-39-1,-26 0 1,40-27 0,26-13 77,0 0-77,-13-13-16,14-14 16,-1 14-1,-13 0 1,0-14 0,13 27-16</inkml:trace>
  <inkml:trace contextRef="#ctx0" brushRef="#br0" timeOffset="3665.71">10253 3426 0,'0'0'0,"0"-13"16,0 0 0,0 26 15,0 27-31,0 79 31,0 13-15,0-79 15,0 40-15,0-67-1,0-13-15,0-26 32,13-27-1</inkml:trace>
  <inkml:trace contextRef="#ctx0" brushRef="#br0" timeOffset="3973.24">10504 3241 0,'0'0'0,"53"0"31,-27 0-31,14 0 16,0 0-1,52 0 1,-52 0-1,26-13 1,-66-40 0</inkml:trace>
  <inkml:trace contextRef="#ctx0" brushRef="#br0" timeOffset="4519.93">10411 3479 0,'0'40'47,"0"0"-32,14-14-15,-1 1 16,-13-1 0,13 14-1,-13-27 16,-13-13-15,0 0 0,13-27-1,0 1 1,26-40 0,14 39-1,-1 14-15,-12 0 16,13 13-1,-40 13 1,-14 53 0,-39 14-1,14-54 1,26-26 0</inkml:trace>
  <inkml:trace contextRef="#ctx0" brushRef="#br0" timeOffset="4804.91">10769 3347 0,'0'0'0,"13"40"15,-13-14 1,13 53-1,27 146 1,-27 40 0,-13-159-1,0-40 1,-13-66 0,-40 0-1,66-27 1</inkml:trace>
  <inkml:trace contextRef="#ctx0" brushRef="#br0" timeOffset="5157.14">11364 3426 0,'0'0'0,"-53"0"31,93 40-31,-27 13 16,-13 79-1,0-79 1,0-26 0</inkml:trace>
  <inkml:trace contextRef="#ctx0" brushRef="#br0" timeOffset="5471.23">11496 3109 0,'0'0'0,"13"-13"31,1 13-31,-14 26 15,0 106 1,0-13 0,13 199-1,0-159 1,14 26 0,-14-159-1,13 14 1,-52-133-1,26 80 1</inkml:trace>
  <inkml:trace contextRef="#ctx0" brushRef="#br0" timeOffset="5621.18">11642 3598 0,'13'0'16,"-26"0"-16,39 27 15,-13 12-15,-13-65 16,14 79 0,-1-53-1</inkml:trace>
  <inkml:trace contextRef="#ctx0" brushRef="#br0" timeOffset="6185.13">12091 3069 0,'0'-40'16,"-13"80"-16,13-27 31,0 1-15,0-1 0,0 0 46,0 0-62,13 1 16,-13 12-1,0 27 1,0-27 0,0 27-1,0-26 16</inkml:trace>
  <inkml:trace contextRef="#ctx0" brushRef="#br0" timeOffset="6721.65">11933 3254 0,'0'27'31,"0"-1"-31,0-12 16,0 25 0,0 1-1,13-40 1,13 0 15,1 0-31,-1 0 16,40 0-1,1 0 1,-28-13 0,-12-1-1,-14 14 1,0 0 0,-13 27 15,0 13-16,0-1 1</inkml:trace>
  <inkml:trace contextRef="#ctx0" brushRef="#br0" timeOffset="7338.66">11999 3651 0,'0'0'0,"-40"40"32,40-80-17,13-79 1,14 199 0,65-80-1,-65 0 1,13 0-1,-27 0 1,-13 13 0,-27 0-1,-26 53 1,27-39 15,-27 52-15,13-26-1,40-40 1,0 14 0,27-14-1,-14-13 1,27 13 0,-14 0-16,1-13 15,79 27 1,39-27-1,-52 0 1,105-27 0,-52-26 15,-107 27-15,-25-53-1,-14 26 1,-67-80-1,28 14 1</inkml:trace>
  <inkml:trace contextRef="#ctx0" brushRef="#br0" timeOffset="7889.65">12568 3506 0,'0'0'0,"13"0"16,0 92 15,-13-65-31,13 12 15,1 173 17,-14-146-32,0-13 15,39-40 1</inkml:trace>
  <inkml:trace contextRef="#ctx0" brushRef="#br0" timeOffset="8069.24">12674 3453 0,'-14'0'0,"14"-27"16,0 1 15</inkml:trace>
  <inkml:trace contextRef="#ctx0" brushRef="#br0" timeOffset="8656.81">12674 3400 0,'0'0'0,"13"0"16,-13 26-1,26 1 1,-13-27 0,1 0-16,12 0 15,1-13 1,-27 39-1,13 0 1,0 133 0,0-13 15,-13-67-15,14 27-1,-14-93 1,-14-13 15,1-39-31,-13-14 16,-41-53-1,28 26 1,-1 80 0,14 0-1,52-13 16,40-13-15,-13 26 0,0-14-1,-40 14 17,-26 67-17,-53-1 1,39-40-1,-12-13 1,65-13 0,1-13-1,92-53 1,-66 13 0,-27-13-1</inkml:trace>
  <inkml:trace contextRef="#ctx0" brushRef="#br0" timeOffset="8890.62">13084 3321 0,'0'0'0,"0"52"0,0-104 32,-80 52-17,173 39 1,-93 80-1,13 133 1,-13-1 0,-13-119-1,26-132 1,-26-13 0</inkml:trace>
  <inkml:trace contextRef="#ctx0" brushRef="#br0" timeOffset="9308.18">13031 3506 0,'0'0'15,"13"-66"-15,-13 13 16,26 13 0,27-53-1,-26 93 1,79-66-1,-53 53 1,-14 13 0,41 53-1,12 119 1,-52-40 0,53 252-1,-54-159 1,54 238-1,-54-278 1,1 53 0,-40-225 15,-13-13-15,-40-79-1,0 13 1,-13-40-16</inkml:trace>
  <inkml:trace contextRef="#ctx0" brushRef="#br0" timeOffset="9507.29">13309 3744 0,'0'0'0,"-14"0"15,41 0 32,12 0-47,54 0 16,-53 0 15,-14-40-31</inkml:trace>
  <inkml:trace contextRef="#ctx0" brushRef="#br0" timeOffset="9674.62">13309 3956 0,'0'0'0,"-14"39"15,28 1 1,-1-40-16,26 0 16,14 0-1,-13 0 1</inkml:trace>
  <inkml:trace contextRef="#ctx0" brushRef="#br0" timeOffset="10608.86">11999 3678 0,'0'0'0,"0"-14"15,0 1 32,13 13-47,14 0 16,12-13 15,1 13-15,-14 0-1,-26 13 1,0 0 0,0 14-1,0-14 1,-13 14 0,-13-1-16,12-13 15,-38 27 1,38-27-1,1-13 1,0 0 15,26 0 1,0-13-17,14 13 1,12-13-1,-25 13 1,-14-146-16,0 252 16</inkml:trace>
  <inkml:trace contextRef="#ctx0" brushRef="#br0" timeOffset="10945.87">12118 3770 0,'-13'40'16,"26"-80"-16,-40 80 15,1-40 1,13 13-1,0 0 1,13 14 31,0-14-31,0 14-1,13-1 1,0-13-1,13-13 1,-12 0 0,25 0-1,1 0 1,-27 0 0,27 0-1,-14-13 1,-26 172 15</inkml:trace>
  <inkml:trace contextRef="#ctx0" brushRef="#br0" timeOffset="14912.6">14393 3982 0,'0'-13'31,"0"26"32,-13 0-63,13 0 15,-13 27 1,-14-13-16,14 25 16,0-78-1</inkml:trace>
  <inkml:trace contextRef="#ctx0" brushRef="#br0" timeOffset="21546">3453 2738 0,'0'0'0,"0"-13"31</inkml:trace>
  <inkml:trace contextRef="#ctx0" brushRef="#br0" timeOffset="22151.74">3916 2844 0,'0'0'0,"79"-26"16,1-14-1,65-26 1,-26 119 0,-53-13-1,27 39 1,39-26 0,-66-53-1,93 0 1,-66 0-1,105 0 17,-92-27-17,-13 1-15,12 13 16,67 13 0,-105 0-1,78 66 1,14 0-1,39 0 1,-92-26 0,119 0-1,-119-40 1,79 13 0,-119-13-1,40 0 1,-27 0 15,-52 0-15,26 0-1,39 0 1</inkml:trace>
  <inkml:trace contextRef="#ctx0" brushRef="#br0" timeOffset="22586.83">6588 3519 0,'0'0'0,"0"-13"16,0-1-1,13 14-15,-13 40 32,0 304 15,-26-159-16,52-211 16</inkml:trace>
  <inkml:trace contextRef="#ctx0" brushRef="#br0" timeOffset="22968.58">7011 3466 0,'0'0'0,"0"13"31,-39 14-31,52-1 16,-13 14 0,13 13-16,14 0 15,12 53 1,-12-67 15,-1 14-31,-12-26 16,-1 12-1,-26-39 17,-1 0-17,-65 0 1,0 0-1,39 0 1,0 66 0</inkml:trace>
  <inkml:trace contextRef="#ctx0" brushRef="#br0" timeOffset="23169.25">6959 3532 0,'0'0'0,"39"0"16,1 0-1,-27-13 1,67-27 0,-41 27-1,-12-27-15</inkml:trace>
  <inkml:trace contextRef="#ctx0" brushRef="#br0" timeOffset="23521.29">7580 3149 0,'0'0'0,"14"0"0,-1 0 16,-13 13 0,13 13-1,-13 54 1,0 12 0,13-65-1,27 12 1,13-39-1,-13-13 1,39-40 0,-39 27-1,-27-40 1,0 66 0</inkml:trace>
  <inkml:trace contextRef="#ctx0" brushRef="#br0" timeOffset="23736.07">7660 3545 0,'0'0'16,"-66"80"-1,66-67 1,13-13-16,0 0 16,80 0-1,-54 0 1,54-26-1,-53 12 1,-27 1 0,0 0-16</inkml:trace>
  <inkml:trace contextRef="#ctx0" brushRef="#br0" timeOffset="24102.61">7713 3651 0,'0'0'0,"0"27"16,-14 26 0,1-27-1,-13 27 1,12-27 0,-65 27-1,-14 0 1,27-39-1,0 12 1,53-26 0,39-13-1,120-40 1,79 0 0,-106 26-1,79-12 16,-118 26-15,-27 13 0,-40-14-16</inkml:trace>
  <inkml:trace contextRef="#ctx0" brushRef="#br0" timeOffset="24342.67">7832 3373 0,'0'0'16,"13"67"-1,-13 12-15,13 14 16,27 224 0,-27-171-1,14 105 16,-14-198-15</inkml:trace>
  <inkml:trace contextRef="#ctx0" brushRef="#br0" timeOffset="31109.28">16126 3426 0,'0'0'0,"0"-39"31,0 52 0,0 0 0,0 14-31,0 25 16,0 28 0,0 39-1,0 146 1,0-146-1,0 26 1,0-132 0,0-26-1</inkml:trace>
  <inkml:trace contextRef="#ctx0" brushRef="#br0" timeOffset="31325.39">16060 3479 0,'0'0'15,"40"0"1,-27-13 0,67 0-1,-28 13 1,-12 0-1,13-93-15</inkml:trace>
  <inkml:trace contextRef="#ctx0" brushRef="#br0" timeOffset="31510.37">16232 3744 0,'0'0'0,"0"53"32,13-53-32,27 26 15,0-39 1</inkml:trace>
  <inkml:trace contextRef="#ctx0" brushRef="#br0" timeOffset="32577.06">16695 3903 0,'0'0'0,"-13"0"16,13-14-1,-13-52 1,0 79 0,-27-26-1,13 0 1,-39 13-1,40 0 1,-14 53 0,40-13-1,0 39 1,53-53 0,-13-26-1,13-39 1,-27-27-1,-26 39 17,0 40-1,13 1-15,1 12-1,-1 1 1,53-1-1,-13-26 1,-27-13 0,14-27-1,-27 0 1,-13 14 0,-13 13-1,-13 13 1,12 26-1,14 40 17,0-39-17,27-1-15,-1-13 16,67-13 0,-40 0-1,66 0 1,-66-13-1,39-26 1,-26 12 0,-52 1-1,-28 12 17,1 1-17,-40 13 1,14 0 15,25 0-31,-12 13 16,26 14-1,0-1 1,53 40 0,39-26-1,-25-27 1,52-13-1,-53-26 1</inkml:trace>
  <inkml:trace contextRef="#ctx0" brushRef="#br0" timeOffset="33677.62">17754 3294 0,'0'0'16,"0"-66"0,-14 26-1,14 146 1,-13-13 0,0 171-1,0-12 1,13-186-1,0-13 1,0-67 0,0 1-1,0-40 1,0 14 0,53-1-1,-14 40 1,1 26 15,-40 14-15,-13 13-1,-14-27 1,-12-12 0,25-14-1,28-40 1,38-39-1,-12 65 1,40 1 0,-54 26-1,14 40 1,-1-13 0,-12-27-1,26 0 1,0-39 15,-27 0-15,-13-41-1,-26 14 1,-13 27 0,-27 13-1,26 13 1,-12 0-1,39 26 1,0-13-16,0 1 16,53 12-1,-1-26 1,28 0 0,-14 0-1,-40 0 1,14 0 15,-27-13-15,-13 53 15,0-14-15,0 14-1,27-14 1,-1-13-1,40-13 1,-13-39 0,-39 12-1,-14-12 1,-40-1 0,13 27-1,1-14 1</inkml:trace>
  <inkml:trace contextRef="#ctx0" brushRef="#br0" timeOffset="34262.28">18878 3373 0,'0'0'0,"0"-26"16,-26-14-1,12 14 1,1 92 0,0 13-1,13 40 1,-13 40-16,13 106 31,0-173-15,0 41-1,0-94 1,13-25 0,40-120-1,26-66 1,-26 79-1,13 27 1,-53 53 0,-105 52 15,39 1-15,-26 0-1,39 0-15,13-27 31,54 40-15,118-40 0,-26-13-1,199 0 1,-318-27 0</inkml:trace>
  <inkml:trace contextRef="#ctx0" brushRef="#br0" timeOffset="34711.78">16682 4776 0,'0'0'0,"-13"106"32,0 13-32,13 26 15,0 384 17,26-423 14,-26-146-30</inkml:trace>
  <inkml:trace contextRef="#ctx0" brushRef="#br0" timeOffset="35011.46">16642 4815 0,'0'0'0,"0"-26"0,0 13 15,0-1 1,14-25 0,38 26-1,-12 26 1,53 66 0,-67 27 15,-26-66-16,-39 52 1,-1-52 0,-40 0-1,41-40 1,26-14-16</inkml:trace>
  <inkml:trace contextRef="#ctx0" brushRef="#br0" timeOffset="35869.75">16894 5080 0,'0'0'0,"13"0"32,-13 26 155,0-12-187,26-1 16,-26 0-1,14 0-15,-1-13 16,0 0 0,-26 0 202,0 0-218,-1 0 16,1 0 0,-13 0-16,12 0 15,-12-13 1,13 13-1,0-13 1,26 13 15,13 13-15,1 27 0,65 92-1,-26-26 1,-52-80-1,-1-12 1,-13-107 31</inkml:trace>
  <inkml:trace contextRef="#ctx0" brushRef="#br0" timeOffset="36565.1">17277 5226 0,'0'0'0,"-13"-14"16,0 14-16,13-66 31,0 106-31,13-27 62,0-13-46,-13 13-16,14-13 16,-1 0-1,0 0 1,0 0 0,0-26-1,-13 13 1,0-1-1,0 1 1,0 0 0,-13-27-1,-13 27 1,-1 13 0,-39 13 15,40 0-16,-1 27-15,14 0 16,13 52 0,13-52-1,80 0 1,-40-40 0,53 0-1,-14-13 1,-52-27-1</inkml:trace>
  <inkml:trace contextRef="#ctx0" brushRef="#br0" timeOffset="38182.32">17674 5212 0,'0'0'0,"0"-26"16,0 13 15,-13-1-31,0 14 16,-40 0-1,26 0 1,1 27 0,26-1-1,13 27 1,40 0 0,-13-26-1,-40-14 16,-14-13-15,-12 13 0,26 0-1,13-13 17,14 0-17,26 0 1,79-39-1,-13-14 1,-66 13 0,13 14-1,-66-1 1,0 14 0,-40 0-1,1-1 1,-1 14-1,0 0-15,-13 0 16,40 27 0,13 39-1,13-26 1,80 13 15,13-27-15,-40-13-1,40-13 1,-14-26 0,-65 13-1,-1-27 1,-26 27 0,0-1-1,0 1 16,0 0-15,-13 0 0,0 13-1,-27-13 17,0 13-17,27 0 1,0 39-1,13 1 1,0-27 0,26 14-1,1-27 1,-1 0 0,-12-27-1,-1 1-15,-13 12 16,13-38-1,-13 38 1,27 28 15,-14-1-15,13 13 0,14-13-1,13 1 1,-27-14-1,1-27 1,-14 1 0,-13-14-1,0 14 1,0 52 15,0 14-15,0 66-1,26-14 1,1-79 0,-27-26-1,26-66 17,-12 26-17,12-13 1,-13 53-1,1-1-15,12 1 16,67 0 0,-41 13-1,41 0 1,-27 0 0,-53 0-1,-26 0 1,-26 13-1,-1 0 1,-13 53 0,53-26 15,13 53-15,67-80-1,-28-40 1</inkml:trace>
  <inkml:trace contextRef="#ctx0" brushRef="#br0" timeOffset="38649.33">19315 4696 0,'0'0'0,"-80"-92"31,67 92-31,-13 39 15,12 120 1,14-27 0,0 133-1,0-146 17,14 40-17,-14-119 1,0-27-16,0-66 31,0-27-15,13 28-1,0-1 1,0 53 0,0 0-16,1 0 15,12 79 1,1-13-1,26 66 1,-27-92 0,67-40 15,-67-26-15,14-40-16</inkml:trace>
  <inkml:trace contextRef="#ctx0" brushRef="#br0" timeOffset="76353.53">22106 7726 0,'0'-13'15,"0"-1"1,-13-25 0,-1 65 31,14-13-16,-13-13 0,26 0 78,-13 14-30,-13-14-64,0 0 16,13-14 48,0 1-64,13 0 1,0 13-1,1 0 17,-1 0-17,-13 13 1,0 14 0,0-14-1,0 0 1,-13-13 15,-1 0-15,1 0-1,0 0 1,0 0 0,13-13-1,0 0 1,0-1 15,0 1-15,0 0-1,0-14 1,13 27 0,0-13-1,14 0 1,-14 13-1,0 0 17,0 0-17,1 0 1,-1 13 0,0 0-16,14 14 15,-27-14 16,26 14-15,-26-14 0,0 0-1,-13-13-15,-14 13 16,-12 14 0,12-14-1,-13-13 1,27 0-1,-13 0 1,26-13 31,0 0-31,0-1-1,0-12 16,13-1-15,-13 14 0,13 0-1,0 0 1,-13-1 0,14 14-1,-1 0 16,13-52 16</inkml:trace>
  <inkml:trace contextRef="#ctx0" brushRef="#br0" timeOffset="79661.3">22516 7885 0,'0'0'0,"-13"-14"0,-40 14 32,66 0-32,0 0 62,1 0-46,-1 0-1,27 53 1,12 13 0,-25-26-1,13 0 1,-27-27-1,0 0 1,-13-39 62</inkml:trace>
  <inkml:trace contextRef="#ctx0" brushRef="#br0" timeOffset="80780.8">22662 7858 0,'0'0'0,"0"-13"16,0 26 109,0 0-110,-14 1 1,-12 52 0,-27-13 15,40-27-15,-14 14-1,-12-1 1,39-25-1,-27 12 1,14-13 0</inkml:trace>
  <inkml:trace contextRef="#ctx0" brushRef="#br0" timeOffset="88340.07">20122 7117 0,'0'-13'31,"0"0"16,13 13-16,13 13-15,1 14-16,-1-1 16,27 27-1,-26-27 1,52 40-1,-53-39 1,27 13 0,-39-27-1,-28-13 79</inkml:trace>
  <inkml:trace contextRef="#ctx0" brushRef="#br0" timeOffset="88806.95">20426 7131 0,'0'0'15,"-13"-14"-15,13-12 16,-14 26 0,1 0-1,0 0 32,0 26-31,13-12-16,-14 12 15,-12 0 1,-14 41 0,14-28-1,-40 27 1,26 1-1,14-54 1,12 13-16,14-13 16,-13-13 15,26 0 0,-13-26-15,27 0-16</inkml:trace>
  <inkml:trace contextRef="#ctx0" brushRef="#br0" timeOffset="90012.44">20651 6972 0,'-13'-40'31,"13"67"-15,-14-14 93,14 0-93,-13 13-16,13-12 15,-13-1 1,0 13 0,-1-12-1,14 12 1,-13-26 0,13 13-1,0-26 48,0-13-48,13 12 1,-13 1 0,14 0-1,-1-14 1,-13 14-1,0 0 1,-13 39 93,13-12-93,-14-1 0,1 0-16,0 0 15,13 1 1</inkml:trace>
  <inkml:trace contextRef="#ctx0" brushRef="#br0" timeOffset="93009.86">22093 6813 0,'-14'0'15,"14"-13"17,-13 13-17,13-13 1,0-1-1,0 1 1,0 0 0,13 13 31,14 13-16,-27 0-16,13 1-15,-13 12 32,0-13-17,-26 14 1,12-14 0,-12 0-1,13-13 1,13-13-1,0-14-15,0 14 16,0-40 0,13 40-1,13-13 1,-12 12 0,-1 14-1,0 0 1,-13 27 31,0-14-32,0 0 1,-13 1 0,0-14-1,-1 0 1,14-14 15,0 1-15,27 13-1,-14 0 1,14 0 0,-14 0-1,-26 0 16,-14 13-15,1 1 0,-1-14-1,27 13 1,0-53-16</inkml:trace>
  <inkml:trace contextRef="#ctx0" brushRef="#br0" timeOffset="93876.82">25321 7183 0,'0'0'0,"-40"-26"32,27 26-32,26 13 31,27 27-15,13 0-1,13 26-15,0-13 16,93 52 15,-133-105 0</inkml:trace>
  <inkml:trace contextRef="#ctx0" brushRef="#br0" timeOffset="94110.72">25704 7064 0,'-39'0'32,"12"40"-32,-26 0 15,0 26 1,-66 119-1,53-66 1,66-92 0,0-54-1</inkml:trace>
  <inkml:trace contextRef="#ctx0" brushRef="#br0" timeOffset="94377.14">26048 7289 0,'0'0'0,"53"0"32,-26 0-32,12 0 15,67 0 1,-40 0-1,0 0-15,-13-13 16,0 0 0,-53 0-1</inkml:trace>
  <inkml:trace contextRef="#ctx0" brushRef="#br0" timeOffset="94594.14">26366 7078 0,'0'0'0,"0"26"31,0 14-15,0-1 0,26 107-1,-13-93 1,27 66-1,0-93 1,-14-26 0</inkml:trace>
  <inkml:trace contextRef="#ctx0" brushRef="#br0" timeOffset="94828.15">26935 7250 0,'0'0'0,"92"-67"31,-39 67-15,-13 0-1,79 53 1,-53 0 0,66 53-1,-79-53 1,-13-27-16,0-12 15,-27-14 1</inkml:trace>
  <inkml:trace contextRef="#ctx0" brushRef="#br0" timeOffset="95052.37">27609 7091 0,'0'0'0,"0"-27"0,-26 27 31,-27 27-15,-26 79 0,26-40-1,-53 66 1,53-53 0,53-65-1,13-28 16</inkml:trace>
  <inkml:trace contextRef="#ctx0" brushRef="#br0" timeOffset="95227.71">27940 6826 0,'0'0'15,"40"-26"-15,-27 13 16,-13 26-1,0 13 1,0 14-16,-27 26 16,1-66-16</inkml:trace>
  <inkml:trace contextRef="#ctx0" brushRef="#br0" timeOffset="97045.7">24963 8043 0,'0'0'0,"-52"40"31,65-40-15,26 0-1,14 0 1,27-13-16,145-27 31,0 0-15,-120 27 0,14 13-16,-13-26 15,106-1 1,-106 27-1,119-26 1,-106 13 0,106-14-1,-14 27 1,-105 0 15,53 0-15,-14 0-1,-65 0 1,105 0 0,40-13-1,-93 0 1,186-53 0,-146 26-1,13-26 1</inkml:trace>
  <inkml:trace contextRef="#ctx0" brushRef="#br0" timeOffset="108492.4">22185 7673 0,'0'-13'31,"0"-1"-15,0 28 46,14-14 110,-1 0-156,0 0-1,0-14 1,0 14 0,1 0-16,-1 0 15,0 0-15,0 0 16,1 0 15,-1 0-15,0 0-1,14-13 17,-14 13-17,0 0 1,0 0-1,0 0 1,1 0 0,-1 0-1,13 0 1,-12 0 15,-1 0-15,0 0-1,0 0 17,1 0-17,-1 0 17,0 0 61,0 0-30,0 0-32,1 0 16,-1 0-31,0 0-1,0 0 16,1 0 1,-1 0-1,0 0 0,0 0-15,0 0-1,1 0 17,-1 0-17,0 0 1,0 0 0,1 0-1,-1 0 16,0 0-15,0 0 0,1 0 15,-1 0 16,0 0-32,0 0 17,0 0-1,1 0-15,-1 0 15,0 0-16,0 0 1,1 0 15,-1 0 1,0 0-17,0 0 16,1 0-15,-1 0 0,0 0-1,-13-13 1,13 13 0,0 0-1,1-13 1,-1 13-1,0 0 1,0 0 0,1 0 15,-1 0 0,0 0-15,-13-13-1,13 13 1,1 0 31,-1 0 0,-13-14 0,13 14-16,0 0 16,0 0 109,-13-13-125,14 13 16,-1 0 0,0-13-16,0 13-15,1 0 0,-1 0 15,0 0-16,-13-13 17,13 13-32,0 0 31,1-14 0,-1 14-15,0 0-1,0 0 1,1-13 0,-1 13-1,-13-13 1,13 13 0,0 0 15,1 0-16,-14-13 1,13 13-16,0 0 16,13-14-1,-12 14 1,25-13 0,-25 0 15,-1 0-16,13 0 1,1-1 0,-14 1-1,-13 0 1,13 13 0,0-27-1,1 1 1,-1 13-1,-13-1 1,0 1 0,13 0-1,-13 0 1,0 0 0,0-1 15,13-12-16,-13 13 1,0-1 0,14 1-1,-14 0 1,0 0 15,0 0 0,-14-1 1,1 14-17,13-13 1,-13 0 15,0 13-15,-1-13-1,1-14 1,0 14 0,-13 0-1,12 13 1,-25-14 0,-1-12-1,13 26 1,-12 0-1,-1-13 1,27 13 0,-14 0-1,14 0 1,0 0 0,13-13-1,-27-1 1,14 14-1,-13 0 1,13 0 0,-14 0-1,14-13 1,-14 13 0,14-13-1,0 13 1,0-13-1,-14 13 1,1 0 0,13 0-1,-14-14 17,14 14-17,0-13 1,-1 0-1,-12 0 1,13-1 0,-14 1-1,14 13 1,-13-13 0,-14 0-1,27 13 1,-27-13-1,14 13 17,12-14-17,1 14 17,0 0-17,0 0 1,-1 0-1,1 0 1,0 0 0,-14 0-1,14 0 1,0 0 0,-13 0-1,12 0 1,-12 0-1,-14 0 1,27 0 0,-13 0-1,-14 0 17,27 0-17,-1 0-15,-12 0 16,-14 0-1,14 14 1,-27-14 0,53 13-1,-27-13 1,14 0 0,0 0-1,-14 0 1,1 13-1,13-13 17,0 0 15,13 13-32,0 0 1,13-13-1,0 0 1,0 0 0,14-26-1,-14 13 1,0-14 0,0 14-1,-13 0 16,-13 13 63,0 0-78,0 0-16,-14 0 15,14 0 1,-27 0 0,14 0-1,-1 13 1,14 0 0,0-13-1,13 14 16,0-1 1,0 0 30,13-13-62,0 13 16,1-13-1,12 13 1,27 14 0,13-14-1,-26 0 1,13 1 0,-40-14-1</inkml:trace>
  <inkml:trace contextRef="#ctx0" brushRef="#br0" timeOffset="109228.38">22423 6654 0,'0'-13'31,"-13"13"32,0 0-48,-13 0 1,-1 0-16,1 13 15,-1 0 1,-26 1 0,27-1-1,-14 0 1,27 0 0,0-13-1,13 14 16,0-1 32,0 0-63,13 0 31,0 1-15,0-1-16,14 0 15,-1 0 1,27 27 0,13 13-1,-26-27 1,0 1 0,-14-14-1,-66-13 63</inkml:trace>
  <inkml:trace contextRef="#ctx0" brushRef="#br0" timeOffset="119461.22">5609 14274 0,'0'0'16,"13"27"-16,-13-1 16,0-13-16,14-13 15,-1 0 1,-13 14-16,13-14 16,14 13 15</inkml:trace>
  <inkml:trace contextRef="#ctx0" brushRef="#br0" timeOffset="120115.72">5609 14327 0,'0'0'0,"0"27"16,13-1 0,-13 1-16,0 25 15,14 28-15,-14-1 16,0 159 15</inkml:trace>
  <inkml:trace contextRef="#ctx0" brushRef="#br0" timeOffset="120582.78">5596 14393 0,'0'0'0,"0"-39"0,0 12 16,0 1-16,13-40 15,14 92 1,65-39 0,-26 0-1,80-14 1,-14 1-1,-92 12 1,26-25 0,-53 39 15,0 0-15,1 39-1,25 94 1,-25-14-1,12 132 1,-13-132 0,-13 40-1,0-133 1,-26-26 0,-1-13-1,-12-13 1,-14-27-1,-13 0 1</inkml:trace>
  <inkml:trace contextRef="#ctx0" brushRef="#br0" timeOffset="120765.77">5913 14354 0,'0'0'0,"-13"13"16,0 13-1,-13 27 1,-41 53 0,41-40-1,-1-26 1,1-14 0</inkml:trace>
  <inkml:trace contextRef="#ctx0" brushRef="#br0" timeOffset="120948.94">5662 14486 0,'0'0'16,"53"13"-1,13 14 1,-39-14-16,26 13 16,52-12-1,-52-14 1,-26-14-1,12 1-15</inkml:trace>
  <inkml:trace contextRef="#ctx0" brushRef="#br0" timeOffset="121132.97">6178 14393 0,'0'0'16,"0"40"15,-13-27-16,0 27-15,-14 79 32,1-66-17,-1-40 1,14-13-16</inkml:trace>
  <inkml:trace contextRef="#ctx0" brushRef="#br0" timeOffset="121273.28">6033 14512 0,'0'0'15,"0"-26"1,39 26 0,1 13-1,52 27 1,-39-27 15</inkml:trace>
  <inkml:trace contextRef="#ctx0" brushRef="#br0" timeOffset="122234.47">6972 13957 0,'0'0'0,"-27"39"32,14 1-32,-13 40 0,-1-41 15,1 41 1,-14 39-1,14-53 17,26-53-17,13-13 17,13 0-32,-13 0 15,1 40 1,-1 105-1,-13-79 1,0 27 0,0-80-1,13-26 1,0-27 0,14-13-16,13-39 15,26-146 1,-27 119-1,41-133 17,-14 107-17,-53 145 1,0 26 0,-13 40-1,-13-26 1,13 53-1,0-67 1,40 14 0,0 13-1,-40-14 1,-27 41 0,-13-27-1,-79 26 1,13-26-1,67-53 17,-1-53-17,80-53 1,13 80 0,92-1-1,67 27 1,-93 0-1,106-13 1,-159 0 0,-26-27-1</inkml:trace>
  <inkml:trace contextRef="#ctx0" brushRef="#br0" timeOffset="122684.52">7183 14499 0,'0'0'0,"0"53"31,14-13-31,12-14 16,-13 27-1,1 0 1,-14-26-1,0-41 32,0-25-47,0-1 16,39-53 0,-12 54-1,65 39 1,-12 39-1,-41 14 1,-25 13 15,-14-39-15,-67 13 0,15-14-1,-15-26-15,1 13 16,27-13-1</inkml:trace>
  <inkml:trace contextRef="#ctx0" brushRef="#br0" timeOffset="123120.77">8520 13917 0,'0'0'0,"92"-13"31,-26-27-31,14 14 16,39-27-1,-66 40 17,-14-1-17,-39-25 1</inkml:trace>
  <inkml:trace contextRef="#ctx0" brushRef="#br0" timeOffset="123303.78">8612 13970 0,'0'0'0,"-13"53"0,13 26 15,0 1 1,0 12 0,0-12-1,13-41-15</inkml:trace>
  <inkml:trace contextRef="#ctx0" brushRef="#br0" timeOffset="124001.68">8639 14182 0,'0'0'16,"39"-66"0,-12 26-1,39-26 1,-26 66-1,13-14-15,-1 14 16,15 0 0,-54 14-1,-40 78 1,1-39 0,-53 53-1,52-80 16,-13-12-15,14-54 0,13-53-1,13 27 1,0-26 0,0 39-1,0 40 1,0 26 15,13 66-15,0 1-1,-13 12-15,0 1 16,0 65 0,0-131-1,-13-27 16,-27-53-15,1 13 0,-14-39-1,26 52 1,27 14 0,13 13 15,27-13-31,0 0 15,13-14 1,-27 27 0</inkml:trace>
  <inkml:trace contextRef="#ctx0" brushRef="#br0" timeOffset="124285.56">8811 14142 0,'0'13'16,"13"0"-1,-26 27-15,13 26 16,0 0-1,-14 53 1,-12-39 0,-14-14-16,-13 0 15,-39 27 1,39-93 0,13-13-1</inkml:trace>
  <inkml:trace contextRef="#ctx0" brushRef="#br0" timeOffset="124528.4">8467 14314 0,'0'0'16,"39"0"-16,1 0 16,13 26-1,119 54 1,53 39-1,-119-53 1,52-40 0,-105-26-1,-53-13 1,-13-40 15</inkml:trace>
  <inkml:trace contextRef="#ctx0" brushRef="#br0" timeOffset="124968.93">9935 13745 0,'0'0'0,"27"13"16,-14 14-16,40 26 31,-53-14 0</inkml:trace>
  <inkml:trace contextRef="#ctx0" brushRef="#br0" timeOffset="125152.74">9856 14089 0,'-27'0'0,"54"0"0,-67 27 31,27-80-15,13 106 0,26-53-16,-12 0 15,52 0 1,-27 13 0,-12-13-1</inkml:trace>
  <inkml:trace contextRef="#ctx0" brushRef="#br0" timeOffset="125305.74">10001 14473 0,'0'39'0,"0"-78"0,0 105 15,0-66 1,13-27 0,40-92-1,-13 0 16</inkml:trace>
  <inkml:trace contextRef="#ctx0" brushRef="#br0" timeOffset="125736.71">10306 13600 0,'0'0'0,"0"13"31,0 13-31,0-39 16,0 132 0,13-66-1,0 13 1,0-66 0,0-26-1,1-14 16,-14 27-15,26-14 0,1-12-16,12 25 15,67-25 1,-53 25 0,26 1-1,-52 13 1,-40 27 15,-40 52-15,26-79-1</inkml:trace>
  <inkml:trace contextRef="#ctx0" brushRef="#br0" timeOffset="125853.71">10358 13917 0,'0'0'0,"-13"40"16,0-27 0,-13 13-16</inkml:trace>
  <inkml:trace contextRef="#ctx0" brushRef="#br0" timeOffset="126036.61">10398 14049 0,'0'0'0,"40"-13"0,0-13 16,-14 12 0,67-38-1,-14 38 1,-53 14 0,-26-26-1</inkml:trace>
  <inkml:trace contextRef="#ctx0" brushRef="#br0" timeOffset="126270.73">10411 14129 0,'0'0'0,"-79"53"16,-67 13 0,27-66-1,265 0 1,52-53-1,-92 13 1,26-52 0,-118 52-1,-14 27 17</inkml:trace>
  <inkml:trace contextRef="#ctx0" brushRef="#br0" timeOffset="126537.23">10491 13930 0,'0'0'0,"-13"14"15,13 25 1,13 54 0,26 79-1,-25-40 1,25 93-1,-39-79 1,0-133 0,-13-13-1,-53-80 1,40 41 15</inkml:trace>
  <inkml:trace contextRef="#ctx0" brushRef="#br0" timeOffset="126688.24">10398 14407 0,'0'-27'32,"-13"40"-17,-27 67 1,-26 12 0,26-52-1,-13-14 1,40-65-1</inkml:trace>
  <inkml:trace contextRef="#ctx0" brushRef="#br0" timeOffset="126853.94">10491 14354 0,'0'0'0,"106"13"15,-27 13 1,53 54-1,-39-67 1,-1-13 0,1-27-16</inkml:trace>
  <inkml:trace contextRef="#ctx0" brushRef="#br0" timeOffset="128858.14">13216 14287 0,'0'0'0,"-27"0"31,-12-13-31,-27 13 16,-14 0-16,14 0 16,13 0-1,27 106 16,145 0 1,-40-133-17,-26-25 1,-13-107 0,-27 66-1,0-13-15,-13 1 16,0-67-1,0 105 1,0 41 0,0 52-1,-13 27 1,13 133 15,0 65-15,26-145-1,41 52 1,-28-144 0,54-41-1,26-26 1,-79 14 0,13-41-1,-40 41 1,-13-41-1,-53 54 1,-13 26 0,26 0-1,0 53 17,40-27-17,53 40 1,53-26-1,-40-40 1,67 0 0,-81-13-1,68-14 1,-81 14 0,1-13-1,-40-14 1,-40 13-1,1 27 1,-54 0 0,53 0-1,-13 27 17,53 13-17,27-14 1,92 14-1,-53-40 1,80 0 0,-41-14-1,-52 1 1,0-26 0,-26-28-1,-27 41 1,0-14-1,0 27 1,-14 13 0,14 13 31,40 40-32,53-26 1,-40-27-1,92-53 1,-79 0 0,0-27-1,-66 67 1,-13 13 0,0 0-1,-27 0 1,40 27-1,-39 118 1,39-26 0,-27 291-1,27 106 17,0-278-17,0 53 1,0-251-1,0-66 1,0-107 0,-13 41-1</inkml:trace>
  <inkml:trace contextRef="#ctx0" brushRef="#br0" timeOffset="129239.3">14592 14235 0,'0'0'0,"0"-27"0,0 1 15,13-1 1,0 1-1,40-54 1,-13 67 0,52 26-1,-39 27 1,-13 13-16,-13 26 16,-27 40-1,-14-92 1,-78-1-1,26-12 1,-54-14 0,81-40-1</inkml:trace>
  <inkml:trace contextRef="#ctx0" brushRef="#br0" timeOffset="141015.5">16775 13401 0,'0'0'0,"0"-26"0,0 12 16,0 28-1,0 12 1,-14 27 0,-25 132-1,-41 252 17,94-54 14,25-383-30,1 0 0,13 0-16,66-26 31,-79-14-15,39-52-1,-53 52 1,-12-53-1,-14 27 1,-14 40 0,-12 13-16,-1-1 15,-25 14 1,38 27 0,1 65-1,13-25 1,53 25-1,40-79 1,-40-13 0,79-13 15,0-27-15,-66 27-1,27-13 1,-80 13-1,-13-1 1,0-25 0,0 12-1,-40 1 1,-12 26 0,25 0-1,-26 53 1,27-14-1,26 27 1,26-52 15,1-14-15,39-27 0,-40-26-1,-26 40 1,0-27-1,0 27 1,0 26 0,40 40-1,-14-26 1,40-14 0,-39-13-1,26-26 1,-13-27-1,-27 0 1,-13 26 15,0 14-15,0 53 15,0 39-15,0-26-1,0-27 1,0-39 15,0 0-31,13-27 16,-13 14 0,26-40-1,-12 53 1,-1 13-1,13-14 1,-12 14 0,12 0-1,1 0 1,25 27 0,-25-1-1,-14-26 1,-13 27 15,0 12-15,0-12-1,0-14 1,-13-13 0,13-13-1,0 0 1,13-40-1,-13 26 1,27 1 0,-14 26 15,0 0-15,-13 13-1,0 13 1,13 27-1,-13-26 1,14-14 0,12-13-1,-13 0 1</inkml:trace>
  <inkml:trace contextRef="#ctx0" brushRef="#br0" timeOffset="141282.57">18375 14182 0,'0'0'0,"-13"0"16,0 0-1,13 26 32,0 1-47,-13 12 16,13-12-1,0-14 1,-14-40 0</inkml:trace>
  <inkml:trace contextRef="#ctx0" brushRef="#br0" timeOffset="141432.6">18362 13824 0,'0'0'0,"13"0"16,-13 27-1,0-14 16</inkml:trace>
  <inkml:trace contextRef="#ctx0" brushRef="#br0" timeOffset="142383.68">18455 14195 0,'0'0'16,"0"13"-16,0 27 15,0-27 16,0-39 1,0-1-17,0 1 1,13-1 0,40-12-1,-40 39 1,14 13-16,12 13 15,27 40 1,-26-13 0,39 0-1,-39-53 1,53 0 0,13-26-1,-67-1 1,27-26-1,-26 0 17,-40 27-17,27-40 1,-27 13 0,0 13-1,-40 27 1,0 13-1,-26 0 1,-13 93 0,65-27-1,14 40 1,14-67 0,78-12-1,1-27 1,-53 0 15,-40-14-15,-14 14 15,-25 40-15,25 40-1,-12 39-15,13 53 16,-1 277-1,14-210 1,-52 78 0,-28-158-1,14-120 1,-106-25 0,-66-67-1,119-13 1,0-173 15,132 94-15,133-159-1,-1 158 1,-26 27-16</inkml:trace>
  <inkml:trace contextRef="#ctx0" brushRef="#br0" timeOffset="143171.98">18296 14116 0,'0'26'32,"0"0"-17,0 1 1,0 52 15,13-79 16,14-106 0,-27 133-16,0 13-15,0-1-1,0 1 1,0-27 0,0-53-1,0 1 1</inkml:trace>
  <inkml:trace contextRef="#ctx0" brushRef="#br0" timeOffset="143368.79">18336 13864 0,'0'0'0,"0"-26"15,0 12 1,0 1-1,13 13-15,0 0 32</inkml:trace>
  <inkml:trace contextRef="#ctx0" brushRef="#br0" timeOffset="157617.29">2553 14367 0,'0'0'0,"13"-13"0,1 13 15,52 0 1,-66 26-16,13 1 15,14-1 1,-1 14-16,27 52 31</inkml:trace>
  <inkml:trace contextRef="#ctx0" brushRef="#br0" timeOffset="157947.31">2858 14142 0,'0'0'0,"0"13"0,-14 0 16,14 1-1,-53 25 1,53 14 0,-53 119-1,-26 0 1,66-119-1,0-26 1,26-27 0,13 0-16,14-27 15,79-13 17,-53 1-17,-26 12 1,-67 27-1</inkml:trace>
  <inkml:trace contextRef="#ctx0" brushRef="#br0" timeOffset="158149.82">2606 14856 0,'-79'80'15,"158"-160"-15,-224 213 16,52-67 0,106-53-1,93-53 1,93-39-1,-80 26 1,39-66 0,-105 66-1,-26 0 1,-27-13 0</inkml:trace>
  <inkml:trace contextRef="#ctx0" brushRef="#br0" timeOffset="158980.68">2619 13944 0,'0'0'0,"0"52"0,14 68 16,-14 25-16,13-145 15,0 212 1,14 132-1,-14-146 1,0 1-16,-13-80 16,0 119-1,0-397 32,0-66-31,0 172-1,26 27 1,67 26 0,-27 0-1,80-66 1,-67 26 0,27-26-1,-93 92 1,-39 27-1,-93 119 1,52-93 0,-65 54-1,93-160 17,39 14-17,13 0 1,26-27-1,-25 14 1,25-1 0,-25 27-1,-1 0-15,-13 13 32,0 27-17,-13 40 1,13-54-1,0 0-15,0-12 16,13 12 0,26-13 15,107-13-15,-80-39-1,-26-1 1,-40 40-1,26-13 1,-26-27 0</inkml:trace>
  <inkml:trace contextRef="#ctx0" brushRef="#br0" timeOffset="159730.73">3625 14512 0,'0'0'0,"26"0"32,-13 14-32,-26 25 31,13 54-15,-13-40-1,-13 53 1,-14-53-1,13-14 1,14-52 0,26 39-1,67 94 1,-41-68 0,14 81-1,-26-54 1,-27-66-1,-13-13 1,-54 0 0,28 0 15,-27-13-15,52 0-1,28-53 1,91-80-1,-38 67 1,38-80 0,-65 93-1,13 0 1,-53 79 15,0 14-31,0-1 16,0 14-1,27-67 17,-1 1-17,14-14 1,-1-13 0,28 13-1,-54 40 1,26 0-1,1 14 1,-80 52 0,14 0-1</inkml:trace>
  <inkml:trace contextRef="#ctx0" brushRef="#br0" timeOffset="159865.09">3969 15028 0,'-13'40'0,"26"-80"0,-26 120 16,13-27-16,0-14 15,13 14 1,0-53 15</inkml:trace>
  <inkml:trace contextRef="#ctx0" brushRef="#br0" timeOffset="159998.67">4392 15200 0,'0'0'0,"66"0"16,-13 0 0,13 27-1,-52-27 1</inkml:trace>
  <inkml:trace contextRef="#ctx0" brushRef="#br0" timeOffset="161784.76">3678 16854 0,'0'-13'15,"-53"13"1,66 0 0,-13 13 31,-26 27-32,26 39 1,0 0-1,0-26 17,39 53-17,1-66 1,39 52 0,-13-52-1,-39-27 1,-27 1-1,0-14 1,-40 26 0,-13-13-1,-79 40 1,0-53 0,26-26-1</inkml:trace>
  <inkml:trace contextRef="#ctx0" brushRef="#br0" timeOffset="161984.03">3545 16986 0,'0'0'0,"40"27"15,-13-14-15,25-13 16,1 0-1,80 0 1,-1 0 0,-79 0-1</inkml:trace>
  <inkml:trace contextRef="#ctx0" brushRef="#br0" timeOffset="162183.24">4207 17198 0,'0'0'0,"26"26"16,40 1-1,40 13 17,53-40-17,-53 0 1,92-27 0,-105 14-1,-27-14-15,-26-105 16</inkml:trace>
  <inkml:trace contextRef="#ctx0" brushRef="#br0" timeOffset="162449.37">4868 16920 0,'0'0'0,"-13"93"15,13-120-15,-26 27 31,79 40-31,92 13 32,-66-13-17,67 26 1,-146-40 0,-66 14-1,-27 0 1,-39 12-1</inkml:trace>
  <inkml:trace contextRef="#ctx0" brushRef="#br0" timeOffset="162800.4">5649 16536 0,'0'0'0,"0"27"16,-27 26-1,1 39-15,-14 27 16,1 40 0,12 13-1,14 106 1,39-132-1,54-160 1,-54-25 0,1-67-1,-41-26 1,-65 39 0,39 93-1,1 0 1</inkml:trace>
  <inkml:trace contextRef="#ctx0" brushRef="#br0" timeOffset="163285.69">6178 17105 0,'0'0'0,"13"0"16,14 0-1,-1-79-15,27 119 16,185-40 15,-105-27 1,-67 1-17</inkml:trace>
  <inkml:trace contextRef="#ctx0" brushRef="#br0" timeOffset="163535.76">6813 16722 0,'-26'-14'15,"52"28"-15,-79-28 16,40 14 0,26 27-1,66 52 1,-26-26-1,40 40 1,-93-1 0,-26-25-1,-120 65 1,-13-79 0,146-66-1</inkml:trace>
  <inkml:trace contextRef="#ctx0" brushRef="#br0" timeOffset="163637.21">7236 16801 0,'0'0'0,"67"0"16</inkml:trace>
  <inkml:trace contextRef="#ctx0" brushRef="#br0" timeOffset="163715.21">7329 17264 0,'0'0'0</inkml:trace>
  <inkml:trace contextRef="#ctx0" brushRef="#br0" timeOffset="163816.31">7594 16960 0,'0'0'0,"0"26"15</inkml:trace>
  <inkml:trace contextRef="#ctx0" brushRef="#br0" timeOffset="163951.17">7699 17132 0,'0'0'15,"67"-53"1,-28 0 0,-12-40-1,-67 14 1,-79 79-1,106 0 1</inkml:trace>
  <inkml:trace contextRef="#ctx0" brushRef="#br0" timeOffset="164351.14">8758 16100 0,'0'0'15,"-40"-27"1,40 14-16,0-40 16,53 93-1,-27-14 1,14 41 0,-40-15-1,-26 54 1,-54 0 15,41-198-15,12 158-16</inkml:trace>
  <inkml:trace contextRef="#ctx0" brushRef="#br0" timeOffset="164501.48">8625 16351 0,'0'-66'16,"-26"53"0,52 92-16,-92-145 15,40 212 1,13-14-1,-40 225 1,26-26 0,14-239-1</inkml:trace>
  <inkml:trace contextRef="#ctx0" brushRef="#br0" timeOffset="164986.4">8718 16722 0,'0'0'0,"93"-119"32,-67 92-17,-13 54 1,-13-14-16,0 13 16,-13 67-1,-13-67 1,-1 14-1,14-40 1,39 0 15,1 0-15,39 0 0,-53 0-1,-13 13 16,-13 14-15,-66 26 0,52-27-1,-39 14 1,79-40 0,27 13-1,13-13 1,39 26-16,-12-26 15,79 14 1,-133 12 0,-26-13-1</inkml:trace>
  <inkml:trace contextRef="#ctx0" brushRef="#br0" timeOffset="165636.25">11007 16682 0,'13'0'16,"0"-13"-16,0 0 15,27-1-15,26 14 16,27 0-1,118 0 17,67-26-1,-238 13-31</inkml:trace>
  <inkml:trace contextRef="#ctx0" brushRef="#br0" timeOffset="165872.85">11668 16364 0,'0'0'0,"0"-13"0,13-53 31,27 172-15,26-66-1,0 26-15,67 53 31,-67-66-15,-66 66 0,-119 53-1,0-106 1</inkml:trace>
  <inkml:trace contextRef="#ctx0" brushRef="#br0" timeOffset="166400.21">13533 16431 0,'0'0'16,"14"-40"-16,-1 13 0,0 27 15,0 14 17,-13 12-32,0 120 46,-13 118-14,-13-118-17,26-107 1,0-78 15</inkml:trace>
  <inkml:trace contextRef="#ctx0" brushRef="#br0" timeOffset="166853.68">14036 16536 0,'0'0'0,"-13"0"0,0 0 31,-27 14-31,40 12 16,0 14-1,0 79 1,26-53-1,14-53 1,13-13 0,-26-13-1,-14-13 1,-13-14-16,0-13 31,-53 0-15,13 53-1,-13 13 1,40-13 0,0 0-1</inkml:trace>
  <inkml:trace contextRef="#ctx0" brushRef="#br0" timeOffset="167120.69">14221 16589 0,'0'0'0,"27"0"16,-1 27-16,-12-14 15,-14 53 1,13 0 0,13 27-1,40-93 1,-39-27 15,26-52-15,-53 26-1,0 0 1,-66 27 0,26 13-1,13 13 1</inkml:trace>
  <inkml:trace contextRef="#ctx0" brushRef="#br0" timeOffset="167336.73">14817 16272 0,'0'0'0,"119"-27"0,-27 14 15,-26-13-15,-13 26 16,14 13 15,-67 13-15,-80 67-1,40-53 1,-26-14-16</inkml:trace>
  <inkml:trace contextRef="#ctx0" brushRef="#br0" timeOffset="167544.29">14883 16272 0,'0'0'0,"13"53"15,-13 26-15,-13 80 16,-40 158 0,-13 94-1,39-213 1,27-185 0,14-79 15</inkml:trace>
  <inkml:trace contextRef="#ctx0" brushRef="#br0" timeOffset="168205.09">14962 16682 0,'0'0'0,"13"-53"0,14 27 16,-1 12-1,14-12-15,0 13 16,39 13-1,-79 13 1,0 27 0,-53-14 15,0 14 0,27-27-15,13-13-1,39 0 1,14 0 0,26 0-1,-40 0 1,-26 13 15,-13 14-15,-13-1-16,-14 14 15,13-27 1,-12 13-16,-14 1 16,-13 13-1,39-40 1,54 13 15,79-13-15,52 0-1,-52 0 1,66-13 0,-119 13-1,0 0 1,-53 13 0,0 53-1,0 27 1,0-54-1,0 1 1</inkml:trace>
  <inkml:trace contextRef="#ctx0" brushRef="#br0" timeOffset="168356.78">15835 17211 0,'0'0'0,"27"27"15,-14-14 1</inkml:trace>
  <inkml:trace contextRef="#ctx0" brushRef="#br0" timeOffset="172157.9">17105 16854 0,'0'0'0,"14"0"16,25 0-1,1 0-15,39-119 16,1 225-1,211-93 17,-106 27-1,-159-93-15,-26 106-1</inkml:trace>
  <inkml:trace contextRef="#ctx0" brushRef="#br0" timeOffset="172446.19">17767 16603 0,'0'0'0,"0"26"15,0 1-15,0 12 16,0-12-1,79 65 1,-26-26 0,53 40-1,-27-26 1,-132-14 0,0-27-1,-105 107 1,105-252 15</inkml:trace>
  <inkml:trace contextRef="#ctx0" brushRef="#br0" timeOffset="172767.96">19368 16616 0,'0'0'16,"-53"0"-1,26 26-15,14 1 16,-27 105-1,27 66 17,0-105-17,26 39 1,13-171 0</inkml:trace>
  <inkml:trace contextRef="#ctx0" brushRef="#br0" timeOffset="173392.67">19447 16907 0,'13'-13'0,"-26"26"0,39-26 16,1 52-1,12 1 1,28 39 0,12-52-1,-39-27 1,-14-13-1,1-14 1,-27-52 0,-14 52-1,-78-12 1,52 25 0,-39 1-1,52 13 1,27 13-1,27 1 1,52 12 0,-39-26-1,66 0 1,-27 0 0,-53 0-1,14 0 1,-27 27 15,1 39-15,12-13-1,14-40 1,-27-26 0,27-27-1,-27 0 1,-13-13-1,-27 14 1,-25 25 0,25 14-1,14 0 1</inkml:trace>
  <inkml:trace contextRef="#ctx0" brushRef="#br0" timeOffset="173676.66">20174 16894 0,'0'0'0,"40"0"15,-27 26 1,1 27 0,-1-13-1,0-1-15,14-12 16,25-1-1,-25-26 1,13-53 0,-27-13-1,-13 27 1,-40 12 0,14 27-1,-14-26 1</inkml:trace>
  <inkml:trace contextRef="#ctx0" brushRef="#br0" timeOffset="174010.8">21114 16312 0,'0'0'0,"0"-14"16,13-12 0,0-1-16,-66 1 15,186 39 1,-107 0 0,14 67-1,-40-27 16,-13 13-31,-14 0 16,-52 53 0,26-92-1,40-27 1,-1 0-16</inkml:trace>
  <inkml:trace contextRef="#ctx0" brushRef="#br0" timeOffset="174179.88">21074 16457 0,'0'0'0,"0"27"16,-40 25 0,40 187-1,-26-67 1,-14 251 0,40-225 15</inkml:trace>
  <inkml:trace contextRef="#ctx0" brushRef="#br0" timeOffset="174777.56">21180 16920 0,'0'0'0,"26"0"16,-12-13-16,-1 0 15,0-14 1,0 27 0,-13 27 15,-13-1-15,0 1-16,-14-1 15,1 14 1,-1-14-1,1 14 1,39-27 0,14-13-1,26-13 1,0 0 0,-53 39 15,-14 27-16,-39 0 1,27-40 0,-1 0-16,1 1 15,13-1 1,26-13 0,27 0 15,118-13-16,-65-1 1,79 14 0,-106 27-1,-106 39 1,40-40 0</inkml:trace>
  <inkml:trace contextRef="#ctx0" brushRef="#br0" timeOffset="202332.3">9313 7289 0,'0'40'16,"0"-27"-1,0 14 1,14 52 0,-14-13 15,0-79 16</inkml:trace>
  <inkml:trace contextRef="#ctx0" brushRef="#br0" timeOffset="203191.93">9300 7289 0,'0'0'0,"-13"0"31,13-13 16,0 26 125,0 14-172,0 12 15,0-12 1,0-1-16,0-12 16,0-1 15,0 0-31,0 0 16,0-39 46,-13-14-62,13 0 16,-14 14-1,1-1 1,-13-25 0,13 25-1,-1 1 1,1-1-1,13 14 32,27 13-31,12 0-16,14 0 16,0 0-1,79 26 1,-13 1 15,-39-27-15,26 0-1,-67 0 1,14 0 0,-40 13-1,-13-26 1,-13 0-1</inkml:trace>
  <inkml:trace contextRef="#ctx0" brushRef="#br0" timeOffset="204071.86">9260 7263 0,'0'0'0,"0"-13"15,0 105 17,0-171-32,14 79 31,-1 13 0,13 66-15,1 27-1,-14-66 1,13 0 0,-26-27-1,0-26 16,0-1-31,0-12 16,-13-1 0,0 14-1,0-13-15,0-1 16,-1-12 0,1-1-1,13 27 16,0-1-15,0 41 15,40 66-15,-14-41 0,-13 15-1,-13-54 1,0-26 31,-13-14-47,0-13 15,-13-26 1,12 53 0,1-27 46</inkml:trace>
  <inkml:trace contextRef="#ctx0" brushRef="#br0" timeOffset="206336.02">9300 7289 0,'0'0'0,"-13"0"16,13 13 62,13 14-63,0 13-15,-13 13 32</inkml:trace>
  <inkml:trace contextRef="#ctx0" brushRef="#br0" timeOffset="208221.69">8467 12277 0,'0'13'16,"0"0"-1,0 0 1,13 1-16,53 25 31,27-12 0,26 12 1,13 1-1,-26-40-16,-66 0 1,52 0 0,-26 0-1,-39-26 1,-1-14 0,-13 0-1,1-66 1,-14 54-1,0-68 1,-14 68 0,-38-54-1,-28 13 1,27 53 0,-53-13-1,40 53 1,-66 0-1,13 27 1,13-14 0,80 0-1,-41 14 1,41-1 15,-14 27-15,27 27-1,13-27 1,0 66 0,0-53-1,53 40 1,0-54 0,53 41-1,-14-40 1,-65-53-1,-14-53 17</inkml:trace>
  <inkml:trace contextRef="#ctx0" brushRef="#br0" timeOffset="161889.69">6826 7633 0,'0'0'0,"0"66"16,0-39-16,0-1 16,13-26-1,14 0-15,26 0 16,0-13-1,158-66 17,-78 39-1,-80 40-15,-27 13-1,1 67 1,-14-27-1,26 13 1,14-53 0,14-26 15,-28-14-15,41-12-1,-54 25 1,53-12-1,-39 26 1,13 0-16,0 13 16,106 0-1,-40-13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51:21.08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6284 7408 0,'0'0'0,"0"-13"0,0-13 15,0-14 1,0-26 0,0 39 15,-13 1 16,26 39 0,13-13-32,1 13 1,12-13-16,54 27 16,-53-14-1,26 0 1,0 0-1,172 14 17,-79-27-17,-93 0 1,40 13 0,-27-13-1,-39 0 1,13 13-1,-27-13 1,40 14 0,27-14-1,-27 0 1,53-27 0,-13 1-1,-40 12 16,53-12-15,-53 13 0,67 13-1,39-13 1,-93 13 0,93-14-1,0 14 1,-93 0-1,93 0 1,14 0 0,-94 0-1,93-13 1,-92 0 0,79 13-1,0-13 16,-79 13-15,65-14 0,-78 1-1,39 13 1,0 0 0,-66 0-1,53 0 1,-14 0-1,-52 13 1,53-13 0,-67 0-1,53 0 1,-12 14 15,-28-1-15,41-13-1,-28 0 1,41 0 0,0 0-1,13 0 1,-54 0 0,68 0-1,-54 0 1,53 0-1,-13 0 1,-40 0 0,40 0-1,-40 0 1,66 13 0,0-13 15,-79 0-16</inkml:trace>
  <inkml:trace contextRef="#ctx0" brushRef="#br0" timeOffset="20933.43">12237 13692 0,'0'0'16,"0"13"0,0 27-16,13-40 31,14 0-31,12 0 16,1 0-1,66 27 16,-66-27-15,52-14 0,1 1-1,-54 13 1,1-13 0,53-27-1,52 14 1,-79 26-1,120 0 1,-67 0 0,-66 0-1,52 39 1,-12-39 0,-40 0-1,40 0 16,-54-13-15,80 0 0,-53-40-1,1 79-15,12-26 16,80 0 0,-67 0-1,107 14 1,-14 25-1,13-39 1,-92 0 0,93 0-1,-41 0 1,28-39 0,-54 39 15,13-40-16,41 27 1,-94 13 0,80 13-1,13 27 1,-105-14 0,79 27-1,-1-13 1,-92-27-1,93-13 1,-79 0 0,92 0-1,-14 0 1,-65 0 0,66-13 15,-80 13-16,67 0 1,12 0 0,-78 0-1,65 0 1,1 0 0,-80 0-1,93 0 1,-93 0-1,79 0 1,-26 0 0,-52-13-1,38-1 1,-52 14 0,40 0-1,-27 0 16,13 0-15,-52 0 0,26 0-1,-40 0 1,13 0 0,1 0-1,-14 0 1,14-13-1,-14 13 1,40-26 0,0-1-1,-27 14 1,27 0 0,-13 13 15,-14 0-16,27 0 1,-13 0 0,-14 0-1,27 13 1,-26 0 0,39 0-1,-27 1 1,67-1-1,27-13 1,-67-27 0,92-39-1,-131-106 1</inkml:trace>
  <inkml:trace contextRef="#ctx0" brushRef="#br0" timeOffset="28823.5">10266 12713 0,'0'0'0,"13"0"93,0 0-77,1 0-16,-1 0 16,0 0-1,13 13 1,1 1-1,26-14 1,-27 0 0,14-14-1,-14-12 1,-12 26 0,-1-13-1,0 13 1,0 0 31,1 0-32,12 13 1,-13 0 0,14 0-1,-1-13 1,-13 0-1,14 0 1,-14 0 0,0 27-1,-13-54 1,0 1 0</inkml:trace>
  <inkml:trace contextRef="#ctx0" brushRef="#br0" timeOffset="40849.96">14168 12713 0,'0'13'63,"14"-13"-1,-1 0-62,0 0 32,-13-13-32,13 13 15,1 0 1,25-13 0,-25 13-1,38 0 1,1 0-1,-26 0 1,12 0 0,-12 0-1,-1 0-15,1 0 16,-1 26 15,1-12-31,-1-14 31,1 0-15,-14 0 0,0 13-1,0 13 17,14-26-17,-14 0 1,14-26-1,-14 39 1,0-13-16,0 0 16,27 0-1,-27 0 1,14 0 0,-14 0-1,0-26 16,27-14-15,-27 0 0,0 14-1,14-14 1,-27 14 0,26-27-1,-13 0 1,-13 26-1,0-52 1,0 53 0,0-54-1,0 41 1,0 12 0,-26 1-1,-14 12 16,14 14-15,-27-13 0,13-13-1,14 26 1,-27-27 0,26 27-1,-12-13 1,12 0-1,1 13-15,-1-13 16,-12 13 0,25 0-1,-25 0 1,-28 0 15,41 13-15,-40 0-1,13 0 1,27-13 0,-27 0-1,39 0 1,-12 13 0,13-13-1,-1 14 1,1-1-1,0-13 1,-13 40 0,-1-14-1,1 27 1,12-27 0,1 41 15,13-28-16,13 80 1,54 27 0,-15-80-1,15 27 1,-41-67 0,1-13-1,-14-13-15</inkml:trace>
  <inkml:trace contextRef="#ctx0" brushRef="#br0" timeOffset="42851.18">16126 13335 0,'0'0'0,"-13"26"16,26-26 15,14-13-16,13 13 1,26-26 0,-13 13-1,-14-1 1,54-12 0,-40 26-1,-14-13-15,28 13 16,12 0-1,-39 0 1,13 0 0,0 26-1,-27-26 1,14 13 15,13-13-15,-27 0-1,27 0 1,-13 0 0,26 0-1,13 0 1,-52 0 0,26 0-1,-27 0 1,-13 0-1,14 0 1,-1 0 0,-13 0-1,27 0 1,-27 0 15,27 0-15,-14 14-1,-12-14 1,12 0 0,-26 13-1,13-13 1,27 0 15,-80 0-15</inkml:trace>
  <inkml:trace contextRef="#ctx0" brushRef="#br0" timeOffset="46749.04">18719 12766 0,'-26'-26'16,"13"26"0,-27-14-1,40 1 32,13 13-31,40 0 15,13 0-15,27 13 15,-54 1-15,28-1-1,-1-13 1,-53 0-1,40 13 1,-13-13 0,-14 0-1,27-13 1,-27 0 0,-12-14-16,12 14 15,1-27 1,-1 14-1,1-14 1,-14 14 0,13-27 15,1 0-15,-14 0-1,-13 40 1,0-27-1,0 14 1,0-1 0,0-13-1,-13 27 1,-14-26 0,14 25-1,0-12 1,-14-14-1,27 27 1,-26 0 0,13-14 15,-1 27-15,-12-13-1,13 13 1,-27 0-1,-13 0 1,27 0 0,-27 0-1,26 13 1,-26 0 0,14-13-1,25 14 1,-25-14-1,12 13 1,1-13 0,-1 0 15,1 0-15,13 0-1,-14 13 1,14-13-1,0 0 1,0 0 0,-1 0 15,1 0-15,0 13 15,0-13-16,-1 0 1,1 0 0,13 14 15,-13-14 16,13 13-32,0 0 17,-13-13-17,13 13 1,0 1 0,0-1-1,0 0 1,0 13-1,0-12 17,0-1-17,0 0 1,0 0 0,0 1-1,0-1 1,0 0-1,0 13 1,0-12 0,0-1-1,0 13 1,0-12 0,0 12-1,0-13 1,0 1-16,0 12 15,0 0 1,13-12 15,-13 12-15,0-13 0,0 14-1,0-14 1,0 14-1,0-1 17,0-13-1,0 0 0,13-13 63,-13 80-47,0-173-16</inkml:trace>
  <inkml:trace contextRef="#ctx0" brushRef="#br0" timeOffset="54104.11">23363 12700 0,'-40'0'31,"53"0"-31,0 0 32,14 0-17,-14 0 1,0 26-1,14-26 1,-14 0 0,14 0-1,25 0 1,-25 0 0,13 0-1,-14 0 1,-13 0-16,14 0 15,26 0 1,-27 0 0,27-13-1,-26 0 17,25-13-17,15-1 1,-41 14-1,14-14 1,-27 14 0,0-13-1,-13 12 1,13-25 0,-13 12-1,0-12 1,0 25-1,14-39 1,-14 14 0,0 26-1,-14-40 17,1 0-17,0 13 1,0 0-1,-14 27 1,14 0 0,-27 0-1,27 13 1,-13 0 0,-1 0-1,1 0 1,-14 0-1,27 0 1,-40 0 0,13 0-1,1 0 17,25 0-17,-25 13 1,25-13-1,-12 0 1,-1 0 0,-12 0-1,12 13 1,1-13 0,-14 27-1,14-27 1,12 0-1,1 13 1,0-13 0,-13 0 15,12 13 0,1-13-15,0 0-1,13 13 1,-13-13 0,-1 0-1,14 14 1,-13-14 0,13 13-1,-13 0 1,0 0-1,13 0 1,0 14 0,0-14-1,0 14 17,0 25-17,0-38 1,0 39-1,0-14 1,0-12 0,13-1-1,0 14 1,-13-14 0,13 1-1,1-1 1,-1 1-1,0 12 1,0-25 0,1 12-1,-1-26 17,-13-53-1</inkml:trace>
  <inkml:trace contextRef="#ctx0" brushRef="#br0" timeOffset="58624.64">23323 12726 0,'-13'0'31,"-53"0"-15,92 0 0,-13 0 15,-13-13 78,0 0-93,0 0 78,14 13-79,-1 0 1,0 0 0,13 0-1,-12 0 1,-1 0-16,0 0 31,0 0 0,1 0 16,-14 53 94,0-146-110</inkml:trace>
  <inkml:trace contextRef="#ctx0" brushRef="#br0" timeOffset="63721.66">7183 14592 0,'0'0'0,"-13"13"0,13 0 16,0 0 0,0 1-16,53 12 47,66 80 15,-119-53-62,-26-13 16,-54 52-1,14-65 1,-40-14 0,67 0-1,-1 14 1,66-27-1,14 0 1,92-27 0,40-26-1,-105 27 17,65 26-17,-79-27 1</inkml:trace>
  <inkml:trace contextRef="#ctx0" brushRef="#br0" timeOffset="64172.1">7752 14473 0,'0'0'0,"0"-14"15,0 28 17,0 25-17,0 14 1,-13 13 0,0 1-1,-14 25 1,14-92-1,0 13-15,13 1 16,0 25 15,53-39-15,26 27 0,-26-27-1,40-27 1,-27 27-1,-40 0 1,1 0 0</inkml:trace>
  <inkml:trace contextRef="#ctx0" brushRef="#br0" timeOffset="64486.95">8030 14565 0,'0'0'0,"-13"-13"0,13 0 16,-13 0-1,-1-14-15,1 54 16,-26 65-1,-1 14 1,-13 40-16,-13 52 16,-53 186 15,66-239-15,-13 40-1,39-158 1,27-54-16</inkml:trace>
  <inkml:trace contextRef="#ctx0" brushRef="#br0" timeOffset="68839.87">14129 12806 0,'13'0'187,"-13"-13"-171,13 13 0,0 0-16,1 0 15,-1 0 1,27 0 15,-14 13 0,-13 13-31,1-26 32,-14-39-17</inkml:trace>
  <inkml:trace contextRef="#ctx0" brushRef="#br0" timeOffset="70656.83">14737 12832 0,'-26'0'15,"-1"0"1,-12-39-16,-14 39 16,0 0-1,-27 13-15,-144 40 32,65-14-1,119-39 0,27 0-31,0 0 16,-1-13-1,14 0 17,0 0-1,14 0-16,-1-1 1,0 1 0,0 13-1,1 0 1,-1-13 15,0 13-15,0 0-1,1 0 1,-1 0 0,0 0-1,27 0 1,-14 0 0,54 0-1,25 0 1,-52 0-1,13 0-15,-13 0 16,40 0 0,-53 0-1,-1 0 1,-25 0 0,-1 0-1,-40 0 16,1 0-15,-54 0 0,-39 0-1,53 0 1,-40 0 0,27 0-1,66 0 1,0 0-1,26 0 48,13 0-47,14 0-16,-14 0 15,41 0 16,-15 0-15,-38-13 0,-1 13-1,-40 0 17,-12 0-32,-1 0 15,0 0 1,-39 0-1,53 0 1,52 0 31,14 0-31,-1 0-16,67 0 15,-40 0 16,-39 0-15,-14 13 0,0-13-16</inkml:trace>
  <inkml:trace contextRef="#ctx0" brushRef="#br0" timeOffset="84340.56">7646 8480 0,'0'0'16,"-13"0"-16,-13 0 16,-1 26-16,-26 14 15,40 26 1,0 14 0,0 25-1,26-25 1,66-80-1,-26 0 1,66 0 0,-66 0 15,40-13-15,-53-27-1,-27 27 1,0-1-1,-13-12 1,0-27 0,0-13-1,-13 53 1,-27-1 0,-13 14-1,27 27 1,-1 39-1,27-26 1,13 13 0,27-53 15,-13 0-15,-1-27-1,-13 1 1,1 26-1,-14 13 1,13 0 0,40 27-1,26-27 1,-39-13 0,52-13-1,-39-14 1,-13-12-16,-14 12 15,1-39 1,-27 40 0,-13 12 15,-1 1 0,-12 93-15,-14 158-1,1-80 1,-1 186 0,40-238-1,0-53 1,13-106 0,0-13-1</inkml:trace>
  <inkml:trace contextRef="#ctx0" brushRef="#br0" timeOffset="84588.68">8308 8493 0,'0'0'0,"13"-13"0,14 13 16,-1 0-1,-13 0 1,53 40-1,-26 39 1,-40-26 0,-26 53-1,-14-67 1,-39-12 0,65-27-1</inkml:trace>
  <inkml:trace contextRef="#ctx0" brushRef="#br0" timeOffset="85036.33">8705 8731 0,'0'0'0,"53"-13"16,-27 0 0,1-14-16,-27 14 15,13-27 1,-13 14-1,-13-1 1,-14 27 0,-26 14-1,27 65 1,13-26 0,13 13-1,26-39 1,0-27-1,1 0 1,-1 0 15,1 0-15,-1 26 0,1-13-1,52 14 1,27-27-1,-66 0 1,-1-40 0,1 40-16</inkml:trace>
  <inkml:trace contextRef="#ctx0" brushRef="#br0" timeOffset="85453.46">9340 8586 0,'0'0'0,"0"-14"0,-13 14 32,-27 27-32,27-14 31,-1 27-31,-12 0 16,13 26-1,13-40 1,66-13-1,-13-13 1,92-13 0,-12-53-1,-67 13 1,-53 40 0,-13 0-1,0 26 1,-13 40-1,13 53 1,0-67 15,0 1-15,13-40 0,0-13-16</inkml:trace>
  <inkml:trace contextRef="#ctx0" brushRef="#br0" timeOffset="85593.47">9816 8453 0,'0'0'0,"13"-13"15,-13 0 1,0 39 31</inkml:trace>
  <inkml:trace contextRef="#ctx0" brushRef="#br0" timeOffset="85788.46">9829 8665 0,'0'0'15,"0"13"-15,14-13 16,25 0 0,80 14-1,-13-28 1,93-25-1,-120 12 1,-13 14 0,-39-14-16</inkml:trace>
  <inkml:trace contextRef="#ctx0" brushRef="#br0" timeOffset="86372.67">10345 8414 0,'0'0'0,"0"39"16,-13 14-16,0 0 15,13 0 1,0 13 0,0 27-1,53-67 1,-14-26-1,41-13 1,-54-13 0,54-54-1,-41 41 1,1-1-16,-14 40 16,27 0-1,-53 13 1,40 40 15,0 26-31,-14-52 31,27-14-15,-26-13 0,-27-26-1,26-40 1,-13 39-1,0-52 1,-13 65 0,0 28-1,-66 118 1,0 14 0,-79 197-1,-1-12 1,106-251-1</inkml:trace>
  <inkml:trace contextRef="#ctx0" brushRef="#br0" timeOffset="93026.43">16153 13282 0,'13'0'78,"14"-13"-62,-1 0-16,14-1 16,65-12-1,-38 13 1,52-14-1,-40 14 1,-39 13 0,13 26-1,-14 1 1,1 39 15,0-26-15,-27-27-1,13-13-15,1 0 16,26 0 0,-27-26-1,27-14 1,-26 27 0,12-1-1,-12 1 1,-1 13-1,-13 0 1,14 0 0,26 40-1,13-27 1,13-13 15,-39 0-15,39 0-1,-39-13 1,26 0 0,14 13-1,-54 0 1,40 13 0,-13 0-1,13-26 1,53-106-1,-66 13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15:00.44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5358 11205 0,'0'-13'31,"0"0"-15,13-1-1,0 1-15,27 13 16,66 13 15,-80 67 0,-26-41-15,-39 54 0,-41 13-1,-12-40 1,52-39 15,-13-14-15,40-13-1,0 0-15,26 0 32,0 0-17,80 0 1,-27 0-1,66 0 1,-39 26 0,-54-26-1,-25 0 1,-14-66 31</inkml:trace>
  <inkml:trace contextRef="#ctx0" brushRef="#br0" timeOffset="644.08">5993 11430 0,'0'0'0,"13"-26"16,-13-14-16,13 0 15,-13 14 1,0-40 0,-13 13-1,-13 39 1,12 14-16,-52 0 16,-13-13 15,52 26-16,-12 14 1,39 65 0,26-65-1,27 79 1,-13-80 0,52 40-1,-65-39 1,13-1-1,-40 1 1,-27-14 0,1 13-1,-41-26 1,28 0 0,-27 0 15,39-26-16,27-14 1,40-26 0,0 26-1,79-39 1,-66 66 0,-1-27-1,-38 40 1,-28 0-1</inkml:trace>
  <inkml:trace contextRef="#ctx0" brushRef="#br0" timeOffset="1111.47">6522 11112 0,'0'0'0,"13"0"15,-26 159 1,-40-238-1,40 145 1,-40 40-16,-66-53 31,119 66-15,-13-119 0</inkml:trace>
  <inkml:trace contextRef="#ctx0" brushRef="#br0" timeOffset="1343.43">6310 11298 0,'0'0'0,"0"-27"0,0 14 16,27 13 0,26 13 15,-14 27-16,67 66 1,-66-67 0,0-12-16,-27-14 15,-13 0 1,13-13-16</inkml:trace>
  <inkml:trace contextRef="#ctx0" brushRef="#br0" timeOffset="1776.74">6866 11232 0,'0'0'0,"-13"0"16,26 13 15,27-13-15,-27 39-16,-13 14 15,0-26 1,0-1 0,-40 54-1,-26-41 1,53-12-1,0-1 1,26-26 0,13 0-16,14 0 15,92-26 1,-66-1 15,53-12-15,-66-54-1</inkml:trace>
  <inkml:trace contextRef="#ctx0" brushRef="#br0" timeOffset="2227.78">7435 11311 0,'0'0'15,"26"-66"1,14 26 0,-67 0-1,1-26 1,-80 27-1,80 39 1,-1 13 0,1 13-1,26 54 1,53-1 15,0-13-15,52 53-1,-65-53 1,-13 27 0,-41-53-1,-78-1 1,39-25 0,-53-1-1,80-26 1,26-80-1,26 27 1,27 0-16,13 0 16,40-54-1,-66 107 1,-40-13 0</inkml:trace>
  <inkml:trace contextRef="#ctx0" brushRef="#br0" timeOffset="4128.89">6244 11311 0,'0'-13'31,"0"-1"-31,-13 14 16,0 0 15,-1 0 16,1 0-31,13-13-1,-13 0 1,13 0-1,0 0 1,26 13 47,1 0-48,13 13 1,39 26-1,-53-12 1,14-1 0,-13-12-1,-14-14 1,-13 13 0,-13-13-1</inkml:trace>
  <inkml:trace contextRef="#ctx0" brushRef="#br0" timeOffset="4480.06">6469 11046 0,'0'27'31,"-13"-14"-31,0 13 16,13 41-1,-14-28 1,-39 41-1,14 26 1,-1-40 0,0 53 15,27-106-15,13 0-16</inkml:trace>
  <inkml:trace contextRef="#ctx0" brushRef="#br0" timeOffset="18641.49">8096 11430 0,'0'0'0,"-13"0"16,13-13 15,26 13 0,67 0-15,238-53 31,-291 53-32,12 0 1,-38 0 0,-14 13-1,-14-13 1</inkml:trace>
  <inkml:trace contextRef="#ctx0" brushRef="#br0" timeOffset="19007.52">8520 11192 0,'0'0'0,"-14"-13"31,1-106-15,13 211 0,13-79-1,1 1 1,39 12 0,-14 1-1,41 12 1,-14 27-1,-40-39 1,-13 26 0,-52 13-1,-1-13 1,-92 39 0,13-78-1</inkml:trace>
  <inkml:trace contextRef="#ctx0" brushRef="#br0" timeOffset="20997.39">9340 11258 0,'0'0'0,"0"-13"15,-13 13 1,-1 0 0,28 0 31,12 13-47,0-13 15,54 13 16,-14 0-15,-26-13 0,-1 0-1,-25 0 1,-1 14 0,-13 25-1,0 1 1,-27 39-16,-12 14 15,-27 119 1,52-106 0,1 39-1,13-118 1,0-14 15,27-13-15</inkml:trace>
  <inkml:trace contextRef="#ctx0" brushRef="#br0" timeOffset="21527.44">10054 11549 0,'0'0'0,"13"-40"0,1 1 16,-14 12-1,0-52 1,-14 39 0,-12 14-16,-1 12 15,-52 14 1,39 0 15,-39 53-15,39 14-1,40-28 1,53 54 0,40-1-1,-40-65 1,-14-1 0,-25-12-1,-28 12 1,-118 27 15,53-53-15,66 0-1,26-53 1,53-26 15,-13 26-15,0 13-1,-40 0-15</inkml:trace>
  <inkml:trace contextRef="#ctx0" brushRef="#br0" timeOffset="21860.73">10292 11337 0,'0'0'0,"0"14"31,0-1-15,0 13-16,0 14 16,0 53-1,-13-40 1,13-27 15,13 0-15,14-12-1,12-1-15,1 0 16,53-13 0,-40 0-1,13 0 1,-66-40 0,13 40-1</inkml:trace>
  <inkml:trace contextRef="#ctx0" brushRef="#br0" timeOffset="22060.77">10557 11377 0,'0'0'0,"-27"-26"0,14 26 16,-13 13-1,-27 53 1,0 185-1,0-39 1,53 0 0,0-80-16</inkml:trace>
  <inkml:trace contextRef="#ctx0" brushRef="#br0" timeOffset="26415.06">12025 10835 0,'-13'0'47,"13"13"-16,0 0 78,13-13-77,1 0-1,-1 13-16,13-13 1,-13 0 0,1 0 15,-1 0-15,0 0-1,0 0 1,27-13-1,-13 13 1,-14-13 0,0 13-1,13 0-15,1 0 16,13-13 0,-27 13-1,13 0 1,14 0-1,-27 0 1,27 0 15,-14 0-15,-12 0 0,25 0-1,-26 0 1,14 0-1,-1 0 1,-12 0 0,-1 0-1,0 0 1,0 0 0,1 0-1,12 0 1,-13 0-1,14 0 1,-14 0 0,0 0 15,14 0-15,-14 0-1,13-14 1,1 14 15,-14-13-15,13 13-16,-12 0 15,12 0 1,1 0 0,-14 0-1,13 0 1,-12 0-1,-1 0 32,0 0-31,0 0 0,0 0-1,1 0 1,12 0-1,-13 0 1,1 0 0,12 0-1,-13 0 1,0 0 0,14 0-1,-14 0 1,0 0-1,1 0 1,25 0 0,-12 0 15,-14 0-15,13 0-1,-12 0 1,25 0-1,-25 0 1,-1 0 0,-13-13 31,13 13-16,66 0-16,-118 0 1</inkml:trace>
  <inkml:trace contextRef="#ctx0" brushRef="#br0" timeOffset="27050.77">13401 10729 0,'0'0'0,"-13"0"31,-14 0-31,27 13 31,14-13 16,-1 0-31,0 13 15,0-13-31,1 14 16,12-1-1,-13 0 1,1-13 15,-14 13-15,13-13-16,-13 13 15,13-13 1,-13 14 15,0-1-15,0 0 0,-13 0-1,-14 14 1,1-1-1,-27 14 1,26-40 0</inkml:trace>
  <inkml:trace contextRef="#ctx0" brushRef="#br0" timeOffset="28914.73">12052 11126 0,'0'0'0,"-13"0"16,-1-80-1,14 133 1,0-40-1,27-13 48,-14 0-47,13 0-1,41 14 1,12 12-1,-26-26 1,40 0 0,-54 0-1,27 13 1,-26-13 0,-14 0-16,14 0 15,0 0 1,-14 0 15,27 0-15,-13 0-1,-27 0 1,40 0 0,-13 0-1,-14 0 1,14 0-1,-14 0 1,14 0 0,0 0-1,-27 0 1,27 0 0,-14 0-1,1-13 1,12 13 15,-26 0-15,27-13-1,-13 13 1,-14 0 0,13 0-1,14 0 1,-27 0-1,27 0 1,-27 0 0,14 0-1,-1 0 1,-13 0 0</inkml:trace>
  <inkml:trace contextRef="#ctx0" brushRef="#br0" timeOffset="29387.79">13481 11033 0,'-27'0'15,"14"0"1,-53 0-16,92 0 16,-13 0-1,1 0 1,-1 13 0,13 14-1,-12-1 1,-14 1-1,13-14 1,-13 13 0,0 1-1,-13-14 17,-1 0-32,-52 27 15,40-27 16</inkml:trace>
  <inkml:trace contextRef="#ctx0" brushRef="#br0" timeOffset="30418.65">12118 11377 0,'0'0'16,"-13"0"-1,-1 13 1,28-26 62,12 13-62,1 0-1,12 0-15,1 0 16,53 13 0,-54-13-1,67 0 1,-53 0 0,40 0-1,-1 0 16,-12 0-15,-41 0 0,54 0-1,-53 0 1,13 0-16,-14 0 16,41 0-1,-28 0 1,41 0-1,-40 0 1,26 0 0,-26 0-1,-39 0 1,-1 0 0,0 0 30,-13 14-30,13-14-16</inkml:trace>
  <inkml:trace contextRef="#ctx0" brushRef="#br0" timeOffset="30772.49">13533 11324 0,'-13'27'0,"0"-27"15,13-27 17,0 40-17,13 1 1,0-14-1,1 13 1,12 27 0,-13-14-1,-13 0 1,-39-12 0,12 12-1,-65 27 1,52-93-1</inkml:trace>
  <inkml:trace contextRef="#ctx0" brushRef="#br0" timeOffset="31730.8">12078 11695 0,'0'0'0,"-39"0"31,25 0 0,14-27 1,53 27-17,-13 0 1,92 0 0,-52 0 15,-1 0-31,0 0 15,67 13 1,26 1 0,-93-14-1,80 0 1,-93 13 0,27 0-1,-14 0 1,-52-13-1,12 0 1,-26 0 0,1 0-1,12 0 1,-13 0 15,1 0-15,-1 0 15,0 0 0,-13 13-15</inkml:trace>
  <inkml:trace contextRef="#ctx0" brushRef="#br0" timeOffset="32085.88">13414 11642 0,'0'0'0,"-79"0"0,26 0 31,93 0-16,79 0 1,-119 13 0,13 27-1,14-14 1,-1 14 0,14-27-1,-40 0 1,-14 0-1,1 1 1,-66 25 0,13-25-1,39 12 1</inkml:trace>
  <inkml:trace contextRef="#ctx0" brushRef="#br0" timeOffset="33970.68">12078 10980 0,'0'0'0,"-13"-39"31,-13 12-15,26 14 46,0 0-46,13 13 15,-13-14-15,0 1 0,13 0-1,-13 0 1,0-1 46,13 14-46,0 27 0,-13 13-1,14-1 1,-1 67-1,-13-27 1,0 93 0,0-79-1,0 13-15,0-27 16,0 67 0,0-80-1,0 79 1,0-78-1,0 65 1,-13-39 0,13-27 15,0-40-15,0-13-1,-14-13 16,1 0 1,0-26-32,0-1 15,0 1 1,-1-27 0,1 27-1,13 12-15,-13 14 16,13 14 31,13 12-32,0 1-15,1 12 16,-1-26 0,0 14-1,13-14 1,1-13-1,13-40 1,-14-12 0,14-28-1,-40 54 1,13-14 0</inkml:trace>
  <inkml:trace contextRef="#ctx0" brushRef="#br0" timeOffset="34889.1">12435 10848 0,'0'0'0,"0"26"63,-13-26-63,13 53 16,0-26-1,0 65 1,0 67-1,-13-93 1,13 106-16,-13-13 16,0 132-1,13-93 1,-14-131 0,14 38-1,-13-78 1,13-14-1,-13-13 1,13-13 0,-27-40 15,14 27-15,-13-27-1,-1 13 1,14 27-1,13-27 1,0 53 15,13 14-15,14-27 0,-14 39-16,0 1 15,27 26 1,-27-39-1,14-1 1,-14-26 0,13-40 15,14-52-15,-27 26-1,0 26 1,-13-13-16</inkml:trace>
  <inkml:trace contextRef="#ctx0" brushRef="#br0" timeOffset="35414.74">12726 10848 0,'0'26'47,"0"14"-32,0 39-15,0 1 16,0 39-1,0 145 1,-26 292 31,26-450-31,-13 66-1,13-119 1,-13-14-1,-14-65 17</inkml:trace>
  <inkml:trace contextRef="#ctx0" brushRef="#br0" timeOffset="35723.18">12581 12158 0,'0'-14'16,"0"1"-16,-13 13 0,13 13 62,13 1-46,0 25 0,0-12-16,14 12 15,-1 1 1,-12-27-1,25 1 1,1-81 0,-14 1-1,1-66 1,-14 53 0</inkml:trace>
  <inkml:trace contextRef="#ctx0" brushRef="#br0" timeOffset="36306.33">13004 10927 0,'0'-13'16,"0"26"-1,0 27 1,14 105 15,12 226 0,-26-212-31,-13 185 32,13-278-17,-27 0 1,14-79-1,0 13 17</inkml:trace>
  <inkml:trace contextRef="#ctx0" brushRef="#br0" timeOffset="36590.37">12951 11959 0,'0'-40'16,"14"186"-16,-41-371 15,40 344-15,-26-264 16,13 158-1,0 0 1,0 14 0,27 52-1,-1 0 1,27 80 0,-27-53-1,14-66 1,-27-54-1,40-78 1,-40 12 15,14 14-15,-14-13-16</inkml:trace>
  <inkml:trace contextRef="#ctx0" brushRef="#br0" timeOffset="43912.4">13388 10795 0,'0'0'0,"13"0"94,-13 13-78,0 0-1,0 14 1,0-1-16,0 14 31,0 66-15,0 39-1,0-52 1,0 105 0,0-105-1,13 92 1,-13-105 0,14-14-16,-14 0 15,13 66 1,-13-92-1,0 53 1,0-1 0,0-52-1,13 13 17,-13 26-17,0-39 1,0 13-1,0-67 64,-13 1-64,13-13 1,-13-14-1,-1 27 1,1-14 0,-13 1-1,26 13 17,13 13-17,0 0 1,-13 26-1,27 1 1,-27 12 0,13 41-1,13-80 1,-12 0-16,12-27 16,27-65-1,-27-41 1,-26 94 15</inkml:trace>
  <inkml:trace contextRef="#ctx0" brushRef="#br0" timeOffset="57106.53">18891 9287 0,'0'0'0,"0"40"15,0 12-15,-13-12 16,-13 13-1,-1 26-15,1 1 32,-27 105-1</inkml:trace>
  <inkml:trace contextRef="#ctx0" brushRef="#br0" timeOffset="57525.11">18838 9446 0,'0'0'0,"14"-27"15,25 1 1,-26 39 0,40 53-1,-26-13 1,39 53-1,-13-80 17,-13-65-17,-27-1 1,13-79 0,-26 53-1,14-27 1,-14 53-1,13 120 17,0-14-17,13 13 1,14 40 0,-27-92-1,1-27 1,-1-27-1</inkml:trace>
  <inkml:trace contextRef="#ctx0" brushRef="#br0" timeOffset="58110.22">19553 9287 0,'0'0'0,"13"0"16,0 0-1,-13 26 1,0-52-16,0 105 16,-13 1-1,-14-1 1,14-53 0,13-12-1,13-14 1,80 13-1,0 0 17,-40 0-17,13-13 1,-40 0 0,-13 14-1,14-14 1,-27-14-1,40-39 1,-1-26 0,-25 53-1,12-1 1,-26 14 0,0 39 15,0 41-16,-26 171 1,-14 53 15,40-185-15,-13-27 0,13-145-1</inkml:trace>
  <inkml:trace contextRef="#ctx0" brushRef="#br0" timeOffset="58375.28">20069 9207 0,'0'0'0,"13"0"31,0 0-31,27 27 31,-27-1-15,27 41-1,-40-28 1,-40 27 0,-53-26-1,27-40 1</inkml:trace>
  <inkml:trace contextRef="#ctx0" brushRef="#br0" timeOffset="58857.6">21590 9512 0,'0'0'0,"-13"0"16,0 0 0,52 13-1,-12 0 1,52 14-1,27-1 1,53-26 0,-67 0-1,-12 0 1,-67 0 0,-13-13-16</inkml:trace>
  <inkml:trace contextRef="#ctx0" brushRef="#br0" timeOffset="59124.6">22132 9327 0,'14'0'16,"-14"13"-1,0 13 1,13 14-16,13 13 15,1-13 1,-14-1 0,-13 120-1,-13-172 1,-80 92 0,14-13-1,-1-158 1</inkml:trace>
  <inkml:trace contextRef="#ctx0" brushRef="#br0" timeOffset="63061.19">24342 8334 0,'0'0'0,"0"-13"16,0 0-1,-53 0 17,66-1-32,-13 1 31,-13 13 16,-14 27-32,1 65 1,-1 1 0,27-40-1,0 26 1,14-66 15,25 27-15,1-40-1,-14 0 1,27-26 0,-26-14-1,-14 13 1,14-39 0,-14 40-1,-13-1-15,13 1 16,-13-14-1,0 27 1,0-40 0,0 40-1,0-27 1,-13 27 15,-14 0-15,14 13-1,-40 0 1,27 0 0</inkml:trace>
  <inkml:trace contextRef="#ctx0" brushRef="#br0" timeOffset="65018.37">24342 9155 0,'0'13'32,"0"0"-17,13-13 32</inkml:trace>
  <inkml:trace contextRef="#ctx0" brushRef="#br0" timeOffset="65646.1">24276 9432 0,'0'0'0,"-14"0"0,14 27 15,-13-1 1,13 1-1,-13-14 1,13 0 0,26-13-1,-39 0 1,13-13 0,0-13-1,-40 12-15,40-25 31</inkml:trace>
  <inkml:trace contextRef="#ctx0" brushRef="#br0" timeOffset="66129.42">24381 9260 0,'0'0'0,"14"-13"31,-14 0 16,-14 26 0,-12 27-47,13-14 16,-1 40-16,-12-13 15,0 0 1,12-13 0,14-14-16,-53-26 31</inkml:trace>
  <inkml:trace contextRef="#ctx0" brushRef="#br0" timeOffset="67050.25">24196 10081 0,'0'0'0,"13"0"15,1 0 1,-1-93-1,13 159 1,1-53 0,12 14-1,-12-1 1,-14 27 0,-13-26-1,-40 39 1,-65 26-1,65-65 1,-26 13 15,53-27-15,39-13 0,14 0-1,79-13 1,-66 13-1,66 52 1,-106-184 0</inkml:trace>
  <inkml:trace contextRef="#ctx0" brushRef="#br0" timeOffset="67323.41">24276 10954 0,'0'0'0,"-14"0"63,14 13-63,0-39 31</inkml:trace>
  <inkml:trace contextRef="#ctx0" brushRef="#br0" timeOffset="67497.41">24196 11311 0,'0'0'0,"0"26"16,0 1-16,0-40 16,-13 13-1</inkml:trace>
  <inkml:trace contextRef="#ctx0" brushRef="#br0" timeOffset="67681.25">24209 11602 0,'0'0'0,"0"40"16,-13-27-16,13 27 15,-40 26 17,40-53-32</inkml:trace>
  <inkml:trace contextRef="#ctx0" brushRef="#br0" timeOffset="68050.95">24223 13454 0,'0'0'0,"0"13"16</inkml:trace>
  <inkml:trace contextRef="#ctx0" brushRef="#br0" timeOffset="68431.95">24223 13467 0,'26'-53'32,"27"-66"-1,-40 0 16,-13 66-32,-53 27 1,-13 39 0,13 14-1,27 52 1,-1-79-1,27 106 1,27-67 0,12-39-1,41 14 1,-54-1 0,-12 53-1,-67 119 1,-14-52 15,1 25-15,0-25-16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53:58.41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8149 6959 0,'0'0'0,"-13"-27"0,-14 14 15,14-14-15,-26 27 47,65 0 31,14 14-62,52 25 0,-26-25-1,93 12 1,-79-26-1,92 0 1,-27 0 0,27 0-1,-79 0 1,105-26 0,-105 12-1,79 14 1,-80 0-1,14 0 1,26 0-16,120 27 31,-120-27-15,133 13 0,-199 0-1</inkml:trace>
  <inkml:trace contextRef="#ctx0" brushRef="#br0" timeOffset="5505.58">11919 7170 0,'0'13'172,"0"1"-157,0-1 1,0 0-16,-13 0 16,13 14-1,0-1-15,-13-13 16,13 14-1,-40 79 48,27-93-47,0 0-1,13 0-15,-13-13 16,13 14-1,0-1 1,-14-13 0,14-13 46</inkml:trace>
  <inkml:trace contextRef="#ctx0" brushRef="#br0" timeOffset="6717.43">12568 6615 0,'0'0'0,"0"-14"31,13 14-31,-26 14 109,-1 12-109,-12 0 16,-67 80 0,41-40-1,-1 1 1,0 12 0,-40 80-1,53-93 1,14 66-1,13-66 1,-1 40 0,14-26-1,0-41 1,14 1 0,25-14-1,-12-26 1,39-13-1,0-27 1,-39 14 0,12-14 15,-39 27-15,14-27-1,-14 27 1,0 0-1,-14-14 1,1 14 0,-27 13-1,1-13 1,12 13 0,-39 0-1,13 0 1,40 0-1,-14 0 1,14 13 0,-13-13-1,13 0 17</inkml:trace>
  <inkml:trace contextRef="#ctx0" brushRef="#br0" timeOffset="20533.63">2963 8387 0,'0'0'0,"0"-13"63,-13 0-48,13 0 1,13 13 31,14 0-32,-1 0-15,14 0 16,13 0 0,-13 0-1,65 0 1,-52 0-1,-13 0-15,13-14 16,79-12 15,-66 26-15,14 0 0,-41 0-1,54 0 1,0 0 15,-54 0-15,54 13-1,-53 0 1,39 1 0,-26-14-1,66 0 1,0 0-1,-66-14 1,40 1 0,-1 0-1,-52 13 1,39-13 0,14-1-1,-54 14 1,41 0-1,-1 0 17,-52 0-17,52 27 1,-39-14 0,26 0-1,-26 1 1,52-14-1,14 0 1,13 0 0,-53 0-1,80-40 1,-80 13 0,66-12-1,-79 39 1,40 0 15,13 13-15,-27 13-1,119-12 1,67-14 0,-93 0-1,-13-27 1,-1-65-16</inkml:trace>
  <inkml:trace contextRef="#ctx0" brushRef="#br0" timeOffset="26354.05">4710 10663 0,'0'0'0,"26"-14"31,-13 14-31,1 14 47,-1 12-47,13 14 15,14 26 1,-14-26 0,40-1 15,-26-25-15,13-14-16,0 0 15,66-53 1,-79 13-1,39-13 1,-39 27 0,-14 26-1,27 0 1,40 0 0,-54 0-1,67 0 1,-53 13-1,66 0 1,14-13 0,-54 0-1,66-13 17,-25-27-17,-68 27 1,41-14-1,-14 27 1,-39-13 0,66 13-1,-66 13 1,65 27 0,-12 0-1,-40-27 1,40 14-1,-54-27 1,67 13 0,-13-13-1,-40 0 17,66 0-17,0-13 1,-80 13-1,41 0 1,-54 0 0,40 0-1,-13 26 1,-13 0 0,39 41-1,-52-41 1,52 1-1,-13-27 1,-26 0 0,0-14-1,-1-52 1</inkml:trace>
  <inkml:trace contextRef="#ctx0" brushRef="#br0" timeOffset="29323.57">18322 11046 0,'0'0'0,"0"14"0,-13 12 15,-53 0 1,79 14-16,0 0 15,1 0 1,39 12 0,52-38 15,41-14-15,-80-27-1,106-39 1,-26 0-1,-80 53 1,40-1 0,-67 14-1,14 14-15,-13 12 16,53 40 0,-41-39-1,41 26 1,-40-40-1,53-13 1,26 0 15,0-27-15,-65 14 0,78-26-1,-66 12 1,80 27-1,13 0 1,-92 27 0,65 25-1,-66-25 1,80 26 0,13-53-1,-79 0 1,92-53-1,-13-26 1,-79 39 15,65 0-15,1 40 0,-80 0-1,67 40 1,-93-14-1,79 27 1,0-13 0,-65-40 15,78 0-31,-66 0 16,67-53-1,13-13 1,-14 13-1,-79 26 1,80-12 15,-80 26-15,66 13 0,-13 0-1,-66 13 1,80 40-1,-67-40 1,66 27 0,27-14-1,-67-26 1,147 0 0,65-66-1,-132 26 1,198-52-1,-224 65 1,12-12 0</inkml:trace>
  <inkml:trace contextRef="#ctx0" brushRef="#br0" timeOffset="39464.9">10795 10702 0,'0'-13'31,"0"0"-31,0 0 16,-13 13-1,0-14 1,-1 14 31,14 14 109,0 12-140,0-13-16,0 1 15,0-1 1,14 0-16,-1 0 16,0-13-1,40 0 1,13 0 0,-39 0-1,39-26 1,-40-1-1,14 1 1,-27 13 0,0 13-1,1 0 1,12 0 0,-13 0-1,14 26 1,12-13-1,-12 1 1,-1-14 0,27 0-1,-26 0 1,39 0 0,-40 0-1,14-14 1,0 1-1,-27 13 1,13 0 15,1 0-15,-1 0 0,27 0-1,-13 0 1,-14 13-1,27 14 1,-26-14 0,26 27-1,-1-14 1,-25-13 0,26 1-1,-27-14 1,40 0-1,27-14 17,-53-52-17</inkml:trace>
  <inkml:trace contextRef="#ctx0" brushRef="#br0" timeOffset="53468.4">10927 11549 0,'0'0'0,"0"13"16,0 1 31,14-14-32,-14 13 1,13 0 0,-13 0-1,0 14-15,0 52 32,0-53-17,0-12 1,0 12-1,-13-13 1,-1 1 0,-25-14-1,12 0 1,-13 0 0,-12 0-1,25 0 1,-13-27-1,14 1 1,13 26 0,-1-40-1,1 0 1,13 27 0,0-13-1,13 26 16,1-27-15,-1 14 0,0 0-1,14 0 1,-1-1 0,1-12-1,12 13 1,1-1-1,-14 14 1,41-26 0,-41 26-1,40 0 1,-39 0 0,52 0 15,-26-13-16,-27-1 1,14 14 0,-14 0-1,-12 0 1,-1 0 0,0 0-1,-39 0 79</inkml:trace>
  <inkml:trace contextRef="#ctx0" brushRef="#br0" timeOffset="54310.16">11628 11523 0,'-13'0'16,"0"0"-16,-27 0 15,14 13-15,-14 13 16,14 1 0,-1-1-16,14 14 15,0 0-15,26 52 32,0-65-17,106 26 16,-105-53-15,12 13-16</inkml:trace>
  <inkml:trace contextRef="#ctx0" brushRef="#br0" timeOffset="54862.6">11867 11589 0,'0'0'0,"-14"0"0,1 0 31,13-13-15,13 26 15,14 13-15,-1 14-1,1 13 1,12 0-1,14 26 1,-13-39 0,-27-27-1,-13 0 1,0-52 0</inkml:trace>
  <inkml:trace contextRef="#ctx0" brushRef="#br0" timeOffset="55143.96">12039 11549 0,'0'0'0,"0"27"31,0-1-16,-14 14 1,-12-1 0,-54 67-1,54-66 1,-40 13 0,53-53-1</inkml:trace>
  <inkml:trace contextRef="#ctx0" brushRef="#br0" timeOffset="55678.26">12330 11536 0,'13'0'63,"0"0"-63,0 13 15,14 14 1,-14 12 0,0 14-16,0-13 15,-13 52 1,-26-52-1,-27 0 1</inkml:trace>
  <inkml:trace contextRef="#ctx0" brushRef="#br0" timeOffset="57279.31">10504 12872 0,'-13'0'31,"-14"13"-31,1-13 16,-1 13 0,-52 27 15,39 13 0,40-27-15,0-12-1,14-1-15,-1 13 16,40 14 0,-14-27-1,1 1 1,-40 12-1,0 0 1,-26 27 15,-14-26-15,-13 13 0,13-27-1,1-79 1</inkml:trace>
  <inkml:trace contextRef="#ctx0" brushRef="#br0" timeOffset="57515.4">10583 13044 0,'0'0'0,"14"0"16,-14 13-1,0 14 1,0-1-16,0 14 16,0 39-1,0-39 17,0-67-1</inkml:trace>
  <inkml:trace contextRef="#ctx0" brushRef="#br0" timeOffset="57697.49">10676 12859 0,'0'0'0,"-13"0"31,-1 0-15,28 0 0</inkml:trace>
  <inkml:trace contextRef="#ctx0" brushRef="#br0" timeOffset="58848.41">10980 13084 0,'-13'0'31,"13"13"-15,0 0-16,0-26 94,0 0-79,0-1 1,0 1 0,0-13-1,-13 26-15,0-14 16,-14 1 0,14 0-1,-14 0 1,14 13-1,-27 0 1,27 26 0,0 1-1,0 39 1,13 0 0,0-40-1,13-12 1,0-14-1,27 0 1,-27-14 15,0 1-31,1-13 16,12-27 0,-13 26-1,-13 1 1,0 52 46,0 1-62,0 26 16,0 119 0,0-53-1,0 106 1,-26-93-1,-1-92 1,-52 13 15,26-40-15,-53 0 0,14-39-1,65-14 1,40-53-1,80-13 1,-27 67 0,14-14-1,-14-53 1</inkml:trace>
  <inkml:trace contextRef="#ctx0" brushRef="#br0" timeOffset="59581.61">11086 13110 0,'0'0'0,"13"0"32,1 27-1,-14-1-31,13 0 15,-13 1 1,0 26 0,0-40-1,0 0 1,0-39 31,0 13-47,0-27 15,26-13 1,1 0 15,-1 53-15,-13 0 0,14 0-1,-27 13 1,0 27-1,0-14 1,0 14 0,0-27-1,0 1-15,0-28 47,0-12-47,13-1 16,13-25-1,-12 25 1,-1 14 15,13 13-15,-26 26 0,14 1-1,-14 12 1,0-12-16,13-1 15,0 1 1,14-27 0,-14-27-1</inkml:trace>
  <inkml:trace contextRef="#ctx0" brushRef="#br0" timeOffset="60750.16">11589 13163 0,'0'0'0,"0"-13"0,0 0 16,-13 13-1,-1 0 32,14 26 16,0 0-48,0 1-15,0-1 16,0 1 0,27-27-16,-14 0 15,27 0 1,-14 0 0,1-53-1,-27 40 1,0-27-1,-27 14 17,1 12-17,-27 1 1,40 13 0,-1 0-1,41 0 1,65 0-1,-52 0 1,53 0 0,-67 0-1,27 0 1,-27 13 0,-26 1-1,0 12 1,0 0 15,0 14-15,0-27-1,0-39 1,0-14 0,0 1-1</inkml:trace>
  <inkml:trace contextRef="#ctx0" brushRef="#br0" timeOffset="60853.16">11959 12965 0,'0'0'0,"0"-27"16,0 40 15</inkml:trace>
  <inkml:trace contextRef="#ctx0" brushRef="#br0" timeOffset="61350.31">12224 13097 0,'-13'0'16,"-14"0"0,1 0-1,-27 0 1,26 0-1,14 40 1,13-1 0,26 1-1,1-27 1,-1-13-16,1-13 16,13-66-1,-14 26 1,-13-66 15,0-40-15,1 0-1,-14 106 1,0 13 0,0 133 15,0-14-16,-14 67-15,14-14 16,-13 80 0,13-159-1,0-119 1</inkml:trace>
  <inkml:trace contextRef="#ctx0" brushRef="#br0" timeOffset="62200.74">13057 12726 0,'0'0'0,"0"14"0,0-1 15,40-13 1,26 13 15,-53 0-15,0 27-1,-13-13 1,-39 52 0,-27 0-1,52-52 1,14 12-1,40 28 1,-13-41 0,-1 40-1,-26-39 1,-26 12 0,-14-12-1,13-14-15,-12-13 16,-41 0 15,54-26-15,-14-41-1,40-25 1,0 39 0,27 0-1,26 40 1,-40 13-1,0 13 1,-13 0 0,-26 40-1,-27 13 1,26-39 0,14-14-1,79-40 32,0-12-31,27-14-16</inkml:trace>
  <inkml:trace contextRef="#ctx0" brushRef="#br0" timeOffset="62317.61">13361 13044 0,'0'0'0,"0"26"15,0 14-15,-26 13 16,13-13-1,13-54 17</inkml:trace>
  <inkml:trace contextRef="#ctx0" brushRef="#br0" timeOffset="62867.5">12687 13084 0,'0'0'0,"-40"0"0,27 26 15,-14 14 1,14 13-1,13-14 1,13-12 0,80-1-1,-14 14 1,160-27 0,-1-26-1,-133-27 16,28 40-15,-80-26 0,-40-1-1,-13-26 1,0 27 0,-27-27-1,27 40 1,0 26-1,0 66 1,0 1 0,0 65-1,27-105 1,-14-40 0</inkml:trace>
  <inkml:trace contextRef="#ctx0" brushRef="#br0" timeOffset="63284.5">13864 12779 0,'0'0'0,"0"-13"0,13 13 16,1 13 15,-1 1-31,0-1 15,0-13 1,40-13 0,-13-1-1,-27 28 1,-26 39 0,0-27-1,-27 0 1,14-12-1,-27-1 1,39-13 0,1 0-1,26 0 1,40 0 0,40 0-1,-40 0 1,-13 0-1</inkml:trace>
  <inkml:trace contextRef="#ctx0" brushRef="#br0" timeOffset="63517.49">14023 12435 0,'0'0'16,"-13"0"-1,-1 53 1,14 0 0,0 119-1,14 13 1,-14-105 0,0-27-1</inkml:trace>
  <inkml:trace contextRef="#ctx0" brushRef="#br0" timeOffset="63754.2">13970 12912 0,'0'-27'16,"0"54"-16,-13-54 15,-14 54 1,1-1 0,-14 53-1,27-12 16,0 12-31,13 0 16,13 54 0,40-120-1,-40-13 1,0-79 0,1 26-1</inkml:trace>
  <inkml:trace contextRef="#ctx0" brushRef="#br0" timeOffset="64453.61">13970 13097 0,'26'-27'15,"-52"54"-15,52-27 16,-26 40 0,0-1-1,14 67 1,-14-40 0,-27-53 15,-52 1-16,-14-14 1,40 0 0,0-27-1,80 1 1,13-14 0,132-53-1,-93 41 1,66-54-1,-39 40 1,-66 66 0,26-14-1,-53 14 1,40 53 0,-13 13 15,-40 40-16,0-66 1,-40 66 0,1-80-1,-54 27 1,40-40 0,13-13-16,1 0 15,12-53 1,27 14-1,13-1 1,14 27 0,66 26-1,39 40 1,13 0 0,-79-27 15,27 1-16,-93-14 1,0 0 0,0 14-1</inkml:trace>
  <inkml:trace contextRef="#ctx0" brushRef="#br0" timeOffset="64701.19">15134 13348 0,'0'0'15,"0"40"-15,0-27 16,0 0-16,0-26 31</inkml:trace>
  <inkml:trace contextRef="#ctx0" brushRef="#br0" timeOffset="65717.14">15200 13057 0,'0'27'0,"0"-1"16,0-13 0,0 1-16</inkml:trace>
  <inkml:trace contextRef="#ctx0" brushRef="#br0" timeOffset="65893.32">15214 13401 0,'-14'27'0,"28"-54"0,-54 93 15,-53-39 1,146-27 15,-40-13-15</inkml:trace>
  <inkml:trace contextRef="#ctx0" brushRef="#br0" timeOffset="66887.62">17171 12502 0,'0'0'0,"-13"0"31,0 26-31,13 14 15,0 26-15,0 26 16,-13 28 0,13-1-16,-40 53 47,14-133-47</inkml:trace>
  <inkml:trace contextRef="#ctx0" brushRef="#br0" timeOffset="67504.7">15888 13454 0,'0'0'0,"-26"0"16,-1 0-16,14 0 15,13-13 17,13-14-17,1 14 1,78-13-1,-39 26 1,13 0-16,0 0 16,80 0-1,-67 0 1,106 13 0,-79-13-1,146 0 1,12-13-1,-131-1 1,144 1 0,14 13 15,-145 0-15,171 0-1,1 27 1,-146-1-1,185 1 1,-172-14 0,172 0-1,-79-13 1,-198 0 0</inkml:trace>
  <inkml:trace contextRef="#ctx0" brushRef="#br0" timeOffset="68237.02">16166 13811 0,'0'0'0,"13"13"31,-13 14-15,-13 238 15,13-160-15,-13 81-1,0-81 1,13-78 0,-14-14-1,14-132 17</inkml:trace>
  <inkml:trace contextRef="#ctx0" brushRef="#br0" timeOffset="68622.34">16656 14221 0,'0'0'0,"-14"0"15,1 0-15,40-13 32,-1 0-17,27 13 1,66 0-1,0-13 1,0 13 0,-92 0 15,-14 13-15,-13-53-16</inkml:trace>
  <inkml:trace contextRef="#ctx0" brushRef="#br0" timeOffset="68922.88">16947 13917 0,'0'0'0,"0"-13"0,0 26 15,0 0 1,0 80 15,0 66-15,0-67 0,0 27-1,0-92 1,-27-27-1,40 0-15</inkml:trace>
  <inkml:trace contextRef="#ctx0" brushRef="#br0" timeOffset="70232.61">17608 14221 0,'0'14'15,"-26"-1"17,52 0-32,-13-13 15,14 0-15,-14 0 16,66-40 15,-39-52 0,-40 52-15,0 14 0,0-1 15,0 1-15,-13 12-1,-14 1 1,1 13-1,-1 0 1,-12 0 0,25 13-1,-12 14 1,13-14 0,0 14-16,-1-14 15,1 40 1,0-40-1,0 27 1,13-1 15,0 1-15,0-27 0,0 14-1,0-14 1,13 13-1,0-12 1,14 12 0,-1-13-1,-13-13 1,14 14 0,-1-1-1,1-13 1,12 0-1,14 0 1,-40 0 15,14 0-15,-1 0 0,27 0-1,-13 13 1,-27-13-1,14 0 1,-14 0 0</inkml:trace>
  <inkml:trace contextRef="#ctx0" brushRef="#br0" timeOffset="70813.32">18137 13891 0,'0'0'0,"-13"0"0,0 0 15,0 0 1,13-14-16,13 14 31,13 0-15,133 0 15,-53 14-15,-80-14-1,14 0 1,-53 0 31</inkml:trace>
  <inkml:trace contextRef="#ctx0" brushRef="#br0" timeOffset="71207.64">18759 13785 0,'0'0'0,"0"-13"16,-13 13-1,13-14-15,13 14 32,13 0-17,1 27 1,-1 12 0,1 1-16,-1 13 15,1 0 1,-14-40-1,0-13 1,-13-79 15</inkml:trace>
  <inkml:trace contextRef="#ctx0" brushRef="#br0" timeOffset="71441">18984 13719 0,'0'0'0,"-13"0"31,-27 26-15,40-13 0,-27 27-16,1 13 15,-14 0 1,1-13-1,12-14-15,1-13 16</inkml:trace>
  <inkml:trace contextRef="#ctx0" brushRef="#br0" timeOffset="79314.83">22066 11033 0,'0'0'0,"0"13"0,-13 1 15,0-14-15,13 13 32,13-13 61,0 0-93,0 0 16,27 0 0,0-13-1,0-1-15,12 1 16,68 0 0,-68 13-1,41 0 1,26 13-1,-66 0 1,53 14 0,-53-14 15,39-13-15,-52 0-1,26 0-15,-13-13 16,79-40-1,14 0 1,-93 53 0,53-13-1,-14 13 1,-52 13 0,79 13-1,-66-12 1,66 12-1,0 1 17,-53-27-17,80 0 1,-80 0 0,79-27-1,-12 1 1,-80 12-1,66 1 1,-40 13 0,-39 0-1,39 0 1,-52 0 0,39 0-1,13 13 1,-26 1-1,53-1 1,13 0 15,-40-13-15,80 0 0,13-26-1,-93 12 1,40 1-1,-92-13 1</inkml:trace>
  <inkml:trace contextRef="#ctx0" brushRef="#br0" timeOffset="81160.72">21960 10464 0,'0'0'0,"-26"13"31,0-13-31</inkml:trace>
  <inkml:trace contextRef="#ctx0" brushRef="#br0" timeOffset="93210.25">27768 10014 0,'0'0'0,"40"-39"0,-14-1 16,1 14-1,-27 12-15,0 28 32,-27 65-17,-105 212 16,0-40 16,118-277-47</inkml:trace>
  <inkml:trace contextRef="#ctx0" brushRef="#br0" timeOffset="93425.47">27914 10014 0,'0'0'0,"26"67"31,-13-28-31,14 14 16,12 0-1,54-13 1,-40-27-1,-40-13 1</inkml:trace>
  <inkml:trace contextRef="#ctx0" brushRef="#br0" timeOffset="93761.02">27847 10332 0,'0'0'0,"-39"0"16,12 13-16,67 0 47,0 1-47,26-1 16,0 0-1,40 0 1,-93 27-1,-13-14 1,-40 41 0,1-41-1,-28 27 1,15-53 0,38-13-1</inkml:trace>
  <inkml:trace contextRef="#ctx0" brushRef="#br0" timeOffset="93897.71">27861 10425 0,'0'-40'16,"0"80"-16,0-54 31,0 41-31,-14 26 16,1 0 0,-27 52-1,40-52 1</inkml:trace>
  <inkml:trace contextRef="#ctx0" brushRef="#br0" timeOffset="94233.15">28641 9962 0,'0'0'16,"27"-14"-16,-27 28 31,-14-1-31,1 13 16,-13 14-1,-27 26 1,26-39 0,14 39-1,0 79 1,-14 93-1,14-132 1,13 40 0,-13-160-1,13-12 17</inkml:trace>
  <inkml:trace contextRef="#ctx0" brushRef="#br0" timeOffset="94411.11">28535 10385 0,'0'0'16,"0"-40"-16,14 14 16,12 13-1,0-1 1,27 14 0,-13 0-1,-40 14 1</inkml:trace>
  <inkml:trace contextRef="#ctx0" brushRef="#br0" timeOffset="94581.11">28562 10425 0,'-27'0'0,"54"0"0,-93 13 16,-1-79 0,67 119-1,27-53 16,52 0-15,40 0 0,-66-53-1</inkml:trace>
  <inkml:trace contextRef="#ctx0" brushRef="#br0" timeOffset="94825.82">28297 10689 0,'0'0'0,"-66"0"31,119-225-31,26 410 16,-13-198 15</inkml:trace>
  <inkml:trace contextRef="#ctx0" brushRef="#br0" timeOffset="95512.09">28959 10120 0,'0'0'0,"0"14"31,0-1-31,0 40 31,-14 53-15,14-67-1,0-12-15,27-67 32,-1 14-17,14-54 1,0 27 0,-27 40-1,0 39 16,-13 27-15,27 106 0,-14-80-1,0 54 1,-26-67 0,-14-53 15,-39-13-16,27 0 1,-28-26 0,54-27-1,26 0 1,14 40 0,39 13-1,-26 13 1,39 53-1,27 27 1,-40-67 0,40-13-1,-80-13 1,-12-26 15,-14-14-31</inkml:trace>
  <inkml:trace contextRef="#ctx0" brushRef="#br0" timeOffset="96595.02">29832 10041 0,'13'13'16,"-13"0"-16,13 54 31,-26-28-31,-93 94 31,14-67 0,78-13 16,28 66-31,-1-40-1,0 40 1,-13-66 0,0-79 15</inkml:trace>
  <inkml:trace contextRef="#ctx0" brushRef="#br0" timeOffset="96746.05">29845 10411 0,'0'0'0,"106"-13"16,13-40 0,-53 40-1,13-40 17,-39 53-17</inkml:trace>
  <inkml:trace contextRef="#ctx0" brushRef="#br0" timeOffset="97178.9">30136 10411 0,'-66'53'16,"132"-106"-16,-211 159 16,39-79-1,132-27 1,27 0 0,26-14-1,14-12-15,0-14 16,65-52-1,-118 52 1,-40-53 0,-66 1 15,13 52-15,-26-26-1,39 39 1,40 41-1,26 131 1,1 1 0,39 237-1,0-78 1,-26-239 0,13-79-1,-40-120 1,-13 67 15</inkml:trace>
  <inkml:trace contextRef="#ctx0" brushRef="#br0" timeOffset="97329.96">30467 10517 0,'0'0'16,"-40"-26"0,0 39-1,-92 80 1,53-1-1,-1-26-15,14-13 16,0-26 0,53-54-16</inkml:trace>
  <inkml:trace contextRef="#ctx0" brushRef="#br0" timeOffset="97445.96">30361 10200 0,'0'0'0,"40"-14"15,-27 28 1,0-14 0</inkml:trace>
  <inkml:trace contextRef="#ctx0" brushRef="#br0" timeOffset="97679.53">30824 10266 0,'0'0'0,"13"0"16,-13 40 15,0 12-15,0 81-1,0-80 1,0-27-1</inkml:trace>
  <inkml:trace contextRef="#ctx0" brushRef="#br0" timeOffset="97905.55">31075 10054 0,'0'0'0,"14"0"31,-14 27-31,0 12 16,-27 120 0,14-40-1,-27 93 1,40-67 0,0-158-1,13-40 16</inkml:trace>
  <inkml:trace contextRef="#ctx0" brushRef="#br0" timeOffset="98130.54">31261 10253 0,'0'0'0,"0"26"31,0 1-16,0 12-15,0 1 16,13 0 0,40-14-1,-27-26 1,-13-26 0,1 12-1</inkml:trace>
  <inkml:trace contextRef="#ctx0" brushRef="#br0" timeOffset="98972.54">31459 10160 0,'0'0'0,"0"13"47,-13 0-47,0 14 16,13 13-1,-14 26 1,14-40 0,53-26-1,53-26 1,-40-1-1,0-39 1,-66 53 0,0-14-1,0 1 1,-13-14 0,0 40-1,0 14 1,-27 78-1,27-12 1,-27 118 0,27-39-1,13-120 1,-13-25 0,-1-14-1,-25-40 1,-14-13-1,26 27 1,14-1 15,40 27-15,52 0 0,40 27-1,-53 25 1,-66-25-1,-53 26 1,-26-13 0,-80 12-1,66-12 1,93-13 0,120-1-1,197-13 1,-132-13-1,-13 0 17,-40-26-1</inkml:trace>
  <inkml:trace contextRef="#ctx0" brushRef="#br0" timeOffset="100293.47">13322 14407 0,'0'0'0,"0"-67"31,0 54-15</inkml:trace>
  <inkml:trace contextRef="#ctx0" brushRef="#br0" timeOffset="101716.67">16206 15333 0,'-13'0'16,"26"0"-16,-13 0 47,26 0-32,27 0-15,146 0 32,39 0-1,-80 0 0,-78 0-15,79 0-1,-80 0 1,106 0 0,-105 0-1,-1 0-15,0 0 16,54 0-1,-81 0 1,54 13 0,0 0-1,-66 14 1,52-1 0,27 27-1,-39-40 1,184 27 15,107-27-15,-199 0-1</inkml:trace>
  <inkml:trace contextRef="#ctx0" brushRef="#br0" timeOffset="103602.1">17701 14922 0,'13'0'31,"-13"14"-31,26-1 16,93 13 15,384 27 16,-106-106-16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55:57.31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8017 12713 0,'0'0'16,"13"0"0,-13 13-1,0-39 1</inkml:trace>
  <inkml:trace contextRef="#ctx0" brushRef="#br0" timeOffset="260.06">8004 13004 0,'0'0'0,"0"13"16,13-13 0,-13 14-1,-40-14 16</inkml:trace>
  <inkml:trace contextRef="#ctx0" brushRef="#br0" timeOffset="2852.63">9379 12607 0,'0'-13'47,"14"0"-32,-14 0 1,0-1 15,0 1 0,0 0 16,-14 13-47,1 0 16,-26 0 0,12 0-1,-39 0 1,13 13 15,40 0-15,-27 14-1,27-14 1,13 14 0,13 12-1,14 14 1,12-13-1,14 13 1,-26-27 0,-1 27-1,-13-40 1,-13 1-16,0-1 16,-13 13-1,-13-12 1,-80 25-1,40-12 17,-67-1-17,67-13 1,53-13 0,39 0-1</inkml:trace>
  <inkml:trace contextRef="#ctx0" brushRef="#br0" timeOffset="3318.95">9499 12859 0,'0'0'0,"0"-13"0,0-1 16,0 1 0,-27 13-16</inkml:trace>
  <inkml:trace contextRef="#ctx0" brushRef="#br0" timeOffset="3916.02">9551 12846 0,'0'0'0,"0"-14"15,0 1 1,14-53 0,-14 79-16,13 0 31,-13 1-16,0-1 1,0-26 203,0-14-172</inkml:trace>
  <inkml:trace contextRef="#ctx0" brushRef="#br0" timeOffset="4652.76">9591 12859 0,'0'-13'32,"0"-1"-32,0 1 31,0 0-31,0-14 16,0 14-1,-13 13 1,13-13-1,-13 13 1,-14 0 0,1 0-1,-14 26 1,14 41 0,-1-41-1,14 40 1,13-26-1,40-40 17,-14 0-17,14-40 1,-27 27 0,-13 53 15,-13 12 0,-14 107-15,1 13-1,26-119 1,13-26 0,40-67-1,-27 0 1,-12-26-1,-1 13-15</inkml:trace>
  <inkml:trace contextRef="#ctx0" brushRef="#br0" timeOffset="5139.8">9723 12713 0,'0'0'0,"14"53"0,-14-13 15,0 0 1,0-1 0,0 41-1,0-54 1,13-26-1,13-13 1,-12 0 0,25-54-1,-25 41 1,12 0-16,-26-1 16,13 1-1,-13 12 16,0 54 1,0 39-17,0-39 1,0 13 0,13-40-1,27-13 1,-13-13-1</inkml:trace>
  <inkml:trace contextRef="#ctx0" brushRef="#br0" timeOffset="5704.57">10120 12938 0,'0'0'0,"0"27"31,14-27-15,12 0-1,0-14-15,27-25 16,-39 12 0,-14-12 15,0 25-16,-27 1 1,1 13 0,-1 0-16,1 0 15,-27 40 1,40-14 0,13 40-1,13-39 1,53-1-1,27-26 1,-14 0 0,-66 0-1,14-13 1</inkml:trace>
  <inkml:trace contextRef="#ctx0" brushRef="#br0" timeOffset="6105.27">10544 12806 0,'0'0'0,"-14"0"62,1 0-46,0 0-16,-13 0 16,-1 13-1,1 0-15,-1 1 16,-13 38 0,40-25 15,14 26-16,65-27 1,-39-26 0,26 0-1,-26 0 1,-14 0 0,-13-79-16</inkml:trace>
  <inkml:trace contextRef="#ctx0" brushRef="#br0" timeOffset="6537.53">10372 12965 0,'0'0'0,"-14"13"15,14 0-15,-39-13 16,52 0 0,0 0-16,0 0 15,40-13 1,-26 0 15,13-40-15,-14 26-1</inkml:trace>
  <inkml:trace contextRef="#ctx0" brushRef="#br0" timeOffset="7088.62">10861 12859 0,'0'0'0,"13"0"31,14 0-15,-1 0-16,27 0 31,-26 13 0,-27 13-31,0 1 16,-66 26-1,-14 0 1,40-40 15,14 13-15,39-12-1,27-14 1,79 0 0,-66 0-1,-119 0 1,145-27-16</inkml:trace>
  <inkml:trace contextRef="#ctx0" brushRef="#br0" timeOffset="7472.41">11218 12991 0,'0'0'16,"27"13"0,-14 14-1,53-41 1,0-12 15,-52 0-15,-1-14-1,-13 27 1,-13-1 0,-1 14-1,-12 0-15,-14 0 16,-13 27 0,40 13-1,0 26 1,66-27-1,-14-25 1,67-1 0,0-13 15,-27 0-15</inkml:trace>
  <inkml:trace contextRef="#ctx0" brushRef="#br0" timeOffset="9006.79">13216 12726 0,'0'0'0,"-13"0"15,-1-13 1,1 13-16,-26-13 15,12 0-15,-13 0 16,1 13 0,-1 0-16,0 0 15,-26 105 17,53-52-17,13 13 1,13-52-1,14-14-15,12 0 16,41-53 0,-54 26-1,1-26 17,-27 40-17,0 26 16,13 14-15,27 39 0,52-66-1,-39 0 1,13-26 0,-26-27-1,-27 39 1,0-39-1,-13 27 1,0 39 15,0 14-15,0-1-16,-13 40 31,13-39-15,0-14-1,0-26 1,0-14 0,27 1-1,-1-27 1,-13 26 0,14 14-1,-14 13 1,-13 27-1,0-1 1,13 40 0,27-39-1,-14-14 17,67 0-17,39-26 1,-13-40-1,-79 13 1,0 27 0,-54-13 15,-12 26-31,-14-27 16,1 27-1,-41 0 1,54 27-1,13 52 1,26-39 0,26-1-1,1-39-15,40-13 32,-28-66-17,-38 26 1,12-66-1,14-53 1,-27 53 0,27-80-1,-27 120 1,13-14 0,-26 80-1,0 26 1,-13 106-1,-13 14 1,-40 197 0,26-12 15,40-199-15,0-132 15,-13-27-16</inkml:trace>
  <inkml:trace contextRef="#ctx0" brushRef="#br0" timeOffset="9974.87">14830 12700 0,'0'0'0,"-27"40"16,1-1-16,26-25 31,93-54 0,158-159 0,-198 107-15,-53 65 0,-13-26-1,-14 53 1,-65 27 0,52 13-1,13 13-15,1-1 16,39 81-1,0-94 1,93 54 0,-40-80 15,93-26-15,-93-146-16</inkml:trace>
  <inkml:trace contextRef="#ctx0" brushRef="#br0" timeOffset="10181.11">15584 12488 0,'0'0'0,"13"0"16,-13 14-1,40 52 1,-14-13 0,54 66-1,-41-53 1,54 26-1,-27-65 1,-53-27 15</inkml:trace>
  <inkml:trace contextRef="#ctx0" brushRef="#br0" timeOffset="10374.43">15981 12475 0,'0'0'0,"-27"0"15,14 0 1,-79 66 0,52-13-1,-92 106 1,26-27 0,93-92-1,105-40 1</inkml:trace>
  <inkml:trace contextRef="#ctx0" brushRef="#br0" timeOffset="11192.4">16298 12515 0,'0'0'0,"-13"0"16,-13 0-1,-14 13-15,0-106 16,-52 332 15,92-67 1,53-146-17,-14-26 1,14 0-16,-13-13 15,39-27 17,-52 0-17,-1 14-15</inkml:trace>
  <inkml:trace contextRef="#ctx0" brushRef="#br0" timeOffset="11424.85">16536 12541 0,'14'0'32,"-28"0"-32,28 13 15,-28 14 1,-12 39 0,13-13-1,13 13 1,0-53-1,-13 1 17,13-41-32</inkml:trace>
  <inkml:trace contextRef="#ctx0" brushRef="#br0" timeOffset="11568.87">16669 12343 0,'0'0'0,"0"-27"15,13 14 1,-13-27 31</inkml:trace>
  <inkml:trace contextRef="#ctx0" brushRef="#br0" timeOffset="11775.73">16828 12568 0,'39'26'15,"-65"-13"1,79-13-16,-14 0 16,14-13-1,40-27 1,-80-12-1,14 52 1</inkml:trace>
  <inkml:trace contextRef="#ctx0" brushRef="#br0" timeOffset="12343.04">17132 12184 0,'0'0'0,"-13"13"0,13 14 16,-14-1-1,-25 14 1,12 66 0,1-40-1,-27 93 1,13-80-1,27 0-15,0-26 16,26-13 0,66-40-1,-13 0 1,80-13 0,-14-40-1,-66 26 1,40-39-1,-79 40 17,-27-14-17,0 27 1,-40-14 0,-26 14-1,26 13 1,-26 27-1,53 78 1,13-52 0,106 27-1,-40-67 1,13-13 0</inkml:trace>
  <inkml:trace contextRef="#ctx0" brushRef="#br0" timeOffset="18291.72">18693 12581 0,'0'0'0,"-13"0"16,-1 0-1,-78 0-15,118-66 32</inkml:trace>
  <inkml:trace contextRef="#ctx0" brushRef="#br0" timeOffset="18464.77">18613 12859 0,'-13'39'16,"26"-78"-16,-26 118 16,0-39-1,-27-40 1,40-66-16</inkml:trace>
  <inkml:trace contextRef="#ctx0" brushRef="#br0" timeOffset="25920.08">20254 12594 0,'0'0'0,"0"13"94,0 14-78,0 13-16,0-1 15,-27 54 17,1-27-17,26-53 1,-13 14 0,13-14-1,0-26 95,0-1-110,0-12 15,13 13 1,0-27-16,14 27 15,-1-27 1,-13 14 0,40-40-1,-40 52 1,27-12 0,0-1-1,-27 27 1,14-13-1,-14 0 1,0-14 0</inkml:trace>
  <inkml:trace contextRef="#ctx0" brushRef="#br0" timeOffset="26538.17">20518 12806 0,'0'0'0,"0"13"0,-39 0 31,52 1-15,0-14-16,0 0 16,14 0-1,13 0 1,-14-27 0,14 1-1,-14-1 1,1-26-1,-14 27 1,-13-14 0,0 14-1,-13 12 17,-27 14-17,14 0 1,-27 27-1,13-1 1,13 54 0,27-27-1,40-27 1,53-13 15,-40-13-15,52 0-1,-52 0 1,0 0-16</inkml:trace>
  <inkml:trace contextRef="#ctx0" brushRef="#br0" timeOffset="27705.4">21365 12793 0,'0'0'16,"-13"-14"-16,-14 1 16,-12 0-16,-1-14 15,-53 1 1,54 26 0,-14 13 15,40 53-16,13-26 1,66 13 0,-13-53-1,66-53 1,-27-92 0,-52 52-1,13-106 1,-27 107-1,1-54 1,-27 107 0,-13 78-1,-1 14 1,-52 172 15,27-93-15,-14 120-1,53-133 1,13-106 0,40-13-1,-27-13 1,27-40 0,-26 0-1,12 0 1,-39 66 15,0 1-15,14 52-1,-14-40 1,26-13 15,0-13-15,-12-13-1,25-53 1,-12 40 0,-1-41-1,-26 41 1,0 13 0,0 26 15,0 13-31,0 1 15,-13 39 1,13-26 0,27-40-1,12-13 1,-12-14 15,52-39-15,-13 0-1,-39 66 1,-41 13 15,1-13-15,-13 13-16,13 27 16,-1-14-1,1-12-15,13 12 16,53 14-1,0-40 1,119 0 0,-93-27 15</inkml:trace>
  <inkml:trace contextRef="#ctx0" brushRef="#br0" timeOffset="27922.02">22556 12316 0,'0'0'0,"-27"40"31,14 0-15,-13 26-16,-1 26 15,-13 1 1,14 53-1,26-120 1</inkml:trace>
  <inkml:trace contextRef="#ctx0" brushRef="#br0" timeOffset="28124.06">22318 12554 0,'0'0'0,"-40"0"32,27 14-32,13 39 15,13-53 1,27 0 0,52 0-1,-52-27 1</inkml:trace>
  <inkml:trace contextRef="#ctx0" brushRef="#br0" timeOffset="28328">22595 12581 0,'0'0'0,"0"13"31,0 0-15,0 14-1,-13-1 1,0 14 0,0-14-1,13-39 1</inkml:trace>
  <inkml:trace contextRef="#ctx0" brushRef="#br0" timeOffset="29006.17">22834 12607 0,'0'0'0,"13"27"31,-26 13-31,-14-1 16,1 1-1,-1 26 1,14-26-16,13-14 15,26-13 1,1-13 0,65-13-1,-25-40 1,-54 27 0,-26-27-1,-27 0 1,0 40-1,-26-27 1,53 40 0,-14-13-1,54 13 17,-1 0-17,67 0 1,-40 0-1,53 26 1,-40 1 0,0-14-1,-66 0 1,0 0 0,13-13 30,0-13-46,14-13 16,26 13 0,-40 52-1,27 80 17,-1 27-17,-25-93 1</inkml:trace>
  <inkml:trace contextRef="#ctx0" brushRef="#br0" timeOffset="29147.6">23257 12343 0,'0'0'0,"-27"-13"31,27-1-15</inkml:trace>
  <inkml:trace contextRef="#ctx0" brushRef="#br0" timeOffset="29590.74">24593 12951 0,'0'0'0,"-13"-13"16,0 0-16,13 0 15,26 13 16,225 0 16,-184-53-47</inkml:trace>
  <inkml:trace contextRef="#ctx0" brushRef="#br0" timeOffset="29808.25">25056 12647 0,'-26'-13'16,"52"26"-16,-66-26 16,40 26 15,27 80-15,-14-40-1,27 66 1,-40-80-1,-40 14 1,-79 0 0,66-53-1</inkml:trace>
  <inkml:trace contextRef="#ctx0" brushRef="#br0" timeOffset="31892.31">26326 12687 0,'0'0'0,"0"13"16,0 27-1,0-1 1,0 1-16,0-13 16,0 12 15,27-39 0,-27 13-15,13-13-1</inkml:trace>
  <inkml:trace contextRef="#ctx0" brushRef="#br0" timeOffset="34343.65">26366 12793 0,'0'0'0,"0"13"15,0 0 1,0 27 0,13-40 62,0 0-78,14-27 15,12-12 1,1-41 0,-27 54-1,-13-27 1,0 40 15,-13 13-15,0 0-1,-14 0-15,-12 13 16,-14 53 0,26 13-1,41-39 1,65-13-1,-13-14 1,53-13 0,-26-27-1,-40 14 17</inkml:trace>
  <inkml:trace contextRef="#ctx0" brushRef="#br0" timeOffset="34527.54">26948 12594 0,'0'0'16,"13"0"0,0 27-1,1-1 1,12 14 0,0 13-16,14 0 15,39 26 1,-52-66-1,-1-13 1</inkml:trace>
  <inkml:trace contextRef="#ctx0" brushRef="#br0" timeOffset="34727.41">27292 12581 0,'0'0'0,"-80"26"31,14 14-15,-106 66 0,53 13-1,119-93 1,13-12 0,1-80-16</inkml:trace>
  <inkml:trace contextRef="#ctx0" brushRef="#br0" timeOffset="34978.6">27384 12674 0,'0'0'0,"0"13"31,0 13-15,-13 40-16,-13 40 15,-14 53 1,-13 26-1,-40 212 1,67-238 0,26-14-1,0-158 1,13-53 0,27-13-16</inkml:trace>
  <inkml:trace contextRef="#ctx0" brushRef="#br0" timeOffset="35228.73">27345 12846 0,'0'0'0,"0"-53"16,13 13-1,27 40 1,-14 0 0,40 26-1,-39 14 16,-27 53-15,-14-67 0,-25 14-16,-1-27 15,-39 0 1,65 14 0</inkml:trace>
  <inkml:trace contextRef="#ctx0" brushRef="#br0" timeOffset="36211.87">27781 12885 0,'0'0'0,"66"-13"15,-52-40 1,-14 40 0,-14-27 15,-52 40-16,27 0 1,-28 80 0,54-1-1,13-53 1,53-12 0,13-28-1,-39-12 1,-1-27-1,-26 40 1,0 0 0,13 13-1,1 13 1,39 26 0,-1-39-1,-12 0 1,26 0-1,27 0 1,-53-39 0,-27 12-1,-13 1 1,-13 13 0,-14 13-1,1 0 1,26 13-1,-14 40 1,1-27 0,13-13-1,13-13 1,14-26 0,26-40 15,-13 26-16,-27 27 1,-13 39 15,0 54-15,39-14 0,1-40-1,92 1 1,-52-14-1,52-13 1,-39-53 0,-80-13-1,-13 26 1,-40-13 0,-13 40 15,-53 13-16,40 53 1,66 0 0,27 0-1,12-53 1,28-13 0</inkml:trace>
  <inkml:trace contextRef="#ctx0" brushRef="#br0" timeOffset="36464.01">29184 11999 0,'0'0'0,"13"-27"16,-26 80-1,-14 0 1,-26 40-1,-92 277 1,65-171 0,-12 145-1,92-239 1,39-237 0</inkml:trace>
  <inkml:trace contextRef="#ctx0" brushRef="#br0" timeOffset="36580.01">29633 13150 0,'0'0'0,"40"0"15,-40-13 1</inkml:trace>
  <inkml:trace contextRef="#ctx0" brushRef="#br0" timeOffset="39047.37">15214 15888 0,'0'0'0,"39"27"32,-12-27-17,-1 0-15,14 0 16,13-14 0,-14-12-16,107-53 31,13 52 0,-106 27-15,39 0-1,-26 53 1,-26-26 15,66 12-15,13 1-1,-53-40 1,80 0 0,-67-27-1,0 14-15,-12-13 16,65-1 0,-79 27-1,53 0 1,-54 0-1,81 14 1,-1-1 0,-66 0-1,80 0 17,12-13-17,-65 0 1,92 0-1,27 0 1,-133 0 0,107 27-1,-81-14 1,120 53 0,-92-39-1,197 25 1,120-25-1,-159-27 1,27-40 0</inkml:trace>
  <inkml:trace contextRef="#ctx0" brushRef="#br0" timeOffset="50943.18">28191 15452 0,'0'-14'32,"14"14"30,12 14-62,1-1 16,12 13-1,-12 1-15,12-1 16,27 27 0,-39-26-1,26 52 1,-40-53-1,14 14 1,-27-13 15</inkml:trace>
  <inkml:trace contextRef="#ctx0" brushRef="#br0" timeOffset="51386.79">28575 15372 0,'0'0'0,"0"-13"15,-13 13-15,-14 0 16,14 0 31,0 13-32,0 14 1,-1 12-16,1-12 16,-13 13-1,-54 52 1,54-52-1,-53 52 1,39-65 0,-13 26-1,40-40 1</inkml:trace>
  <inkml:trace contextRef="#ctx0" brushRef="#br0" timeOffset="53695.56">14393 16788 0,'14'-13'62,"12"13"-62,0-14 16,14 14 0,40 27-1,65 158 17,-105-106 30,-40-145-31</inkml:trace>
  <inkml:trace contextRef="#ctx0" brushRef="#br0" timeOffset="54023.37">14751 16695 0,'0'-13'15,"0"26"-15,0-39 16,0 13-16,0-1 16,0 28 31,-14-1-32,14 0-15,-13 27 16,-27 26 15,-26 26-15,40-52-1,-27 13 1,40-27 0,-14-26-1</inkml:trace>
  <inkml:trace contextRef="#ctx0" brushRef="#br0" timeOffset="58447.46">29607 15280 0,'0'0'0,"0"-27"15,0 1-15,0-1 32,13 14-32,0 0 15,-13 0 16,0 158 1,-53 212 15,27-105-32,13-186 1,0 0-16,-1-26 15,14-54 17,0-12-17,0-14-15</inkml:trace>
  <inkml:trace contextRef="#ctx0" brushRef="#br0" timeOffset="58715.47">29580 15240 0,'0'-13'15,"14"0"-15,-1 13 16,0-186-1,66 332 1,14-146 0,-40 0-1,40 0 1,-54 0 0</inkml:trace>
  <inkml:trace contextRef="#ctx0" brushRef="#br0" timeOffset="59315.44">29607 15729 0,'0'0'15,"-13"0"1,26-13 31,27 13-31,-1-13-16,14 0 15,53-40 32,-93 53-16,-13-27-31</inkml:trace>
  <inkml:trace contextRef="#ctx0" brushRef="#br0" timeOffset="59867.95">30030 15756 0,'0'0'16,"0"-53"15,0 66-16,13-13-15,1 0 16,25-39 0,-25 12 15,-1 14-31,-13 0 16,0-14-1,0 14 1,-13 13-1,-1 0 1,-25 0 0,-1 0-1,27 0 1,-40 26 0,40 14-1,13-13 1,0 25-1,53-12 1,-27-27 0,53-13 15,-52 0-15,39 0-1,-40 199 1</inkml:trace>
  <inkml:trace contextRef="#ctx0" brushRef="#br0" timeOffset="60132.56">30387 15610 0,'0'0'0,"0"-13"0,0 0 15,14 13-15,-1 0 31,13 13-15,14 14-16,0 26 16,-1-1-1,1-12 1,13 26 0,-40-52-1,0-1 1,67-119-16</inkml:trace>
  <inkml:trace contextRef="#ctx0" brushRef="#br0" timeOffset="60318.69">30705 15557 0,'0'0'0,"0"-13"16,-93 106 30,40-27-46,0 13 16,-39 40 0,92-105 15</inkml:trace>
  <inkml:trace contextRef="#ctx0" brushRef="#br0" timeOffset="60790.83">29329 15452 0,'-13'0'16,"0"0"46,26 0-46</inkml:trace>
  <inkml:trace contextRef="#ctx0" brushRef="#br0" timeOffset="61282.93">31115 15505 0,'-13'13'32,"0"13"-17,-40 107 17,106 12-1,39-118 0</inkml:trace>
  <inkml:trace contextRef="#ctx0" brushRef="#br0" timeOffset="61832.97">31591 15531 0,'0'0'0,"13"0"32,1 13-17,25 14 17,54 52-1,-80-52-16,14 12 1,-14-26 15,13 1-15</inkml:trace>
  <inkml:trace contextRef="#ctx0" brushRef="#br0" timeOffset="62084.16">31896 15505 0,'-27'0'32,"1"0"-17,-1 13-15,-13 26 16,1 1-1,-14 13 1,13 0 0,0 0-1,67-40 1</inkml:trace>
  <inkml:trace contextRef="#ctx0" brushRef="#br0" timeOffset="62300.35">32173 15531 0,'0'0'0,"133"26"16,-107 1 0,-13 13-16,-13 13 15,14 52 1,-67-12-1,0-53 17,0-14-17</inkml:trace>
  <inkml:trace contextRef="#ctx0" brushRef="#br0" timeOffset="65030.01">29197 15438 0,'0'0'0,"0"14"16,13-14 62,0 0-63,0 0 1,1 0-16,-1 0 31,0 0-31,-13 13 16,13-13-1,-13 13 1,0 0 0,14-13 109,-1 0-125,-13 14 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18:12.11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1124 11324 0,'-13'0'15,"0"0"1,0 0 0,26 0 30,0 13-46,14 14 16,-14 13 0,53 39-1,0 14 1,-53-67 0,14 0-1,-27-12 16,0-41 1</inkml:trace>
  <inkml:trace contextRef="#ctx0" brushRef="#br0" timeOffset="316.31">1336 11218 0,'0'0'0,"-13"14"31,13 12-15,-27 14-1,1-1 1,-14 14-1,1 27 1,-14-27-16,0 13 16,-13 13-1,52-66 1,28-13 0</inkml:trace>
  <inkml:trace contextRef="#ctx0" brushRef="#br0" timeOffset="3646.92">1442 11602 0,'0'-13'16,"0"-14"0</inkml:trace>
  <inkml:trace contextRef="#ctx0" brushRef="#br0" timeOffset="4858.66">1442 11615 0,'0'-13'15,"0"0"17,0 39 46,0 1-78,0 12 15,0 1 1,0-14-16,0 1 16,13-27 15,0 0 0</inkml:trace>
  <inkml:trace contextRef="#ctx0" brushRef="#br0" timeOffset="5704.15">1442 11562 0,'0'-13'47,"0"26"-47,0 1 15,0-1 1,0 26-1,0-12-15,0 13 16,0-14 0,0 0-1,13-26 1,14-13 0,-14-66-1</inkml:trace>
  <inkml:trace contextRef="#ctx0" brushRef="#br0" timeOffset="5847.15">1535 11390 0,'0'0'0,"13"0"0,0 14 78</inkml:trace>
  <inkml:trace contextRef="#ctx0" brushRef="#br0" timeOffset="6190.32">1812 11536 0,'0'13'32,"0"14"-17,0-1 1,0 27-16,0 26 16,0 14-1,14 119 1,-14-27-1,-27-106 1,1-79 15,-27 0-15,13-26 0,0 26-1</inkml:trace>
  <inkml:trace contextRef="#ctx0" brushRef="#br0" timeOffset="6339.08">1812 11245 0,'0'0'0,"27"-27"16,13 27-1</inkml:trace>
  <inkml:trace contextRef="#ctx0" brushRef="#br0" timeOffset="6905.91">2950 11205 0,'0'0'0,"0"27"15,-13 12-15,0 1 16,13 13-16,0 145 47,26-171-32</inkml:trace>
  <inkml:trace contextRef="#ctx0" brushRef="#br0" timeOffset="7205.75">3387 11271 0,'0'13'15,"-14"27"1,14 0 0,0 52-1,0-78-15,0 25 16,0-12 0,14-1-1,-1-26-15</inkml:trace>
  <inkml:trace contextRef="#ctx0" brushRef="#br0" timeOffset="7363.86">3532 11099 0,'0'0'0,"0"-13"0,-39 39 31,52-78-15</inkml:trace>
  <inkml:trace contextRef="#ctx0" brushRef="#br0" timeOffset="7643.12">3823 11337 0,'0'0'0,"13"-66"31,1 119-15,12-53-16,1 0 15,12 0 17,-25 0-17</inkml:trace>
  <inkml:trace contextRef="#ctx0" brushRef="#br0" timeOffset="7827.7">3836 11417 0,'0'0'0,"-13"13"16,0 13-16,-27-26 31,80 14-31,-14 12 16,41-26 0,-41 0 15</inkml:trace>
  <inkml:trace contextRef="#ctx0" brushRef="#br0" timeOffset="8506.96">4313 11112 0,'0'0'0,"-14"0"15,1 40 1,0 92 15,53-12 16,66-187-16,-93 14-15,0-52 0,-13 65-1,-40-13 1,-13 53-1,27 0 1,13 26 0</inkml:trace>
  <inkml:trace contextRef="#ctx0" brushRef="#br0" timeOffset="9091.31">4419 11708 0,'0'0'0,"0"13"16,-14-13-1,-39 0 1,67 0 0,-1 0-1,0 13 1,-13 0 0,0 1-1,0-1 1,0 53-1,0 27 1,0-54 0,0 1-1,0-27 1,0-26 46</inkml:trace>
  <inkml:trace contextRef="#ctx0" brushRef="#br0" timeOffset="9378.27">4326 12039 0,'0'0'0,"0"26"16,0 0 0,0-12-16,0 12 15,13-13 1,27 1 0,0-41-1,12-52 16,-38-1-15,-14 27 0</inkml:trace>
  <inkml:trace contextRef="#ctx0" brushRef="#br0" timeOffset="9792.37">4273 12409 0,'0'0'0,"-53"13"32,40 0-32,26 14 15,0-27 16,53 13-15,-39 0 0,-27 1-1,-40 78 1,1-52 0,-41 66-1,67-67 1,39-39-1,80 14 1,27-14 0,-107-27-1,0-13 1</inkml:trace>
  <inkml:trace contextRef="#ctx0" brushRef="#br0" timeOffset="10091.92">4551 12449 0,'0'0'0,"13"0"47,0 0-47,14 0 15,-1 0 1,1 26-1,-27 14 1,0 66 0,0-14-1,0 14-15,0-13 16,0 39 0,-66-106 15</inkml:trace>
  <inkml:trace contextRef="#ctx0" brushRef="#br0" timeOffset="10558.3">3426 13481 0,'0'0'0,"-13"0"0,13 39 16,0 14 0,13 106-1,-13-67 1,0 67-1,0-106 1,-13-13 0,-13-40-1,-1-13-15,-12-54 32</inkml:trace>
  <inkml:trace contextRef="#ctx0" brushRef="#br0" timeOffset="10708.3">3254 13216 0,'0'0'0,"27"0"15,-14-13 1,14-27 0,-1 66-1,14-65-15</inkml:trace>
  <inkml:trace contextRef="#ctx0" brushRef="#br0" timeOffset="10876.3">3770 13361 0,'27'27'31,"-54"-54"-31,67 54 0,-27-27 15,0 0 1,14 0 0</inkml:trace>
  <inkml:trace contextRef="#ctx0" brushRef="#br0" timeOffset="11275.54">3876 13494 0,'0'0'0,"-53"39"16,27-12-1,-14-14 1,80 0 0,13 1-16,-27-14 15,67-40 1,-14-66 0,-26 80 15,-40 26-16,-13 13 1,0 40 0,0 26-1,0-39 1,53-14 0,-26-26-1,26-39 1,-40-54-1,-13 53 1,-27-13 0,1 40-1</inkml:trace>
  <inkml:trace contextRef="#ctx0" brushRef="#br0" timeOffset="11411.46">4366 13652 0,'0'0'16,"13"40"-1</inkml:trace>
  <inkml:trace contextRef="#ctx0" brushRef="#br0" timeOffset="12309.94">4617 13388 0,'0'0'16,"13"26"-16,0 1 15,-13-14-15,14-13 16,-1 0-1,-13 40 17,-40-1-1,14-25 16,13-1-32,-1-13 1,28 0 62,-1 0-62,0 0-16,0 0 15,0 13 1,27 0 0,-27-13-1,40 14 1</inkml:trace>
  <inkml:trace contextRef="#ctx0" brushRef="#br0" timeOffset="12660.74">4895 13295 0,'0'0'0,"0"-13"0,-13 13 16,26 0 15,13 0-15,-13 27-1,27 52 1,-40-26-1,0 119 1,0 0 0,0-93-1,-13-79 1</inkml:trace>
  <inkml:trace contextRef="#ctx0" brushRef="#br0" timeOffset="13210.71">4273 13600 0,'0'0'0,"-13"0"32,26 0-17,13-14 1,67 14 0,-40 0-1,13 0 1,-79-13 31,0-13-47,-14 12 15,-12-12 1,25 26 15,1 0-31,0 0 16,26 0-1,14 0 1,52 53 0,-26 39-1,-53-52 1,-53 66 0,0-53-1,-13-53 1</inkml:trace>
  <inkml:trace contextRef="#ctx0" brushRef="#br0" timeOffset="21906.95">5398 14817 0,'0'0'0,"-14"0"31,14-14 0,14 14 1,12 14-17,14 25 1,-1 1 0,1 0-16,13 13 15,26 39 1,-52-65-1,-14-1 1</inkml:trace>
  <inkml:trace contextRef="#ctx0" brushRef="#br0" timeOffset="22236.22">5662 14803 0,'0'0'0,"0"-26"16,0 0-16,13 39 16,-13-40-1,0-12 16,-13 78-15,-13 27 0,-14-13-1,-66 133 1,-13-41 15,79-79-15,14-39-1,39-54 1</inkml:trace>
  <inkml:trace contextRef="#ctx0" brushRef="#br0" timeOffset="23436.81">5861 15042 0,'0'13'31,"-14"-13"-15,14 13-1,-13 0 1,13 0 0,0 14-16,0-1 15,0 14 17,13-27-17,1-13 1,25 0-1,-12-13 1,-14 0 0,-13-40-1,0 26 1,0 1 0,0 13-1,0 0 1,-13 13 15,-1 0-31,1-14 16,-26 14-1,-1 0 17,40 14-32</inkml:trace>
  <inkml:trace contextRef="#ctx0" brushRef="#br0" timeOffset="24954.04">6152 15055 0,'0'0'0,"-14"0"15,1 0 1,0 0 0,0 0-1,-1 0 1,-12 0-1,26 26 1,0 27 0,0-13-1,13-40 1,53 0 0,-39-13-1,26-54 1,-40 15-1,-13 25 1,-27-13 0,14 40 15,-26-13-15,12 13-1,27 27-15</inkml:trace>
  <inkml:trace contextRef="#ctx0" brushRef="#br0" timeOffset="25639.54">5583 15610 0,'0'0'0,"-14"0"31,14 14 1,27 12-17,-1 27-15,14 0 16,0 13 0,39 13-1,-52-39 1,-14-40-1,-13-13 1,0-40 15</inkml:trace>
  <inkml:trace contextRef="#ctx0" brushRef="#br0" timeOffset="25898.53">5861 15597 0,'0'0'0,"-53"0"47,53 13-47,0 1 15,-40 39 1,-39 79 0,26-53-1,-27 54 1,54-81-1,52-65 32</inkml:trace>
  <inkml:trace contextRef="#ctx0" brushRef="#br0" timeOffset="26322.24">5980 15915 0,'0'26'47,"0"-13"-31,0 14-16,0-1 15,0 1 1,13-14 0,13-13-1,-12 0 1,-1-13-16,0-14 15,0-39 1,-13 26 0,-13 27-1,-13 0 1,-1 13 0,14-13-1</inkml:trace>
  <inkml:trace contextRef="#ctx0" brushRef="#br0" timeOffset="28983.59">6257 15915 0,'0'0'0,"0"13"47,0-26 78,0 26 78,0 13-203,0 1 16,0-1-1,0-12-15,0 12 16,0 0 0,0-39 46</inkml:trace>
  <inkml:trace contextRef="#ctx0" brushRef="#br0" timeOffset="29579.77">5490 16510 0,'0'0'0,"0"26"47,0-12-32,13-14 32,-13-53 16</inkml:trace>
  <inkml:trace contextRef="#ctx0" brushRef="#br0" timeOffset="29786.59">5662 16603 0,'0'0'0,"0"13"16,0 0-16</inkml:trace>
  <inkml:trace contextRef="#ctx0" brushRef="#br0" timeOffset="29958.74">5702 16761 0,'0'0'0,"0"14"0,0-1 16,0-26 15</inkml:trace>
  <inkml:trace contextRef="#ctx0" brushRef="#br0" timeOffset="30524.26">5530 17251 0,'0'0'0,"-13"0"47,39 13-32,0-13-15,1 27 16,52 12 0,-26 14-1,-40-40 1,-13-39 31,0-14-32,0-13 1,0 0 0,-13 53-1,0 14 17,0-1-32,-14 13 15,1 1 1,-54 52-1,41-26 1,26-53 0</inkml:trace>
  <inkml:trace contextRef="#ctx0" brushRef="#br0" timeOffset="30892.08">5900 17330 0,'0'0'0,"0"13"16,0 1 0,0-1-1,0 27 1,0-14-1,0-13-15,0 0 16,13-13 0,14 0-1,-1 0 1,-12-39 0,-1-1 15,-26 0-16,-1 40 1,-39 0 0,40-92-1</inkml:trace>
  <inkml:trace contextRef="#ctx0" brushRef="#br0" timeOffset="31742.11">6152 17357 0,'-14'0'31,"1"0"-31,13-14 16,13 14 30,14 14-46,-14-14 16,0 13-16,0 0 16,-13 0-1,0 14 1,-13-14 15,-13 27-15,-1-40-1,-26 0 1,80 0 31,-1 13-31,27-13-1,-26 0 1,-14 0-16,13 0 31</inkml:trace>
  <inkml:trace contextRef="#ctx0" brushRef="#br0" timeOffset="32142.54">6390 17291 0,'0'0'0,"0"-67"47,0 107-47,13-40 16,13 0-1,-12 0 1,12 13-1,-26 1 1,0-1 0,0 0-1,0 40 1,0-27 15,0 67-15,-13-40-16,13-13 15,-13 26 1,-1-66 0</inkml:trace>
  <inkml:trace contextRef="#ctx0" brushRef="#br0" timeOffset="32777.6">5913 17330 0,'0'0'0,"-13"0"32,-13 0-32,39 0 31,-13 13 31,0 14-46,0-1 0,0 14-16,0-14 15,13 1 1,0-1-16,1-26 15,-1 0 1,13-13 0,-12 0-1,12-40 1,-13 0 0,-13 0-1,0 40 1,-39 0-1,-1 13 1,13 0 0,1-13-1</inkml:trace>
  <inkml:trace contextRef="#ctx0" brushRef="#br0" timeOffset="36369.01">12435 10808 0,'0'13'187,"0"14"-171,-13-1-16,13 14 15,-13 13 1,13 0 0,-13 0-16,0 0 15,-1 39 1,14-65 0,0 12-1,0-12 1,0-1-1,0 1 17,0-14-32,0 40 31,0 0-15,0-13-1,0-1 1,-13-12-1,13-14 1,0 27 0,0-14-1,-13 27 1,13-13 0,0-27-1,0 0 1,0 0-1,13 40 1,-13-13 15,0 26-15,0-39 0,0 39-1,0-27 1,0 14-1,0-39 1,0 39 0,0-14-1,0-26 1,0 14 0,-13-27 30,0 0-30,-14 0 0,14-27-1,-27-52 1,40 53 0,-13-1-16,13 14 15,0 26 63,13 0-78,0 14 16,1-14 0,-14 0-1,13 1-15,0 25 16,0-26-1,14 14 17,-14-14-17,0 0 1,-13 1 0,14-14-1,-14 13 1,13-13 15,0-13 47,0-14-47,0 1-31,-13-14 16,14 0 0,-14-13-1,26 0 1,-26-39 0,0 65-1,0 41 16</inkml:trace>
  <inkml:trace contextRef="#ctx0" brushRef="#br0" timeOffset="45494.94">12039 10874 0,'0'-26'31,"-14"26"-15,14-13 62,14 13-63,12 0-15,0 0 16,27-14 0,53 14-1,-53 0 1,93 0 0,-67 0-1,67 0 1,-14 0-1,0 0 1,-92 0 15,39 0-15,-52-13 0,-1 13-1,-13-13 1,1 13-1,-14-40 1</inkml:trace>
  <inkml:trace contextRef="#ctx0" brushRef="#br0" timeOffset="46441.97">12118 10808 0,'0'0'0,"-40"0"0,14-13 16,-1 0 0,14 0 15,132 13 0,-53 13-15,80-13-1,-67 0 1,-13 13 0,0-13-1,67 13 1,-80-13 0,26 0-1,-39 0 1,26 0-1,-26 0 1,26 0 0,-40 0-1,54 0 1,-41 0 0,27 0-1,-26 13 1,-13-13-1,12 14 17,-26-14-17,1 0 1,-14-27 15</inkml:trace>
  <inkml:trace contextRef="#ctx0" brushRef="#br0" timeOffset="46804.89">13295 10663 0,'0'0'16,"-13"0"-16,-13 0 15,12 0-15,1 0 16,13-14-1,13 28 17,14 12-17,-1 14 1,27 13 0,-13 0-1,-27-27 1,-13 1-16,0-1 15,-13 1 1,-14-1 0,-105 40-1,66-53 1,26 1 0</inkml:trace>
  <inkml:trace contextRef="#ctx0" brushRef="#br0" timeOffset="49966.7">12197 11152 0,'0'0'15,"-13"0"-15,-27 0 16,14 0-16,-1 0 15,14 0 1,0 0 15,13-13 157,26 13-173,1 0 1,13 0-16,-1 0 16,14 0-1,13 0-15,-13 13 16,66 14 0,-13-14 15,-66 0-16,39 0 1,-39-13 0,26 14-1,-13-14 1,-27 0 0,27 0-1,-26 0 1,26 0-1,13 13 1,-40-13 0,54 0-1,-14 13 1,-40-13 0,40 0-1,27 0 16,-40 0-15,13 13 0,-39-13-1,-14 0 1,-53 0 46</inkml:trace>
  <inkml:trace contextRef="#ctx0" brushRef="#br0" timeOffset="50224.72">13520 11152 0,'0'0'0,"-13"0"16,0 0-16,0 0 15,13-26 16,0 39-15,0 0 0,13 14-1,0-1-15,0 14 16,-13 13 0,0-14-1,-106 28 1,27-41-1</inkml:trace>
  <inkml:trace contextRef="#ctx0" brushRef="#br0" timeOffset="51754.87">5556 18071 0,'0'0'0,"-13"0"0,0 0 16,0 0-16,-1 0 15,28 0 32,12 0-47,53 66 32,-12 27-17,-15-27 1,-38-40-1,-14-52 17</inkml:trace>
  <inkml:trace contextRef="#ctx0" brushRef="#br0" timeOffset="52041.92">5794 18005 0,'0'0'16,"-13"13"15,-13 0-31,-1 14 16,-12 12 0,-67 67-1,53-66 1,-40 53-1,67-54 1,39-39 0,0 0-1,27-13 1</inkml:trace>
  <inkml:trace contextRef="#ctx0" brushRef="#br0" timeOffset="52344.54">5980 18269 0,'0'0'16,"-40"0"15,53 0-31,0 14 31,-13-1-31,0 13 16,0 14-1,0-13-15,0-14 16,0 13 0,0-13-1,0-65 16</inkml:trace>
  <inkml:trace contextRef="#ctx0" brushRef="#br0" timeOffset="52842.8">6165 18269 0,'0'0'0,"-13"0"16,-1 0-1,-52 0-15,79 14 16,-13 12 0,14 14-1,-1-27 1,13 14 0,1-27-1,12 0 1,-25-14-1,-1-25 1,0 25 0,-13-39-1,-13 14 1,-27 26 15,14 13-15,-27-186-16</inkml:trace>
  <inkml:trace contextRef="#ctx0" brushRef="#br0" timeOffset="53414.78">5675 18732 0,'0'0'0,"14"0"32,-28 0-1</inkml:trace>
  <inkml:trace contextRef="#ctx0" brushRef="#br0" timeOffset="53598.79">5834 18732 0,'0'0'16,"0"14"-1</inkml:trace>
  <inkml:trace contextRef="#ctx0" brushRef="#br0" timeOffset="53794.4">6085 18772 0,'0'0'0,"0"13"16</inkml:trace>
  <inkml:trace contextRef="#ctx0" brushRef="#br0" timeOffset="54193.5">6376 18719 0,'0'0'0,"0"13"31,14 1-15,25-1-1,-12 13-15,-1 1 16,40 39 0,-13-13-1,-39-40 1,-14 0-16</inkml:trace>
  <inkml:trace contextRef="#ctx0" brushRef="#br0" timeOffset="54443.37">6588 18640 0,'0'0'0,"-13"0"16,0 13-1,-1 0 1,-38 27-1,12 0-15,-13-1 16,-53 67 0,13-26-1,54-41 1</inkml:trace>
  <inkml:trace contextRef="#ctx0" brushRef="#br0" timeOffset="55181.62">6813 18984 0,'0'0'0,"-13"0"16,-27 0 15,53 0-15,-13 13-1,0 0 1,0 14 0</inkml:trace>
  <inkml:trace contextRef="#ctx0" brushRef="#br0" timeOffset="55712.74">6972 18838 0,'-13'0'31,"26"0"-15,13 14-16,-13-14 15,27 26 1,0 0-1,-27-12 1,-13 12 15,0-13-15,-40 27 0,1-27-1,-1 1 1,27-14-1,39 0 17,14 0-17,39 0 1,-39 0 0,13 0-1,-40 0 1</inkml:trace>
  <inkml:trace contextRef="#ctx0" brushRef="#br0" timeOffset="56086.68">7316 18812 0,'0'0'0,"-13"0"0,39-13 62,-13 13-46,0 0-16,14 0 16,-14 0-16,-13 13 15,0 0 1,0 14-1,0 25 17,0 28-17,-13-27 1,0-53 0,-1 0-1</inkml:trace>
  <inkml:trace contextRef="#ctx0" brushRef="#br0" timeOffset="58814.3">25916 2236 0,'0'0'0,"0"-80"47,0 146-47,0-52 47,0-1-47,0 0 15,-13 40 17,13-26-17,-14 25-15,14 1 16,-26 93 0,13-53-1,0 145 1,-1-106-1,14 159 1,0-26 0,14-27-1,12-132 1,0 118 0,-12-105-1,12 120 1,-26 25 15,0-118-15,0 145-1,0-133 1,0 173 0,0-13-1,0 26 1,0-172-1,13 145 1,1-158 0,12 185-1,-13-185 1,27 185 0,0 13-1,-27-185 1,0 198 15,14-26-15,-14-172-1,13 159 1,-12 0 0,-1-159-1,0 198 1,0-211-1,0 198 1,-13-13 0,0-146-1,0 186 1,0-212 0,0 238-1,-13-13 1,0 26 15,0-211-15,0 211-1,13-224 1,0 198 0,0-199-1,0 199 1,13 0-1,-13-225 1,0 211 0,-13-39-1,-1-172 1,-39 106 0,0-27-1,40-158 1,-26 13 15,-1-40-15,0-53-1,27-13 1,-14-26 0,14 13-16</inkml:trace>
  <inkml:trace contextRef="#ctx0" brushRef="#br0" timeOffset="59181.26">25770 17238 0,'-26'-27'16,"52"54"-16,-65-67 16,26 13-16,-27 14 15,40 0 17,26 13-1,1 0-16,-1 26 1,40 54 0,-39-40-1,26 52 1,-14-13 0,-25-52-1,-1-1-15,0-12 16,14-1-1,-1-26 1,53-106 0,40-67-1,-66 94 1,-53 12 0</inkml:trace>
  <inkml:trace contextRef="#ctx0" brushRef="#br0" timeOffset="62491.24">26260 1402 0,'0'0'0,"-13"0"15,-27 0-15,53 0 63,0 0-48,14 14-15,-1 12 16,41 53 0,25 14 15,-52-53-31,13-1 31,-27-25-15,-26-28 15</inkml:trace>
  <inkml:trace contextRef="#ctx0" brushRef="#br0" timeOffset="62784.57">26564 1230 0,'0'0'0,"0"-13"15,-13 13 1,13 27 0,-13-27-1,-14 66 1,-39 79 15,26-65-15,-26 92-1,27-93 1,25-66 0,1-13-1</inkml:trace>
  <inkml:trace contextRef="#ctx0" brushRef="#br0" timeOffset="63701.94">26630 1746 0,'0'-13'15,"0"0"-15,0 0 16,0 26 15,0 0-15,0 0 31,0 0-32,0 1 1,14-1 0,-1 13-1,0-12 1,0-14 15,0 0 0,1 0 1,-14-14-17,13-12 1,-13 13-1,13-27 1,-13 14 0,0 12-1,0 1 1,0 0 15,-13 13 0,0 0-15,-1-13-16,1 13 31,0 0-15,0 0 0,-14 0-1,27 13-15</inkml:trace>
  <inkml:trace contextRef="#ctx0" brushRef="#br0" timeOffset="65703.24">26908 1667 0,'0'0'0,"-13"0"46,13 26-30,0 67 15,0-67-31,40 1 32,-14-27-17,-13 0 1,14-40-1,-27 14 1,0-67 15,0 80-15,-40-14 0,0 27-1,-13 0-15</inkml:trace>
  <inkml:trace contextRef="#ctx0" brushRef="#br0" timeOffset="66298.28">26538 2315 0,'0'0'0,"0"-13"79</inkml:trace>
  <inkml:trace contextRef="#ctx0" brushRef="#br0" timeOffset="66482.42">26511 2540 0,'0'0'0,"0"13"16,0 0-1,0 1 1,0-1 15</inkml:trace>
  <inkml:trace contextRef="#ctx0" brushRef="#br0" timeOffset="66646.42">26485 2910 0,'0'0'0,"0"40"31,0-27-31,0 14 31</inkml:trace>
  <inkml:trace contextRef="#ctx0" brushRef="#br0" timeOffset="66941.89">26326 3413 0,'0'0'0,"0"13"15,0 1 1,13 25-1,14 1 1,52 66 15,-13-27-15,-39-66 0,-27-26-1</inkml:trace>
  <inkml:trace contextRef="#ctx0" brushRef="#br0" timeOffset="67188.17">26551 3440 0,'0'0'0,"0"-14"0,-13 41 32,-14-1-17,-26 54 1,27-27-1,-14-1 1,14-12 0,-1 26-1,27-39 1,0-14 0</inkml:trace>
  <inkml:trace contextRef="#ctx0" brushRef="#br0" timeOffset="67454.97">26604 3664 0,'0'0'15,"13"0"-15,0 14 16,1 25 0,38-25-1,-25-14 1,26-40-1,-40 13 17,-13 1-32,0 0 15,-53 12 1,13 14 0,1 14-1,12-81-15</inkml:trace>
  <inkml:trace contextRef="#ctx0" brushRef="#br0" timeOffset="67805.08">26829 3545 0,'0'0'0,"26"0"31,-13 0-15,14 0 0,-14 0-1,14 40 1,-27 0 0,-14-14-1,-12-13-15,13 1 16,-14 12-1,40-13 17,14-13-17,-1 0-15,1 0 16,-1-26 0</inkml:trace>
  <inkml:trace contextRef="#ctx0" brushRef="#br0" timeOffset="68092.08">27159 3532 0,'0'0'0,"14"0"62,12 0-62,-13 0 16,1 0-1,25 27 1,-39-14 0,0 66-1,0 40 1,0-66 0,-26 40-1,26-67 16</inkml:trace>
  <inkml:trace contextRef="#ctx0" brushRef="#br0" timeOffset="68511.45">26472 4710 0,'0'0'0,"-27"-14"31,14 14-15,0 0-1,26 0 1,13 27 0,40 39-1,-26-40 1,13 41-1,-13-41 1</inkml:trace>
  <inkml:trace contextRef="#ctx0" brushRef="#br0" timeOffset="68755.44">26657 4604 0,'0'0'16,"0"-27"-16,0 1 31,0 39-15,-13 0-1,-40 53 1,13-26 0,13 13-16,-12 0 15,-1 26 1,40-52-1,0-14 1</inkml:trace>
  <inkml:trace contextRef="#ctx0" brushRef="#br0" timeOffset="68941.67">26802 4736 0,'0'0'0,"0"40"0,0-14 16,0 14-1,14-14 1,-41 67 0,40-67-1</inkml:trace>
  <inkml:trace contextRef="#ctx0" brushRef="#br0" timeOffset="69690.91">27107 4762 0,'0'0'0,"0"-13"16,0 26 46,0 1-46,13 25-1,0-25-15,27 25 32,-27-39-1,13 0-16,-12-26 1,-1-40 0,-13 52-1,-27-12 1,-65 26 0,65 13-1</inkml:trace>
  <inkml:trace contextRef="#ctx0" brushRef="#br0" timeOffset="70017.89">26736 5543 0,'0'0'0,"-13"0"31,-53 0-15,92 0-1</inkml:trace>
  <inkml:trace contextRef="#ctx0" brushRef="#br0" timeOffset="70193.89">26683 5861 0,'0'0'0,"-13"26"16,13-13-16,-13 0 15,-67 1 1,107-1 0,-14-13-1</inkml:trace>
  <inkml:trace contextRef="#ctx0" brushRef="#br0" timeOffset="70306.89">26670 6271 0,'0'0'0,"0"26"0,0-13 16</inkml:trace>
  <inkml:trace contextRef="#ctx0" brushRef="#br0" timeOffset="70740.94">26498 6734 0,'-13'0'32,"13"13"-17,-27 13-15,67 1 16,0 12 0,52 67-1,-52-53 1,-14-13-1,-12-27-15</inkml:trace>
  <inkml:trace contextRef="#ctx0" brushRef="#br0" timeOffset="70944.94">26736 6800 0,'0'-27'15,"0"54"-15,-13-54 16,0 27-1,-1 14 1,-25 38 0,12-12-1,-26 53 1,14-27 0</inkml:trace>
  <inkml:trace contextRef="#ctx0" brushRef="#br0" timeOffset="71334.94">26921 7011 0,'0'0'0,"0"-79"47,0 158-47,0-65 32,0-1-17,0 13 1,0 1-16,0-1 15,0 27 1,14-26 0,12-27-1,-26-14 48</inkml:trace>
  <inkml:trace contextRef="#ctx0" brushRef="#br0" timeOffset="71775.41">27305 6892 0,'0'0'0,"-13"0"16,-40 0 0,93 0-1,-1 0 1,-12 0 15,-14 27-15,0-14-16,-13 0 15,-13 27 1,0-27 0,-27 0-1,27-13 1,0 14 0,39-1 15,27-13-16,13 0 1,-39 0 0,-1-13-1</inkml:trace>
  <inkml:trace contextRef="#ctx0" brushRef="#br0" timeOffset="72325.64">27570 6853 0,'0'0'16,"-27"0"-16,14-14 15,-53 14 1,105 0-1,-12 0 1,39 14 0,-13-1-1,-40 0 1,14 0 0,-27 27-1,0-13 1,0 78-1,0-52 1,13 119 0,0-92-1,-13-14 1,13 0-16,-13-53 31</inkml:trace>
  <inkml:trace contextRef="#ctx0" brushRef="#br0" timeOffset="72562.64">27186 7263 0,'0'0'0,"-13"13"31,-1-145-31,1 304 16,0-146-16,0 1 31</inkml:trace>
  <inkml:trace contextRef="#ctx0" brushRef="#br0" timeOffset="73276.64">26657 8639 0,'0'0'0,"0"13"15,0 13 1,0-12-1,13-14 1,-13 13 0</inkml:trace>
  <inkml:trace contextRef="#ctx0" brushRef="#br0" timeOffset="73430.67">26723 9128 0,'0'0'0,"0"13"0,0 1 16,0 12-1,-27-13 1,27-26 0</inkml:trace>
  <inkml:trace contextRef="#ctx0" brushRef="#br0" timeOffset="73581.84">26749 9499 0,'0'0'0,"0"79"32,0-39-32,0-27 15</inkml:trace>
  <inkml:trace contextRef="#ctx0" brushRef="#br0" timeOffset="74778.42">26816 15306 0,'0'0'0,"-27"-13"15,14 0 1,0-1-16,26 14 31,40 0-15,119 80 15,-80 26-15,-65-53-1,-1 13 1,-26-106 15,-13-13-15,0-26 0,-14-93-1,14 119 1,-13-27-1,26 54 1,0 0 0,-14 26-1,14 13 1,-52 66 0,12 1-1,-79 78 1,13-78-1,66-67 1,27-13-16,13-13 31</inkml:trace>
  <inkml:trace contextRef="#ctx0" brushRef="#br0" timeOffset="75928.03">27318 15518 0,'0'0'16,"-13"0"-1,0 0-15,13-13 31,0-1 1,39 14-1,1 27-15,-27-14-1,1 13 1,-14 14-1,-14-13 1,-25-1 0,-1-26 15,27 0-15,-14 0-16,27 13 31,14-13-31,-1 14 15,66 12 1,-39-26 0,26 13-1,-40-13 1,-12 0 0</inkml:trace>
  <inkml:trace contextRef="#ctx0" brushRef="#br0" timeOffset="76446.3">27517 15399 0,'-14'0'31,"28"0"1,-1 0-32,13 0 15,1 0-15,13 13 16,-1 13-1,-26-12 1,14-1 15,-27 0-15,0 0 0,0 1-1,0 12 1,-27 40-1,27-26 1,-26 52 0,26-25-1,0-54 1,0 27 0</inkml:trace>
  <inkml:trace contextRef="#ctx0" brushRef="#br0" timeOffset="76683.03">27900 15822 0,'0'0'0,"14"0"15,12 0 1,-26 0 0,0 27-1,-53 39 1,-40-53 0</inkml:trace>
  <inkml:trace contextRef="#ctx0" brushRef="#br0" timeOffset="77313.16">28297 15518 0,'0'0'0,"-13"0"16,0 13-16,0 27 15,13-14 1,0 54 0,0-41-1,39 1 1,1-40 0,-27-13-1,27-27 1,-40-39-1,-13 52 1,-40-39 15,26 53-15,-12 13-16,12 26 16</inkml:trace>
  <inkml:trace contextRef="#ctx0" brushRef="#br0" timeOffset="77778.91">27173 16285 0,'0'0'0,"0"-13"0,0 26 32,-14-13-17</inkml:trace>
  <inkml:trace contextRef="#ctx0" brushRef="#br0" timeOffset="77954.28">27212 16669 0,'0'0'0,"0"26"0,0-13 16,0 1 0</inkml:trace>
  <inkml:trace contextRef="#ctx0" brushRef="#br0" timeOffset="78082.3">27305 17052 0,'0'0'0,"0"14"31,0-1-31</inkml:trace>
  <inkml:trace contextRef="#ctx0" brushRef="#br0" timeOffset="78380.48">26935 17555 0,'0'0'0,"-27"0"0,1 0 16,12-13-1,-25 13 1,105 13 0,-13 14-1,13 12-15,0 14 16,53 40-1,-79-67 1,-14-13 0</inkml:trace>
  <inkml:trace contextRef="#ctx0" brushRef="#br0" timeOffset="78580.56">27226 17449 0,'0'0'0,"-14"0"16,-12 27 0,-27 12-16,0 14 15,-66 106 1,66-80 0,0-39-1,27-13-15</inkml:trace>
  <inkml:trace contextRef="#ctx0" brushRef="#br0" timeOffset="79098.42">27517 17740 0,'0'0'0,"13"0"31,13 0-15,1 14-16,-1-1 15,-26 26 1,0-12 0,-13 13-1,-53-14 16,0-26-15,39 0 0,27 13-1,27 1 1,12-14 0,1 26-16,13-26 15,26 13 1,-39-39-1</inkml:trace>
  <inkml:trace contextRef="#ctx0" brushRef="#br0" timeOffset="79465.62">27781 17661 0,'0'0'0,"-13"0"16,39 0 31,-12 13-47,12 0 16,-13 1-1,1-1-15,-14 13 16,0 1-1,0 26 1,0 26 0,0-52-1,0 52 1,0-13 0,0-40-1</inkml:trace>
  <inkml:trace contextRef="#ctx0" brushRef="#br0" timeOffset="80249.12">28231 17899 0,'0'0'0,"-13"0"15,0 0 1,-54 13-1,107-13 1,-27 0-16,1 0 31,-14 14-15,0-1 15,-27 13 0,14-13-15,0-26-16</inkml:trace>
  <inkml:trace contextRef="#ctx0" brushRef="#br0" timeOffset="80767.55">28416 17714 0,'13'0'15,"1"0"1,-1 0-16,0 0 16,0 0-1,1 26 1,-14 27-1,-14-26 1,-39 26 0,14-27-1,12-13 1,54-13 15,-1 0-31,14 0 31,13 0-31,0 14 16,26-1 0,-52-40-1</inkml:trace>
  <inkml:trace contextRef="#ctx0" brushRef="#br0" timeOffset="81116.31">28694 17595 0,'0'0'0,"-13"0"0,13-13 15,0-93 1,13 198 0,14-78-16,52-1 31,-53 0-16,41 0 1,-41 14 0,-13-27-1,-13 13-15,-13 80 32,13 65-17,0-39 1,13 146-1,0-106 1</inkml:trace>
  <inkml:trace contextRef="#ctx0" brushRef="#br0" timeOffset="89574.63">26935 18402 0,'0'0'0,"0"13"31,0 0-15,13-13 62,0 0-62,0 0 15,27 0-16,-14 0 1,14 0 0,-13 0-16,-14 0 15,40 0 1,-40 0 0,53 0-1,0 27 1,27-1-1,-40-13 1,53 1 0,13 12-1,13-13 1,27-13 0,-67 0 15,80 0-16,0 0 1,0 0 0,-26 14-1,-1-1 1,-79-13 0,53 26-1,27 1 1,39-14-1,-26-13 1,-93 13 0,-13-13-1,-53 13 1,-53-13 0,13 0-1</inkml:trace>
  <inkml:trace contextRef="#ctx0" brushRef="#br0" timeOffset="89974.99">29422 18494 0,'-14'-13'31,"-25"13"-15,52 0 15,13 0-15,1 0-16,-1 13 15,54 14 1,-27 13 0,-53-1 15,-40 27-16,0-26 1,-66 39 0,27-52-1,13-27 1,39-13 0,14-1-16,13 1 15,0 0 1,0 0-1</inkml:trace>
  <inkml:trace contextRef="#ctx0" brushRef="#br0" timeOffset="94910.62">29276 18666 0,'0'0'0,"-13"27"31,0-14-31,-1-66 16,1 93 0,0-40-1,13-13 1,-13-40 0,0 13-1,13-92 1,-14-67-1,-12 80 1,-1-145 0,-26-27-1,14-40 1,26 159 0,-27-146 15,13 146-16,-12-105 1,-27-28 0,52 147-1,-25-147 1,-1 1 0,27 158-1,-14-92 1,1 0-1,26 119 1,-13-119 0,-1 106-1,14-133 1,0 133 0,-13-133 15,13-13-16,0 146 1,-13-172 0,13 0-1,0 132 1,0-146 0,13-39-1,-13 185 1,27-159-1,-27 159 1,13-13-16,-13 26 16,0-171-1,0 158 1,0-133 15,-27-25-15,14 171-1,-13-185 1,-1 0 0,27 172-1,-26-159 1,13 159 0,-27-145-1,0-14 1,27 186-1,-14-173 1,14-13 0,0 173-1,-27-147 1,1 14 15,12 132-15,1-145-1,13 145 1,-14-118 0,1 12-1,26 133 1,-14-106 0,1 132-1,-13-119 1,-14 40-1,0 13 1,27 79 0,-27-66-1,27 80 1,-40-53 15,40 66-15,-27-80-1,27 1 1,0 65 0,0-92-1,-1 27 1,1 78 0,0-78-1,0-1 1,13 80-1,-27-40 1,1-13 0,13 66-1,-40-66 17,26 27-17,-12-1 1,25 54-1,-25-41 1,-14 27 0,-13 0-1,39 27 1,-52-14 0,13 27-1,26 0 1,-53-1-1,-13 14 1,-13 0 0,53 0-1,-40 14 17,14-14-17,39 0 1,-13 0-1,0 0 1,-27 0 0,40 0-1,-40 0 1,1 0 0,26 0-1,26 0 1,0 0-1,14-14 1,13 14 0,-14 0-1,14 0 1,0-13 15,-14 13-15,14 0 15,13 27 16,13 12-31,0 28-1,14 78 1,-27-66-1,13 14-15,-13 0 16,0 65 0,0 14-1,0-66 1,-13 106 15,-14 39-15,14-132-1,-13 119 1,13 1 0,13-120-1,-14 92 1,14-118 0,0 105-1,0-12 1,0-94-1,0 120 1,0-106 0,0 105-1,-13-25 17,0-94-17,-14 93 1,-12 27-1,39-93 1,-40 119 0,14 0-1,12-119 1,1 93 0,0-93-1,0 106 1,13 0-1,0-119 1,0 119 0,26-14 15,-13-92-15,14 80-1,-1 12 1,-26-105-1,27 119 1,-14-106 0,0 119-1,-13-132 1,13 119 0,-13-13-1,14 13 1,-14-120-1,0 107 1,0-119 0,0 79-1,13 26 17,0-92-17,14 119 1,-14-132-1,13 131 1,1 1 0,-14-92-1,13 105 1,-12 0 0,-1-106-1,-13 119 1,0 1-1,0-120 1,0 133 0,0-133 15,0 119-15,0 1-1,13-133 1,-13 106-1,13 13 1,1-132 0,-1 105-1,-13-12 1,13-107 0,-13 107-1,0-107 1,0 80-1,0-79 1,0 92 0,13 14 15,-13-120-15,27 93-1,12 13 1,-12-92-1,26 105 1,-14 1 0,-12-107-1,-1 93 1,-26-79 0,27 93-1,-1-14 1,-26-79-1,14 92 1,-1-26 0,-13-106 15,13 80-15,13-14-1,1 0 1,-14-65-1,14 25 1,-1-12 0,0-1-1,-26-39 1,27 13 0,-14-1-1,-13-25 1,13-1-1,1-26 32,-1 0 16,0 0-48,0 0 1,1 0 0,12 0-1,0 0 1,-12 0 0,-1 0-1,0 0 48,0 0-48,1 14 1,-1-14 0,0 13-1,14 0 1,12 0-1,-26-13 1,40 27 0,-13-27-1,0 13 1,-27 0 0,13-13-1,-12 0 1,-14 13-1,13-13 32,0 0-31,0 0 0,1 0-1,-1 14 1,0-14-1,0 13-15,0-13 16,-13 13 0,14 0-1,-14 1 1</inkml:trace>
  <inkml:trace contextRef="#ctx0" brushRef="#br0" timeOffset="100734.94">25413 331 0,'0'0'0,"-39"0"32,-94 53-1,80-14-31,-39-12 31,65-27-15,1 0-1,26 39 17,0 1-17,0 132 1,0-79 0,0 52 15,0-118-16,0-41 1</inkml:trace>
  <inkml:trace contextRef="#ctx0" brushRef="#br0" timeOffset="101449.56">25096 661 0,'0'0'0,"13"-26"16,13 13-1,1-14 1,26 14-1,13 0 1,-26 13 0,13 13-1,-1 53 1,-38-13 0,-14-13-1,13 0 1,-13 26-1,0 13 1,0-39 0,-13 13-1,-27-40 1,-13-13 0,27-27-1,-54-39 1,54 13-1,-27-66 1,40 0 0,13 40-1,0 66 1,26 26 0,1 0 15,12 40-16,-39 0 1,0-27 0,0 1-1,-26-27 1,13 0 0,26 0 30,0 0-30,13 0 0,-26 13-1</inkml:trace>
  <inkml:trace contextRef="#ctx0" brushRef="#br0" timeOffset="102800.57">25691 317 0,'0'0'0,"40"-26"16,-14-14-1,-13 40 1,14 14 0,-27-1-1,26 26 1,-12-25 0,-1-14 15,-13-14-16,13 1-15,0-13 16,14-40 0,12 13-1,-12 40 1,-14 52 15,0-12-31,-13 12 16,-13 27-1,-13-26 1,-1-27 0,-13-13-1,27 0 1,0 0 15,26 0 0,0 0-15,14 0 0,-1 14-1,-26-1 1,-66 40 0,-79 13-1,39-26 1,-79 13-1,79-53 1,159 0 0,13 0-1,172-27 1,-13-39 0,-146 53 15,14-1-16,-106 14 1,-40 14 0,-66 25-1,66-12 1,-40 52 0,67-52-16,26-1 15,0 1 1,13-27-1,53 0 1,0 0 0,-26 0-1,-27 0 17,-13 26-17,-26 1 1,-1-1-1,-39-13 1,26-13 0,27-26-1,13 13 1,13-40 0,14 39-1,-14 14 1,40 14-1,-27 25 1,-12 1 0,-14-27-1,-40 14 17,-39-27-17,26 13 1,40-13-1,39 0 1,93 0 0,-13 0-1,132-40 1,-132-79 0</inkml:trace>
  <inkml:trace contextRef="#ctx0" brushRef="#br0" timeOffset="114413.3">12144 10808 0,'0'0'0,"-26"0"16,-1 0-16,1 0 16,-27 0-16,13 13 31,27-13-16,13-13 17,0 0 15,13 13-32,14 0 1,-14 0-1,40 0 1,-13 0 0,-14 0-16,27 0 15,26 0 1,-39 0 0,53 13-1,-54-13 1,14 0-1,13 0 1,-26 0 0,-27 0 15,27 13-15,-27-13-1,14 0 1,-1 14-1,-13-14 1,27 0 0,-27 0-1,14 0 1,13 0 0,-27 0-1,26 0 1,14 0-1,-39 0 1,39 0 0,13 0 15,-40 0-15,14 0-1,-27 0 1,0 0-1</inkml:trace>
  <inkml:trace contextRef="#ctx0" brushRef="#br0" timeOffset="114814.08">13163 10716 0,'-13'0'31,"26"0"16,0 0-47,14 13 16,12 13 0,-12 1-1,26-14 1,-40 0-1,27 0 1,-40 1 15,-27-1-15,-79 66 0,40-52-1</inkml:trace>
  <inkml:trace contextRef="#ctx0" brushRef="#br0" timeOffset="115398.2">12277 11086 0,'0'0'0,"-27"0"16,14 0-16,-13 0 15,39 0 32,26 0-31,1 0-16,26 0 15,0 13 1,27-13-16,13 0 31,92 0-15,-79 0 0,80 0-1,-27 0 1,-80 0-1,-105 0 17,0-26-17</inkml:trace>
  <inkml:trace contextRef="#ctx0" brushRef="#br0" timeOffset="115666.17">13269 10993 0,'0'0'0,"-27"-13"0,1 13 15,-67 0 1,107-13 0,-1 13 15,40 26-15,53 27-1,-54-39 1,1 12-1,-39-13 1,-54 14 0,-92 52-1,-1-26 1</inkml:trace>
  <inkml:trace contextRef="#ctx0" brushRef="#br0" timeOffset="116955.09">12078 11430 0,'0'0'0,"-13"0"16,0-13-1,0 13 1,-1-13 0,1 13-16,0-14 31,0-12 0,26 26 0,0-13-31,27 13 16,66-14 0,-53 14-1,66 0 1,-66 14-1,66-14 1,-80 13 15,14-13-31,-13 13 16,39-13 0,-52 0-1,12 0 1,1 13-1,-27-13 1,1 14-16,12-14 16,0 13-1,1-13 1,13 0 0,-14 0-1,14 0 1,-27 0-1,0 0 1,14 0 15,-14 0-15,40 0 0,-14 0-1,14 0 1,-26 0-1,13 13 1,-14-13 0,-13 0-1,-13 13 32,0-66-31</inkml:trace>
  <inkml:trace contextRef="#ctx0" brushRef="#br0" timeOffset="117582.83">13414 11271 0,'0'0'0,"-13"0"15,-13 0 17,39 0 30,0 0-46,0 13-16,1 1 15,-1 12 1,-13-13-16,13 14 16,0-14-1,1 14 1,-14-14-1,0 0 17,0 0-1,-27 14-15,-39 26-1,39-27 1</inkml:trace>
  <inkml:trace contextRef="#ctx0" brushRef="#br0" timeOffset="118374.82">13361 11311 0,'0'0'15,"-13"0"1,0 0-16,13-13 31,0-1-31,13 14 32,0 14-32,14 12 15,26 14 1,-27-27 15,27 27-15,-26-27-1,-14-13 1,-13 13-16,-13-13 62,-14 0-62</inkml:trace>
  <inkml:trace contextRef="#ctx0" brushRef="#br0" timeOffset="119033.64">13335 11443 0,'0'0'0,"13"0"16,0 0 0,1 0-16,-1 0 15,13 0 1,54 13 15,-54-13 0</inkml:trace>
  <inkml:trace contextRef="#ctx0" brushRef="#br0" timeOffset="120232.19">12250 11655 0,'0'0'15,"-13"0"-15,0-27 16,0 27-1,-1 0-15,1 0 47,0 0-15,0 0 46,39 0 0,1 0-63,12 0 1,1-13-16,13 13 16,-13 0-1,-1 0-15,14 0 16,40 0 0,-40 13-1,-14-13 1,14 14-1,27-1 1,-41-13 0,67 13-1,-66-13 1,52 0 0,-25 0-1,-28 0 1,14 13-1,-26-13 1,12 14 0,14-14-1,0 13 1,-40-13 0,14 0-1,-27 13 16</inkml:trace>
  <inkml:trace contextRef="#ctx0" brushRef="#br0" timeOffset="120598.15">13494 11628 0,'0'0'0,"-13"0"15,-1 0 1,14 14 46,14 12-62,-1 1 16,0-1 0,0 0-1,0 14 1,-13 0 0,-13-27-1,-53 53 1,13-26-1</inkml:trace>
  <inkml:trace contextRef="#ctx0" brushRef="#br0" timeOffset="121749.27">12105 10874 0,'0'0'0,"-14"0"16,1-13-1,13 0 1,-13 13-16,13 13 47,-13 0-32,13 1 17,0 12-17,0 93 1,13-13-1,13 185 1,14 26 0,-27-171-1,1 92 1,-1-66 0,-13-132 15,0-1-31,0-25 15,-13-14 1,-14 0-16</inkml:trace>
  <inkml:trace contextRef="#ctx0" brushRef="#br0" timeOffset="122566.64">12383 11046 0,'0'0'0,"0"14"15,0 12 1,0 27-16,13 26 16,-13 40-16,26 397 31,-26-119 16,0-317-32,0-54 1,-13-13 0,0 0-1,0-13 1,-14-13 0,1 0-1,-1-40 1,1 13-1,26 27 1,0 0 0,13 13 15,0 13-15,27 0-1,-14 14 1,40 26-1,-39-40 1,-1-13-16,1 0 16,12-93-1,-12-26 1,-27 66 0</inkml:trace>
  <inkml:trace contextRef="#ctx0" brushRef="#br0" timeOffset="123517.49">12819 11086 0,'-13'-13'16,"26"26"-16,-39-39 0,-27 26 16,53-14-1,-14 1 1,14 0 0,0 39 15,0 27-16,0 27 1,0 12-16,0 160 16,0-120-1,0 146 17,0-159-17,14 53 1,-14-80-1,0-78 1,-14-14 15,1-27-15,-13-26 0,13 14-1,-14-1 1,27 27-1,13 26 32,14 13-47,-14 14 32,27 26-17,-14-53 1,1-13-1,-14-13 1,-13-27-16,13 1 16,-13-27-1</inkml:trace>
  <inkml:trace contextRef="#ctx0" brushRef="#br0" timeOffset="124204.12">12991 11192 0,'0'0'0,"0"-40"0,0 0 15,-13 14 1,13 13 0,0 26-1,0 40 1,13 132 0,0-26-1,-13 185 1,0-185-1,0 92 1,0-172 0,0-65-1,-13-14 17,13-27-17,-26 1-15,12-14 16,-12 0-1,-1 14 1,1 13 0,26-14-1,0 14 1,40 66 15,-14-13-15,40 39-1,-39-53 1,12-26 0,1-13 15,-27-27-31,1-12 16,25-81-1,-39 27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20:38.73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20545 12965 0,'0'-14'79,"0"1"-79,0 0 15,0 0 1,0-14-1,0 14 1,0 0-16,0-40 16,0 0 15,0 26-15,0 1-1,0 0-15,0-1 16,0-26-1,0 27 1,0-27 0,0 13-1,0-13 1,13-13 0,-13 13-1,0 27 1,13-27-1,-13 40 1,0-40 0,14 13 15,-1 13-15,0-12-1,0 26 1,-13-14-1,14 1 1,-1 12 15,0 1-15,0 13 0,0-13-1,1 13 1,-1 0-1,13 0 1,-12 0 15,-1 0-15,0 13 0,0-13-1,14 13 1,-27 1-1,26-1 1,-13 0 0,1 0-1,12 1 1,1 12 0,-14-26-1,0 13 1,0 0-1,0 1 1,1-1 15,-14 0-15,26 14 0,-13-14-1,1 0 1,12 14-1,-13-1 1,1-13 0,12 0-1,-13 1 1,14 12 0,-1-26-1,-26 13-15,13 1 16,14 12-1,-27-13 1,26 0 15,-12 1-15,-1-14 0,0 13-1,0 0 1,0 0 15,1 1-31,-1-14 16,0 13-1,14 0 1,-27 0 0,13-13-1,0 0 1,0 14-1,-13-1 1,13-13 15,-26 0 47,-13 0-62,13 0 0,-1-13-1,1 13-15,0-14 16,-14 14 0,14 0-1,0 0 16,13-13 1,13 13 15,-13 13-32,13 1 1,27-1-1,-27-13 1,1 0 0,-1 0-1,0 0 1,0 0 0,0-53-1,1 13 1,-1-26-1,-13 40 17</inkml:trace>
  <inkml:trace contextRef="#ctx0" brushRef="#br0" timeOffset="1984.66">22926 12568 0,'0'0'0,"-40"0"0,14 0 16,0 0 0,12 0-1,-25 0 17,39-14-1,13 14 0,13 0-15,27-13-1,0-13 1,-26-1 0,26-26-1,-27 14 1,40-27-1,-26 13 17,-14 26-17,27-26 1,-26 14 0,26-14-1,13-13 1,0-1-1,-40 41 1,14-1 0,-14 14-1,1 13 1,-1-13 0,-12 13-1,12 0 1,-13 0-1,14 26 17,-1 14-17,-26-27 1,27 40 0,-27 0-1,13-26 1,-13 12-1,13-12 1,-13-1-16,0 1 16,0 26-1,0-27 1,0 27 0,0-13-1,-13 26 1,-14 0-1,14-26 17,-13 26-17,13 13 1,13-39 0,-14 53-1,1-14 1,13-26-1,-13 13 1,13-53 0,-13 0-1,-14-13 1,14 0 0,-27 0-1,27 0 1,0 0 15,0-13-15,-1-13-1,14 52 48,14-13-48,-1 1 1,13-1-16,-13-13 16,14 13-1,26-13 1,0-53 0,-14 0-1,14-79 1,-39 39 15</inkml:trace>
  <inkml:trace contextRef="#ctx0" brushRef="#br0" timeOffset="2967.02">22688 12462 0,'0'0'0,"-13"26"0,13 1 16,0-14 0,13-13-1,0 0 1,27-13-16,39-53 31,14-40 0,-27 40-15,0 13 0,-26 26-1,13-39 1,-13 13 15,26 0-15,-53 27-1,27-1 1,-27 14 0,0 13-1,0-13 1,0 13-1,27 0 1,-27-13 0,14 13-1,-14 0 1,0 0 0</inkml:trace>
  <inkml:trace contextRef="#ctx0" brushRef="#br0" timeOffset="3317.11">23006 12197 0,'0'0'0,"-14"0"16,1 0-1,-13 0 1,39 14-16,0-1 16,40 0-1,-27-26 1,14-27 0,0-13-16</inkml:trace>
  <inkml:trace contextRef="#ctx0" brushRef="#br0" timeOffset="3934.55">23667 12052 0,'0'0'0,"-13"0"16,-40 0 15,66 0-15,0 13-16,-13 0 15,14 93 16,-28 53 1,-12-93-17,-1-13 1,14-27 0</inkml:trace>
  <inkml:trace contextRef="#ctx0" brushRef="#br0" timeOffset="4168.52">23601 12382 0,'0'0'0,"13"0"16,-13 14-1,0 12 1,0 27-1,0 0 1,0 40-16,-13-1 16,-27 107-1,14-133 1</inkml:trace>
  <inkml:trace contextRef="#ctx0" brushRef="#br0" timeOffset="4519.32">23574 12250 0,'0'0'0,"-13"-26"16,13-14-1,0 27 1,0 26 15,0 27-15,0 118 0,0-38 15,-13 104-16,-14-118 1,1 13 0</inkml:trace>
  <inkml:trace contextRef="#ctx0" brushRef="#br0" timeOffset="4752.02">23574 12303 0,'0'0'0,"14"-40"0,-14 14 16,0 52 31,0 14-47,0 39 31,0 41-31,-14 38 15,-65 173 1,66-172 0</inkml:trace>
  <inkml:trace contextRef="#ctx0" brushRef="#br0" timeOffset="5039.47">23429 13044 0,'0'13'15,"0"14"-15,0-1 16,0-13 0,13 27-16,0-40 15,14-53 1</inkml:trace>
  <inkml:trace contextRef="#ctx0" brushRef="#br0" timeOffset="9672.18">26366 12303 0,'-13'0'15,"13"-13"1,-14-14-16,1 27 16,13-26 15,-13-27-16,13-92 32,0 92-15,0-14-17,13 41 1,-13-40-1,27 0 17,-27 26-32,13-26 31,0 0-15,-13 39-1,0-26 1,0 14-1,0-27 1,13-1 0,-13 28-1,13-27 1,-13 39 0,14 1-1,-14-1 1,0 1-1,13-1 1,0 14 0,0 0 15,1 0-15,-1-1-1,-13 1 1,13 13-1,0-13 17,0 13-17,1 0 1,-1 0 15,0 0 0,0 0-15,-13 13 15,14-13-15,-1 0 15,-13 13-31,0 1 16,13-1-1,0 0 17,-13 0-17,14 0 1,-14 1 0,13 12-1,0 1 1,0-14-1,0 13 1,-13-12 0,14-1 15,-1 0-15,-13 0-1,0 0 1,13 1-1,0 12 1,1-13 0,-14 14-1,13-27 1,-13 13 0,13 0-1,0-13 1,1 14-1,-1 12 1,0-13 0,-13 0 15,13 1-15,0-1-1,1 0 16,-1 0 1,-13 1-17,13-14 1,-13 13 0,13-13-1,-13 13 1,14-13-1,-1 13 1,0 1 15,0-1 1,1-13-17,-14 13 1,13-13-1,0 13 1,0-13 0,0 0-1,1 13 1,-1-13 0,0 14-1,14-1 1,-27 0-1,13-13-15,0 0 16,0 0 15</inkml:trace>
  <inkml:trace contextRef="#ctx0" brushRef="#br0" timeOffset="13945">21074 13877 0,'0'0'0,"0"14"16,0-1 0,-40 0-1,54 14 1,-1-14 0,0-13-1,14 13 1,-14 0 15,26 0-15,-25 1-1,39-1 1,-14-13 0,-12 13-1,12 0 1,-25-13-1,12 0 1,-13 0 0,1 0-16,12 0 15,0 0 1,-12 0 0,-1-13-1,13 0 16,1 0-15,-14 13 0,0-14-1,1 14 1,-1-26 0,0 13-1,-13 0 1,13-14-1,0 14 1,1-14 0,-14-12-1,0 25 1,13-12 0,-13 13-1,0 0 16,0-14-15,0 14 0,0 0-1,0-14 1,0 14 0,0 0-1,0-1 1,-13-12-1,13 13 1,-14 0 0,1-1-1,0 1 1,13 0 0,0 0-1,-13-1 16,0 14-15,13-26 0,-14 26-1,1-26 1,-13 12 15,12 1-15,1 13-1,0-13 17,0 13-17,-1 0 1,1-13 0,0-1 15,0 14-16,0 0 1,-1 0 0,1 0-1,0 0 1,0 0 0,-14 0-1,14 0 1,0 0-1,-14 0 1,14 14 0,-13-14-1,12 13 1,-25-13 0,25 13-1,1 0 1,-13-13-1,-1 14 1,14-1 0,0 0-1,0 0 1,-1 0 0,14 1-1,-13 12 1,13-13-1,0 14 1,0-14 0,0 0-1,0 14 1,0-14 0,0 13-1,27 1 16,-14-14-15,0 14 0,14-14-1,-14 0 17,0-13-17,13 13 1,-26 0-1,14-13-15,12 14 16,1-14 0,-14 13-1,13 0 1,1 0 0,-1 1 15,-26-1-16,40 0 1,-27 0 0,27 1-1,-27-14 1,-13 13 0,26-13-1</inkml:trace>
  <inkml:trace contextRef="#ctx0" brushRef="#br0" timeOffset="20206.87">27861 12832 0,'0'0'0,"-14"0"31,1 14-31,13-1 15,13-13 48,-13 13-47,27-13-16,-14 13 15,14 0 1,52 14 46,-66-27-62,14 0 32,-1 0-17,-13 0 1,1 0-1,-1 0-15,0 0 16,13 0 0,-12 0-1,-1 0 1,13 0 0,-12 0-1,-1 0 1,13 0-1,1 0 17,-27 13-17,26-13 17,-13 0-17,1 0 1,-1 0-1,0 0 1,0 0 0,1-13-1,12 0 1,-13-1 0,0 1 15,-13 0-31,14 13 15,-14-13 1,13 13-16,-13-13 16,13-1-1,0 1 17,-13 0-17,0 0 1,0-14-1,0 14 1,0 0 0,0-14 15,0 14-15,0 0 30,0 0-14,-13-1-17,0 14 1,13-13 15,-13 13-15,-1 0-1,14-13 1,-26 13 0,26-13-1,-13 13-15,0 0 32,-1 0-17,1 0 1,-13-14-1,12 14 1,1-13 0,0 13-1,0 0 17,0 0-17,-1 0 1,1 0-1,0 0 1,0-13 0,-1 13-1,-12 0 1,26-13 0,-13 13-1,-1 0 1,1 0-1,0 0 1,0 0 15,0 0 1,-1 0-17,1 0 16,0 0-15,0 0 47,-1 0-32,1 0 0,13 13-15,-13-13 15,13 13-15,-13 0-1,-1 1 16,1-1 1,13 0-32,0 0 31,0 1-15,0-1-1,0 0 16,-13-13-31,13 13 16,-13 14 0,13-14 15,-13 0-15,13 0-1,-14-13 1,14 14-1,0-1 32,14-13 328,-1 0-359,13 0-16,-13 13 16,14 0-1,-14-13-15,0 0 16,14 0-1,26 0 17,13 14-1,-40-14-15,1 0-1,-1 0 1,-12 0-1,12-14 1,-13 14 15,14-13-15,-14 0 0,0 0-16,0-1 15,1 1 1,-14 0-1,13 13 1,0-13 0,-13-1-1,13 1 1,0 0 15,-13 0-15,14 13 15,-14-13-31,0-1 31,0 1-15,0 0 15,-14 13 79,1 13-79</inkml:trace>
  <inkml:trace contextRef="#ctx0" brushRef="#br0" timeOffset="28927.8">21101 13481 0</inkml:trace>
  <inkml:trace contextRef="#ctx0" brushRef="#br0" timeOffset="29431.49">21048 13494 0,'-14'0'15,"14"-13"63,0-1-46,-13 14-32,0 0 62,13 14-46,0-1 46</inkml:trace>
  <inkml:trace contextRef="#ctx0" brushRef="#br0" timeOffset="30727.02">21034 13547 0,'0'0'0,"-13"-27"47,13 54-31,0-41 62,13 14 125,-13-13-187,14 13-16,-1 0 31,0 0 32,0 0-32,-13-13-16,14 13 17,-28 0 61,1 0-77,0 0 0,0 0 15,-1 0 0,14-26 110</inkml:trace>
  <inkml:trace contextRef="#ctx0" brushRef="#br0" timeOffset="31436.75">21048 13454 0,'0'13'47,"-14"1"-47,14-28 109,14 14-93,-1 0 0,13 0-1,1 0 1,-14 0-1,0 0-15,0 0 32,1 0-17,-41 0 235,14 0-234,0 0 0</inkml:trace>
  <inkml:trace contextRef="#ctx0" brushRef="#br0" timeOffset="32287.42">21048 13507 0,'-14'0'32,"1"0"-32,0-13 15,0 13 1,13 13-1,13-13 64,0 0-64,0 0-15,1 0 16,12 0-1,-13 0-15,1 0 16,12 0 0,-13 0-1,14 0 1,-14-13 0,0 13-1,0 0 1,1-13-1,-1 13 1,13-14 0,-12 14-1,-1-13 1,0 13 0,0 0-16,14 0 31,-14 0 0,0 0-15,-13-13-1,13 13 1,1 0 0,-1 0-1,0 0 1,0-13-1,-26 13 48</inkml:trace>
  <inkml:trace contextRef="#ctx0" brushRef="#br0" timeOffset="33141.51">21114 13441 0,'0'0'0,"-13"0"16,-1 0-16,-25 13 31,52-13 16,27-13-31,12 13 15,-38 0-16,12 0 1,1 0 0,-1 0-1,1 0 1,-14 0 0,0 0-1,0-13 1,0 13 15,1 0-15,12 0-1,-13 0 1,14 0 0,-14 0-1,0 0 1,0 0-1,1 0 1,-1 0 0,13 0-1,-12 0 1,-1 0 0,-13-14 77</inkml:trace>
  <inkml:trace contextRef="#ctx0" brushRef="#br0" timeOffset="33527.86">21524 13375 0,'-13'0'32,"-14"0"-17,40 0 32,1 0-47,-1 0 16,13 13-1,-12 0 1,12 14 0,0-14-1,1 13 1,-14-12 0,-26-1 30,0 0-30,-27 0 0,0 14-16,-26-1 15</inkml:trace>
  <inkml:trace contextRef="#ctx0" brushRef="#br0" timeOffset="34943.62">7673 14049 0,'0'14'0,"0"-1"16,13-13 15,14 0-15,12 0-1,1 0 1,0 0-16,-1 0 15,1 0 1,53 0 15,-67 0 1</inkml:trace>
  <inkml:trace contextRef="#ctx0" brushRef="#br0" timeOffset="35310.86">8017 13944 0,'0'0'0,"-13"0"0,-1 0 31,14-14-15,0 28 0,27-1-1,-1 13 1,14 14 0,-14-14-1,-12 1-15,-1-1 16,27 1-1,-40-14 17,-27 13-17,1-26 1,-1 27 0</inkml:trace>
  <inkml:trace contextRef="#ctx0" brushRef="#br0" timeOffset="37227.87">6919 14340 0,'0'14'31,"0"-1"-15,13 13 0,0-26-16,14 0 15,12 14 1,94 12 15,39-26 0,-53 0-15,0 0 0,-66 0-1,39 0 1,-25 0-1,52 13 1,-53 0 0,13-13-16,0 14 15,80-1 17,-66 0-17,105 0 1,1-13-1,-107 14 1,133-1 0,-13 0-1,-106-13 1,92 13 0,-92-13-1,106 0 1,13 0-1,-106 0 1,119 0 0,-119 0-1,145 0 17,14 0-17,0 0 1,-132 14-1,118-1 1,-145 0 0,93 0-1,-67 0 1,-92-13 0,0 0-1</inkml:trace>
  <inkml:trace contextRef="#ctx0" brushRef="#br0" timeOffset="37445.33">12462 14499 0,'0'0'0,"13"0"16,-13 27-1,13 52 1,1-39-1,-14-14-15,0-13 16,0 1 0,-27-14-1,-145 39 1,40-25 0</inkml:trace>
  <inkml:trace contextRef="#ctx0" brushRef="#br0" timeOffset="38362.69">7792 14631 0,'0'0'0,"0"-52"47,0 131-31,0-66-16,0 14 31,0 224 0,0-145-15,0 105-1,0-131 17,0-40-32,0-27 15,0-53 1,0-39-1</inkml:trace>
  <inkml:trace contextRef="#ctx0" brushRef="#br0" timeOffset="38566.76">7766 14512 0,'0'0'0,"-14"27"31,-12 13-31,-1-40 16,-39 105 15,13-38-15</inkml:trace>
  <inkml:trace contextRef="#ctx0" brushRef="#br0" timeOffset="38712.16">7766 14565 0,'0'0'0,"39"14"16,1 25-16,0 1 16,-14 26-1</inkml:trace>
  <inkml:trace contextRef="#ctx0" brushRef="#br0" timeOffset="40697.89">7474 15994 0,'0'0'0,"-13"0"0,0 0 15,0 13 1,13 14-1,0-1-15,0 14 16,0 0 0,26-1-16,54-26 31,-1-65 0,-53 38-15,-26-12-1,0-1 1,0-25 15,-52 25-15,25 14 0,-26 13-1,0 26 1,40 1-1,0-1-15,13 14 16,26 52 0,1-65-1,52 13 1,-39-40 0,39 0-1,-13-40 1,-39 13-1,12-25 17,-39 25-17,0 1 1,27 39 15,-14 27-15,14 12-1,-14-38 1,13-14 0,-12 0-1,-14-14 1,0-52 0,0 27-1,0-27 1,0 39-1,0 1 1,0 12 15,0 28-15,13 25 0,-13 120-1,0-40 1,-13 27-16,-1-14 15,-25 106 1,12-185 0,14-40-1,13-26 1,-27-53 0,27 13-1</inkml:trace>
  <inkml:trace contextRef="#ctx0" brushRef="#br0" timeOffset="41131.62">8030 16140 0,'0'0'0,"0"13"16,13-13 15,1 0-31,-1-13 16,13-1-1,1-39 1,-27 40 0,0-26-1,-14-1 1,1 13-1,-26 14 1,-1 26 15,27 14-15,-1 52 0,28-39-1,52 13 1,66-40-1,-53-13 1,14 0 0</inkml:trace>
  <inkml:trace contextRef="#ctx0" brushRef="#br0" timeOffset="42398.93">8573 15928 0,'0'0'0,"0"26"47,0 1-31,13-1 0,0 14-1,-13 39 1,13-39-1,-13-14-15,0-12 16</inkml:trace>
  <inkml:trace contextRef="#ctx0" brushRef="#br0" timeOffset="42600.19">8586 15915 0,'0'0'0,"0"26"32,-27-52-32,14 79 15,-13-14 1,-1-39-1</inkml:trace>
  <inkml:trace contextRef="#ctx0" brushRef="#br0" timeOffset="42832.88">8387 16312 0,'0'0'0,"14"13"0,12-13 16,0 0 0,14 0-1,66 0 1,-40 0 0,-13-13-1,13-1-15</inkml:trace>
  <inkml:trace contextRef="#ctx0" brushRef="#br0" timeOffset="44452.77">6813 14287 0,'0'0'15,"-13"-13"-15,0 13 16,13 13 0,0 27-1,13 26-15,-13 14 16,13-1-16,0-13 31</inkml:trace>
  <inkml:trace contextRef="#ctx0" brushRef="#br0" timeOffset="45018.69">6760 14155 0,'0'0'0,"0"-26"31,0 13-15,27 26-1,25-13 1,81 26 0,-54-13-1,27-13 1,-80 0 0,14 14 15,-40 39-16,0-14 1,0 67 0,0-53-1,0 26 1,0-39 0,-26-27-16,12 1 15,-65-1 1,-14-13-1,27 0 1,-26-27 0,52 14-1,93 13 17,26 0-1,146-26-16,-106-1 1,-13 14-16,0-27 16</inkml:trace>
  <inkml:trace contextRef="#ctx0" brushRef="#br0" timeOffset="45243.76">7726 14063 0,'0'0'0,"-13"0"0,-1 13 16,1 13-16,0 27 15,13 13 1,0 80 15,0-67-15,13-79-1,-13-13 1</inkml:trace>
  <inkml:trace contextRef="#ctx0" brushRef="#br0" timeOffset="45752.04">7686 14208 0,'0'0'0,"-13"-53"16,13 40-1,0 0 1,13 13-1,53 0 1,-26 0 0,13 13-16,0-13 15,39 13 1,-39-13 15,0 13-15,-53 1-1,0 25 1,0 41 0,0 12-1,0-52 1,-26 0 0,13-27-1,-54 13 1,-38-26-1,52 0 1,-66-13 0,79 13-1,27 0 1,92-13 15,0 0-15,120-1-1,-93 14 1,13-52-16</inkml:trace>
  <inkml:trace contextRef="#ctx0" brushRef="#br0" timeOffset="45969.11">8692 14235 0,'0'0'0,"-14"0"16,1 0-16,0 26 16,13 67-1,0-27 1,0 40 15,0-93-15</inkml:trace>
  <inkml:trace contextRef="#ctx0" brushRef="#br0" timeOffset="46402.75">8639 14314 0,'0'0'0,"0"-79"16,0 52 0,0 1-1,53 26 1,-1 0-1,54 0 1,0 0 0,-53 0-1,53 0 1,-80 39 15,-26 1-15,0 79-1,0-66 1,0 26 0,0-65-1,-13-14 1,-53 0 0,13 0-1,-53-14 1,0 14-1,80 0 1,-1 0 0</inkml:trace>
  <inkml:trace contextRef="#ctx0" brushRef="#br0" timeOffset="46922.82">10081 14235 0,'0'0'0,"-14"-14"15,14 28 1,27 184 15,-1-13 0,-12-185 1</inkml:trace>
  <inkml:trace contextRef="#ctx0" brushRef="#br0" timeOffset="47386.63">10200 14235 0,'0'0'0,"-80"0"16,146 0 0,-13 0-1,0 0-15,0 0 16,0 0-1,40 0 1,-54 0 0,1 26-1,-27 53 17,-13 14-17,0-53 1,0 13-1,0-40 1,-26-13 0,-27 0-1,0 0 1,-66 0 0,66 0-1,-13 26 1,66-12-1,13-14-15,0 0 32</inkml:trace>
  <inkml:trace contextRef="#ctx0" brushRef="#br0" timeOffset="47688.35">11708 14221 0,'0'0'15,"-13"40"1,13 0-16,0 39 16,0 80 15,0-133-15,13-26-1</inkml:trace>
  <inkml:trace contextRef="#ctx0" brushRef="#br0" timeOffset="48107.31">11734 14393 0,'0'-13'16,"0"26"-16,0-66 16,0 14-1,40 39 1,0 0 0,65 0-1,-52 0 1,-13 0-16,-13 13 15,12 0 1,-39 14 0,0 52 15,0-26-15,0 26-1,0-52 1,-13-1-1,0-26 1,-53 0 0,-14 0-1,41 0 1,25 0 0,94 0 15,-14-13-16</inkml:trace>
  <inkml:trace contextRef="#ctx0" brushRef="#br0" timeOffset="48971.02">12978 14327 0,'0'0'0,"-13"-40"31,-1 27-31,-12 13 16,26 53 0,0 119 15,0-66-15,0 13-1,26-106 1,-26-52-1,27-67 1,-27 40 0,0-1-16,0 15 15,-13-28 1,13 54 0,13 12-1,13 14 1,93 0-1,40 14 1,40-14 15,-107 0-15,27 0 0,-106 0-1,-26 66 1,-26 53-1,12-53 1,-26 66 0,40-92-1,-14-13 1,1-27 0,-53-14-1,-93-12 1,-27 13-1,107 13 1,-1 0 0,133 13 15,26-13-15,119 13-1,-66-26 1</inkml:trace>
  <inkml:trace contextRef="#ctx0" brushRef="#br0" timeOffset="50457.13">12634 15359 0,'0'0'0,"-53"27"32,53-14-32,-119-13 0,211 0 15,-39 0 1,-13 0-1,0 0-15,-1-27 16,14-26 15,-53 0-15,0 27 0,-39 0-1,-27 26 1,39 13-1,1 53 1,26 13 0,26-52-1,93-1 1,-66-26 0,53-13-1,-66 0 1,-27-14-16,0 1 15,-13-1 17,0 14-17,13 13 1,14 66 0,-14-26-1,40 13 1,-27-53-1,-12-13 1,-1-53 0,-13 26-1,13-26 1,-13 52 0,0 67 15,-13 27-16,0 39 1,-14 40 0,-13 198-1,14-106 1,13-198 0,13-132-1</inkml:trace>
  <inkml:trace contextRef="#ctx0" brushRef="#br0" timeOffset="50891.19">13375 15505 0,'0'13'16,"26"-26"0,-13-14-1,14-13 1,-14 1 0,0-27-1,-13 39 1,-13 1-1,-13 26 1,-41 0 0,-12 13-1,39 66 1,40-26 0,80 27-1,-14-54 1,79-26-1,-78 0 17,-1-79-32</inkml:trace>
  <inkml:trace contextRef="#ctx0" brushRef="#br0" timeOffset="51339.6">13877 15253 0,'0'0'0,"0"13"15,14 27 1,-14 13-16,0 13 16,0 14-1,0 52 17</inkml:trace>
  <inkml:trace contextRef="#ctx0" brushRef="#br0" timeOffset="51540.14">13864 15253 0,'0'0'0,"-13"0"15,0 13 1,-14 1-1,27-1-15,-13 0 16,0 40 0,-14-53-1</inkml:trace>
  <inkml:trace contextRef="#ctx0" brushRef="#br0" timeOffset="52257.58">13745 15333 0,'0'0'0,"-79"-27"31,79 14-15,0 0-16,119-14 31,0 54 0,-119 158 0,-66-79 1,39-67-17,1-12-15,13-14 16,26 0 0,26 1-1,94-1 1,-27-13-1,105 0 1,-92-13 0</inkml:trace>
  <inkml:trace contextRef="#ctx0" brushRef="#br0" timeOffset="52877.18">13018 15280 0,'0'0'0,"-14"13"16,1-13-16,0-13 16,13-27-16,0-13 15,13-13 1,27-159 15,-27 93 0,-13 105-15,0 14 0,-26 40 31,12-1-32,-25 14 1,12-1-16,-26 14 31,40-53-15</inkml:trace>
  <inkml:trace contextRef="#ctx0" brushRef="#br0" timeOffset="53064.26">13044 14777 0,'0'0'0,"40"13"31,-27 27-31,13-27 16,54 80-1,-54-67 1,1-26 15</inkml:trace>
  <inkml:trace contextRef="#ctx0" brushRef="#br0" timeOffset="53908.66">14367 14698 0,'0'0'0,"-27"0"16,14 0 0,26 0 15,14 0-16,224-40 17,-39 40-17,-119 0 1,39 0 0,-79 0-1,-27 13 1,1 0-1,-14 1 1,0-14 15,-13-40-31</inkml:trace>
  <inkml:trace contextRef="#ctx0" brushRef="#br0" timeOffset="54258.76">15266 14565 0,'0'0'0,"-13"0"16,-13 0 0,-1 0-16,-26 0 15,80 0 32,26 27-31,39 12-1,14 1 1,172 53 0,-132-67-1,92 27 1,-119-26 0,-146-1-1,-105 67 1,26-40-1,-13-14-15,13-39 16</inkml:trace>
  <inkml:trace contextRef="#ctx0" brushRef="#br0" timeOffset="54642.94">16642 14301 0,'0'13'15,"0"40"1,0 13-16,-13 27 15,13-1 1,0-26-16</inkml:trace>
  <inkml:trace contextRef="#ctx0" brushRef="#br0" timeOffset="55209.68">16682 14354 0,'0'-27'15,"0"54"-15,-13-54 16,13 14 0,26 0-1,27 13 1,66 0 0,40 0 15,-80 0-16,40 0 1,-92 13 0,-14 40-1,-39 53 1,-1-27 0,1 67-1,26-93 1,0 13-1,0-40 1,-27-26 0,-12 0-1,-94-13 1,41 0 0,-120 13 15,14 0-16,118 0 1,80 26 0,53-26-1,146 13 1,-67-13 0,106 0-1,-119 14 1</inkml:trace>
  <inkml:trace contextRef="#ctx0" brushRef="#br0" timeOffset="57210.94">16484 15412 0,'0'13'0,"-14"14"16,14-14 0,14-13-1,-1 0 1,13 0-1,40-93 17,-92 14-1,-93 92 0,66 67-15,53-41-1,26 54 1,14-54 0,13-12-16,13-27 15,40-13 1,-66-14 15,13-26-15,-40 27-1,-13-27 1,13 53 15,0 40-15,27 39 0,-14-39-1,14-27 1,-27-40-1,1 1 1,-1-40 0,-13 39-1,13-25 1,-13 38 15,0 28-15,0 65-1,-13 106 1,0-53 0,-27 107-1,27-147 1,-1-26-16,1-53 16,13-65 15</inkml:trace>
  <inkml:trace contextRef="#ctx0" brushRef="#br0" timeOffset="57628.71">17185 15571 0,'0'0'0,"13"0"47,0-40-31,14-13-16,-27 13 15,0 1 1,-14-14-1,-39 40 1,14 13 0,-14 53-1,53-14 17,0 14-32,13 0 15,66 26 1,-26-65-1,-13-28 1,13 1-16</inkml:trace>
  <inkml:trace contextRef="#ctx0" brushRef="#br0" timeOffset="57961.65">17582 15306 0,'0'0'0,"13"-26"16,0-1 15,13 67-31,41 13 16,-14-40 15,26 27-15,-53-14-1,-26 27 1,-13-26-1,0 25-15,-14-12 16,-12 53 0,39-54-1,-13 14 1,-14-13 0,1-27-1,-14-13 1</inkml:trace>
  <inkml:trace contextRef="#ctx0" brushRef="#br0" timeOffset="69751.09">19235 12078 0,'0'0'0,"13"0"63,1 0-63,12-13 16,14 0-1,13 13-15,0-13 16,0 13-1,13 0-15,-13 0 16,132 26 15,13-13 1,-52-13-17,-93 0 1,66 0-1,-80 0 1,1 0 0,0 0-1,39 0 1,-52 0 0,52 13-1,0 1 1,-52-14-1,52 0 1,1 0 0,-54 0-1,40 0 1,-39-14 0,26 14-1,-14 0 1,-25 0-1,12 0 1,-13 0 0,14 0 15,-1-13-15,-13 13-1,14 0 16,-14 0-15,0 0 0,1 0 124,-1 0-108,0 0-17,0 0 16,0 0-15,1 0 0,-1 0 15,0 0 0,0 13-15,1-13-1,-14 14-15,26-14 16,-13 13 15,0-13 1,1 0 61,-1 0-61,0 0-17,0 0 16,-13 13 1</inkml:trace>
  <inkml:trace contextRef="#ctx0" brushRef="#br0" timeOffset="71886.63">21299 12118 0,'0'0'0,"-13"0"32,0 0-32,-1 0 15,1 0-15,0 0 16,0 0 15,-1-13 0,14-1 1,14 14-17,-1 0 1,13 0 0,1 0-1,26 0 1,0 0-1,-27 0 1,14 0 0,-14 0-1,27 0 1,40 0 0,-27 0-1,79-13 1,-92 13-1,27 0 1,-14 0 15,-13 0-15,-14 0 0,14 0-1,-26 0 1,26 13-1,-27 1 1,40-14 0,0 13-1,-39-13 1,13 0 0,-1 0-1,-12 0 1,-14 13-1,13-13 1,-12 0 15,-1 0-15,13 0 0,14 0-1,0 0 1,-14 0-1,27 0 1,-26 0 0,25 0-1,-12 0 1,13 0 0,-26 0-1,12 0 1,-12 0-1,-1 0 1,1 0 15,-14 0-15,13 0 0,-12 13-1,12-13 1,-13 0-1,-13 14 1,13-14 0,1 0-1,-1 0 1,0 0 0,0 0-1,27 0 1,-14 13-1,-12-13 1,-1 0 31,-13 13-16,13-13 125,0 0-109,-13 13-47,14-13 16,-1 0 0,0 0-1,14 0 1,-14 0-1,40 14 1,-14-14 0,-25 0-1,12 0 1,-13 0 0,1 0-16,-1 0 15,26 0 1,-12 13-1,26-13 17,-13 13-17,-14-13 1,27 0 0,13 13-1,-40 0 1,41 1-1,-41-14 1,40 13 0,-26 0-1,-27-13 1,0 0 0,-26 0 30,-27 0-30,27 0 0</inkml:trace>
  <inkml:trace contextRef="#ctx0" brushRef="#br0" timeOffset="72294.88">24156 12158 0,'0'-14'31,"14"14"0,12 0-31,1 14 16,-1-1-1,14 0 1,26 40 0,-26-13-1,39-1 1,-39 1-1,-40-14 1,-66 14 0,-133 40-1,67-54 17</inkml:trace>
  <inkml:trace contextRef="#ctx0" brushRef="#br0" timeOffset="78984.07">20611 11999 0,'-13'0'15,"0"0"1,13 13 15,0 0 1,0-26 77,0 0-93,-14 13-1,1-13 1,13-1 15</inkml:trace>
  <inkml:trace contextRef="#ctx0" brushRef="#br0" timeOffset="81998.89">19024 12409 0,'0'0'0,"-14"0"0,-12 0 15,66 0 16,-1-13-15,27 13 0,1-14-1,-1 14-15,26 0 16,120 0 0,26 0-1,-106 0 1,159 0-1,-132-13 17,159-13-17,-27 26 1,-172 0 0,145 0-1,-131 0 1,144 0-1,14 0 1,1 0 0,-173 0-1,132 0 1,-145 0 0,119 0-1,-119 0 1,-1 0-1,1 0 1,93 13 0,-107 0-1,120 0 1,-106 1 0,92-14-1,-13 13 1,-13-13-1,-119 0 1,40 0 0,-80 0-1,0 0 1,-26 0 31,13-13-16,0-1-15,0 1 46,27 26-31,-1 14-15,0 13 0,1-1-16,13 1 15,-1-14 1,27 41 0,-66-41-1,-39 1 1,-54-1-16,-79 27 31,-79 0-31</inkml:trace>
  <inkml:trace contextRef="#ctx0" brushRef="#br0" timeOffset="83416.32">19315 12700 0,'0'0'15,"-53"53"1,26-40-16,1 0 15,-1 1 17,67-14-1,172 0 0,26-14-15,53 14 15,-132 0-15,158 0-1,-158 0 1,185 14 0,0 12-1,-172-13 1,185 1-1,-13-1 1,-159 0 0,146-13-1,-172 13 1,145 14 0,-185-14-1,0 0 1,-13 14-16,105-1 31,1 0-15,-133-26-1,54 14 1,-80-14 0,-40 0-1,-26-14 16,13-12-15,0-14 0,0-26-1,-14 53 1,1 13 0,13-13-1,-13 13 1,13-13 15,26 13-15,1 0-1,-1 13 1,54 53 0,-27-26-1,53 26 1,-54-27-16,-12-12 15,0-14 1,-80 27 0,-39-1-1,-54-39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22:46.28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12647 12647 0,'0'0'0,"13"0"63,-13 13-63,40 27 31,13 13-15,40-40-1,-41-13 1,94-40 0,-14-26-1,-79 53 17,27 0-17,-54 13 1,0 0-16,1 26 15,-14 14 1,27 39 0,0-12-1,-27-54 1,26 0 0,14-13-1,-26-26 1,39-41-1,-26 28 1,-14 39 0,1 0-1,-1 0 17,40 53-17,0 52 1,-26-52-1,53 13 1,26-66 0,-40-52-1,14-1 1,-1-53 0</inkml:trace>
  <inkml:trace contextRef="#ctx0" brushRef="#br0" timeOffset="1350.67">17886 12250 0,'0'0'0,"0"27"0,0-14 16,0 27 0,0-1-16,53 67 31,66-79 0,0-41 0,-53-12-15,80-54 0,-94 67-1,-12-13-15,0 26 16,0 0-1,-1 13 1,14 27 0,-13-1-1,39 14 1,27-13 0,-40-27-1,53-13 1,27 0-1,-67-13 1,14 0 15,13-27-31</inkml:trace>
  <inkml:trace contextRef="#ctx0" brushRef="#br0" timeOffset="3436.46">21537 12065 0,'0'0'0,"0"13"0,13-13 15,1 13 1,12-13-16,80 0 31,26-52 0,80 12 16,-159 40-31,26 13 0,-52 14-1,25 25 1,-12-38-1,26 39 1,14 0 0,-41-40-1,54 0 1,13-26 0,-67-14-1,54-12 1,-40-1 15,-27 40-15,1 0-1,-1 0 1,1 26 0,26 14-1,-40-27 1,40 27-1,-27-27 1,27-13 0,0-13-1,0-13 1,-40 12 0,40-12-1,-40 26 1,27 0 15,-27 13-15,27 27-1,13-1 1,-27-25 0,41 12-1,-28-26 1,54-13-1,-27-133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23:01.78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4207 6747 0,'13'0'47,"0"13"-31,1 0-16,-1 1 15,0-14 1</inkml:trace>
  <inkml:trace contextRef="#ctx0" brushRef="#br0" timeOffset="583.09">4339 6667 0,'0'0'0,"0"14"31,0-1-31,0 27 15,0-14 1,-26 27 0,-14 40-1,27-67 1,0 1 0,26-27 15,26 0-16,-12-14 1,13-12 0,-14-1-1,-52 41 17,-14 12-17,-13 27-15,-13 13 31,-66 80-15,79-93 0,26-27-16,27-13 15,66-13 1,1-13 0,131-53-1,-13-53 1,-132 66-1,-13 26 1,-40-25 0</inkml:trace>
  <inkml:trace contextRef="#ctx0" brushRef="#br0" timeOffset="852.39">4180 6416 0,'0'0'16,"0"-26"-1,14-1-15,-1 27 16,0 93 0,-13 13-1,0 264 1,-13 53-1,13-251 1,0 0 0,-40-172-1</inkml:trace>
  <inkml:trace contextRef="#ctx0" brushRef="#br0" timeOffset="1201.09">4339 7289 0,'0'0'0,"93"-26"32,-14-14-17,-39 67 1,0-27-16,-27 0 16,0 0-1,-26 13 1,-80 66-1,14-26 1,-40 53 0,79-53-1,93-53 17,13 13-17,-39-13 16,-54 0 1</inkml:trace>
  <inkml:trace contextRef="#ctx0" brushRef="#br0" timeOffset="1566.14">4273 7514 0,'0'0'0,"0"-40"31,13 120-15,0-67 0,1 14-16,-1-1 15,27 40 1,13-26 0,-14-27 15,67-26-16,-27 0 1,67-27 0,-93 27-1,0-1-15,-27 1 16,-13-13 0,-13-1-1,-52-39 1,25 13-1</inkml:trace>
  <inkml:trace contextRef="#ctx0" brushRef="#br0" timeOffset="2536.34">5001 6866 0,'0'0'0,"66"26"31,-66 1-31,0-1 16,0 27-1,-13 13 1,-40 27 0,-14 0-1,54-80 1,40-26 15,-1-1-31,27 1 16,0 13-1,-13 53 1,-40-13 0,13 52-1,-13-65 16,0-1-15,-13-26 0,-1 0-16,1 0 15,-40-53 1,14 14 0,39 25-1,-14 1 1,28-13-1,39-27 1,26-27 0,-53 54-1,27-14 1,-39 40 0,-1 14 30,-13-1-30,0 0 0,13-26-1,-13-14 1,26-52 0,27 26-1,-26 27 1,26 26-1,-14 13 1,-25 0-16,-1 27 16,-13-1-1,-13 54 1,-67-14 15,27-52-15,-13 12-1,40 1 1,52-13 15,14-1-15,-40-13 0,13 14-1,0-14 1</inkml:trace>
  <inkml:trace contextRef="#ctx0" brushRef="#br0" timeOffset="2688.16">5543 7342 0,'0'0'0,"26"0"0,14 27 16,-27-14-1,-13 0 1,14-13-1,-14-66 1</inkml:trace>
  <inkml:trace contextRef="#ctx0" brushRef="#br0" timeOffset="3902.02">6072 6720 0,'0'0'0,"13"14"16,-13-1 15,14-13-31,-1 0 31,-13 13-15,0 27 0,0-14-1,0 1 1,0-14 15,0-26-31</inkml:trace>
  <inkml:trace contextRef="#ctx0" brushRef="#br0" timeOffset="4120.68">5913 6932 0,'0'0'0,"-26"27"0,13-1 16,26-26 15,27-13-31,-1-14 15,14 1 1,53-40 0,-13 13-1,-80 13 17</inkml:trace>
  <inkml:trace contextRef="#ctx0" brushRef="#br0" timeOffset="4553.09">6138 6681 0,'0'0'0,"-13"0"15,0 0-15,0 26 32,13 27-32,26 0 15,1 40 1,39 92-1,-13-13 1,-53-133 0,0-52 15,-27 0-31,1-13 31,-14-27-31,0 0 16,1-27-1,25 54 1,14 52 15,0 54-15,-39 26 0,12-54-1,1-12 1,-1-13-1</inkml:trace>
  <inkml:trace contextRef="#ctx0" brushRef="#br0" timeOffset="4688.38">6046 7170 0,'0'0'0,"66"0"16,0 0-1,-13-13 1,66-40-1,-106 0 1</inkml:trace>
  <inkml:trace contextRef="#ctx0" brushRef="#br0" timeOffset="5419.55">6482 6416 0,'0'0'0,"0"27"16,0-1 0,14 40-1,-14-39 17,26 12-17,14-39 1,-14 0-1,14-53 1,-27 14 0,-13 52 15,0 0-15,-13 14-16,0 26 15,-40 52 1,26-65-1,1 26 1,26-53 0,13-13-1,40-26 17,-13 13-17,-14-27 1,-39 80 15,0-14-15,-40 54-1,53-54 1,0-13 0,26-13-1,54 0 1,-28 0-1,-52 27 17,0-1-32,-52 40 31,12-13-15,-53 27-1,40-67 1,27 0-1</inkml:trace>
  <inkml:trace contextRef="#ctx0" brushRef="#br0" timeOffset="5640.62">6654 7117 0,'27'0'16,"-54"0"-16,93 0 16,-39 0-1,13 0 1,39 0-1,14 0 1,-67 0 0,27 0-1,-27 27 17,-12-27-17</inkml:trace>
  <inkml:trace contextRef="#ctx0" brushRef="#br0" timeOffset="5745.69">7250 7197 0,'0'0'0,"39"-14"16,-25 1-1,-14-26 17</inkml:trace>
  <inkml:trace contextRef="#ctx0" brushRef="#br0" timeOffset="7437.91">3929 9141 0,'0'0'0,"13"-13"0,-13 0 16,-13 13 0,-13 0-1,-1 132 16,27-52-15,27 39 0,12-66-1,41-40 1,-41-26 0,41-67-1,-27 1 1,-27 26-1,-13 40 1,1 26 0,12 13 15,14 1-31,-14-1 16,40-13-1,-52-13 1,-14-39-1,0 26 1,-27-27 0,-39 13-1,26 14 1,-13 13 0,40 0-1,26 13 16,67-13 1,-27-26-17,52-40 1,-65 53 0,-13 13-1,-27 26 1,0 0-1,0 41 1,0-41 0,0-13-1,0-39 17,13-14-32,-13 0 15,26-52 1,-26 79-1,27 13 1,-27 26 15,39 40-15,1 0 0,-27-39-1,1-27 1,-1-13-1,-13-14 1</inkml:trace>
  <inkml:trace contextRef="#ctx0" brushRef="#br0" timeOffset="7655.03">4723 9141 0,'13'-26'15,"-26"52"-15,26-92 16,-13 53 0,13 39-1,27 27 1,13 0-1,-27-40 1,27-39 15,-40 0-15,14-80 0,-27 66-1,0-13-15</inkml:trace>
  <inkml:trace contextRef="#ctx0" brushRef="#br0" timeOffset="8139.29">5199 8996 0,'-40'0'31,"14"26"-15,26-12 0,0 25-1,26 27 1,1-66 0,13 0-1,-27-53 1,-13 27-1,0-53 1,-40 39 15,14 40-15,-1 0 0,14 0-16</inkml:trace>
  <inkml:trace contextRef="#ctx0" brushRef="#br0" timeOffset="8757.65">5239 8625 0,'0'0'16,"0"40"15,13 13-31,13 13 15,-12 27-15,12-1 32,1-12-32,-1-27 15,1-27 1,-14-26 0,0-26-1,-13-14 1,13-53-1,-13 54 1,13 25 0,1 14-1,12 40 1,1-13 0,-1 12-1,-13-39 1,0-13-1,1-40 17,-1 27-17,0-27 1,-13 26 0,13 54 15,-13-1-16,40 27 1,13-53 0,-27 0-1,27-40 1,-53 1 0</inkml:trace>
  <inkml:trace contextRef="#ctx0" brushRef="#br0" timeOffset="9312.92">5861 8520 0,'0'0'0,"0"-27"15,0 1 1,-14 39 0,14 27-1,14 92 1,25 40-1,1-66 1,-27-80 0,-26-39 15,-27-14-15,1 1-1,-1 0-15,-13 12 16,-13 1-1,53 0 17,26 13-17,66-27 1,-26 14 0,40-40-1,-27 27 1,-40 13-1,1-1 1,-14 14 0,-13 66-1,13 27 1,0-53 0,1 13-1,-14-80 32</inkml:trace>
  <inkml:trace contextRef="#ctx0" brushRef="#br0" timeOffset="10357.07">6152 8612 0,'0'0'15,"13"0"1,0 53-1,0-13 1,27 52 0,0-52-1,13-27 1,-27-13 0,0 0-16,-26-13 15,0-40 1,-39 13 15,12 27-15,-52-13-1,26 26 1,40 0 0,13 13-1,26-13 1,1 0-16,12 0 15,1-13 1,26-14 0,-26 27-1,-27 0 1,-13 27 0,0 12-1,0-25 1,0-1 15,13-26-15,-13-14-1,27-26 1,-14 14 0,-13 12-1,13 27 1,1 0-1,25 40 1,1-14 0,66 14-1,13-40 1,-27-13 0,-65-14-1,-14-26 1,-13 40 15,-40-27-15,-13 27-1,27 13 1,0 13 0,26 1-1,0 39 1,13-14-1,0-25 1,27-14 0,-14-14-1,-13 1 1,14 0 0,-1 13-1,27-13 1,53-14 15,-53 1-15,-13-14-1,-1-26-15</inkml:trace>
  <inkml:trace contextRef="#ctx0" brushRef="#br0" timeOffset="10544.14">7157 8083 0,'0'0'0,"-26"-79"0,12 39 16,-25 66-1,65 80 1,-13 13 0,27 186-1,-14-186 16</inkml:trace>
  <inkml:trace contextRef="#ctx0" brushRef="#br0" timeOffset="11023.72">7964 7580 0,'0'0'0,"13"-39"0,0 39 16,-13 39-1,0 120 1,53 331 15,0-199 0,0-397 1,-26 13-17</inkml:trace>
  <inkml:trace contextRef="#ctx0" brushRef="#br0" timeOffset="11761.76">8295 7964 0,'26'0'16,"-52"0"-16,79-40 16,-53 14-1,-14 26 1,-12 0 0,-1 26-1,-39 27 1,13 13-1,40-26 1,40 26 0,65-39-1,-26-27 1,80-67 0,-27 1 15,-79 40-16,-27-14 1,-13 27 0,-13-14-1,-14 14 1,-12 13-16,12 0 16,-13 40-1,40-14 1,27 27-1,92-39 1,-53-14 0,53-27-1,-26-39 1,-80 39 0,0-25 15,-26 38-16,-14 1 1,1 13 0,26 40 15,0-1-15,26 28-1,-12-67 1,-1-27-1,-13 1 1,13-67 0,-13 67-1,27-40 1,-14 39 15</inkml:trace>
  <inkml:trace contextRef="#ctx0" brushRef="#br0" timeOffset="12392.68">9115 7739 0,'0'0'0,"13"13"31,-13 14-15,0-1-1,0 1 1,0 39-1,0-53 1,13 0 0,-13-26 15,0-13-15,14-1-16,-1 1 31,13-1-31,-12 14 15,12 0 1,-13 13 0,40 26-1,0 27 1,-13-26 0,26-14-1,-13-40 1,-40 1-1,0-53 1,-13 52 0,-26-13-1,-27 27 17,26 26-17,1 54 1,39 12-1,27-66 1,92 0 0,67-66-1,-94 1 1,-25 12 0,-27-53-1</inkml:trace>
  <inkml:trace contextRef="#ctx0" brushRef="#br0" timeOffset="12643.14">9882 7170 0,'0'0'0,"-39"0"31,39 40-31,0 26 15,0 53 1,26 13 0,53 93-1,-39-185 1,13-40 0,0-53-16</inkml:trace>
  <inkml:trace contextRef="#ctx0" brushRef="#br0" timeOffset="37496.41">14605 8414 0,'0'0'0,"-13"0"0,0 13 15,-1-13 1,1 0-16,0 0 31,13-13-31,0 0 16,13 13 15,0 0-15,14 0-1,12 0-15,-12 0 16,39 0 0,-26 0 15,-27 0-15,0 0-1,-39 0 16,13 0-15,-14 0 0,-13 0-1,27 0 1,26 0 15,14 0-15,65 0-1,-12 0 17,-40 0-17,26 13 17,-66 0-17,-14-13 1,-12 0-1,-53 0 1,26 0 0,-53 0-1,40-13 1,39 0 0,14 13-1,39-14 16,1 14-15,-1 0-16,41 0 31,-41 0-15</inkml:trace>
  <inkml:trace contextRef="#ctx0" brushRef="#br0" timeOffset="43176.45">3228 13375 0,'0'0'0,"13"0"16,-13-14 327,13 41-155,-13 13-188,0-1 16,0 14-1,0 13-15,0-13 16,-13 146 15,0-93 0,13-93-15,-40-40 46</inkml:trace>
  <inkml:trace contextRef="#ctx0" brushRef="#br0" timeOffset="45801.99">5900 13309 0,'0'0'0,"0"39"0,-26 14 16,13-13-16,13 0 16,0 12-1,0 1 1,26-13 15,0-40-15,1 0-16,-1-13 15,1-14 1,-1-65 0,-12-27-1,-28 13 1,1 66 0,-40 14-1,27 26 1,12-40-1</inkml:trace>
  <inkml:trace contextRef="#ctx0" brushRef="#br0" timeOffset="46585.89">7395 13295 0,'-13'27'47,"13"26"-47,0 26 16,0 14-1,0-1-15,0 27 31</inkml:trace>
  <inkml:trace contextRef="#ctx0" brushRef="#br0" timeOffset="47453.57">3545 15399 0,'0'0'16,"-26"0"-1,-40 39 17,79 14-32,14 119 31,65-145 0,-52-40 0,26-54-15,-40-38 0,-26 52-1,-13-40 1,-13 67-1,-1 26 1,1-27-16</inkml:trace>
  <inkml:trace contextRef="#ctx0" brushRef="#br0" timeOffset="48071.2">6072 15068 0,'0'0'0,"0"53"16,0 0-16,0 26 15,-13-13 1,0 14-16,13-14 16,0 13 15,0-66-16</inkml:trace>
  <inkml:trace contextRef="#ctx0" brushRef="#br0" timeOffset="48421.83">6972 15253 0,'0'0'0,"0"40"0,0 26 16,0 0-1,0-39 1,13 52-16,0-13 16,67-39-1,-41-27 1,54-53-1,-40-27 17,-40 1-17,-26 39 1,-53-26 0,13 53-1,-27 13 1,-25 13-16</inkml:trace>
  <inkml:trace contextRef="#ctx0" brushRef="#br0" timeOffset="49840.14">3572 17185 0,'0'-14'16,"0"28"109,0 25-109,0 14-1,13 27-15,-13 12 16,0 1-16,0-1 16,0-12-1,0-40-15,0-1 47,13-65-31</inkml:trace>
  <inkml:trace contextRef="#ctx0" brushRef="#br0" timeOffset="50456.5">5517 17264 0,'0'27'15,"0"12"-15,0 1 16,66 211 31,40-224 0,26-146-16,-132-40 0,-53 80-15,-40 65-1,40 28 1,27-14 0</inkml:trace>
  <inkml:trace contextRef="#ctx0" brushRef="#br0" timeOffset="50841.5">7488 17158 0,'0'0'0,"0"-26"0,-14 13 15,14 26 1,0 26 0,67 676 46,-41-689-31</inkml:trace>
  <inkml:trace contextRef="#ctx0" brushRef="#br0" timeOffset="51841.13">2394 13586 0,'0'0'0,"14"0"16,-14 14-1,13-1-15,13 106 47,-12-40-47,39 371 31,13 304 1,-27-463-17,41 344 1,12 0-1,-39-331 1,40 292 0,-14-120-1,-52-278 1,-1 146 0,-13-106 15,-13-171-16,-13-134 1,0-12 0,-27-93-16</inkml:trace>
  <inkml:trace contextRef="#ctx0" brushRef="#br0" timeOffset="53259.79">2077 13626 0,'0'0'0,"13"-13"47,0 13-32,27-27-15,106-26 32,-80 27-17,79-40 1,-52 39 0,0 14-16,-1-13 15,146-27 16,-105 26-15,158-12 0,-133 25-1,133-12 1,0-1 0,-132 14-1,145 0 1,-13 0-1,-132 0 1,146 13 0,-1-14-1,-145 14 1,158-13 0,-171 13 15,158-13-16,-13 0 1,-146 13 0,120-14-1,-146 1 1,106 13 0,-53-13-1,-53 13 1,-66 0-1,13 0 1,-40 0 0,14 0-1,0 0 1,13 13 0,26-13 15,-52 0-16,39 0 1,-53 0 0,-26 13 15,0-13-15,-14 27-1,-26 26 1,27 0-1,-14 119 1,14 79 0,12-79-1,14 159 1,0-146 0,53 199 15,-40-212-16,27 26-15,-13-13 16,39 172 0,0 27-1,-26-199 1,26 186 0,-27-186-1,1-13-15,0-13 16,26 132-1,-26-53 1,-14-146 0,1 67-1,-14-79 17</inkml:trace>
  <inkml:trace contextRef="#ctx0" brushRef="#br0" timeOffset="55212.06">2977 18164 0,'0'0'0,"-53"-14"0,26 1 16,14 0-16,13 0 15,26 13 16,14 0-15,79 13 15,40 13-15,53-12 0,-1-1-1,-92-13 1,119 0-1,-118 0 1,144 0 0,14-27-1,-14 27 17,-144-13-17,131 13 1,-13-13-1,-13 13 1,-119 0 0,105 0-1,-12 0 1,-107 0 0,107 0-1,-1 0 1,-26 0-1,-106 0 1,80 0 0,-14 0-1,-66 0 1,1 0 0,12 0-1,66 0 1,1 0-1,-53 0 1,92-27 0,13 1-1,-92 26 1,79-26 0,-39-14-1,-93 27 1,26-1-1,-79 1 1,-26-66 0</inkml:trace>
  <inkml:trace contextRef="#ctx0" brushRef="#br0" timeOffset="56237.01">3188 16788 0,'0'0'0,"-13"0"0,13-13 62,13-1-62,0 1 16,-13 0 0,14 0 15,-1-14-31,0 14 15,53-40 1,53-13 0,-52 39 15,144-52-15,-105 39-1,145-26 1,27 13-1,-119 40 1,145-13 0,-158 26-1,158-14 1,-158 14 0,-1-13-16,1 13 15,131 0 1,-12 0-1,-133-13 1,133 0 0,-14-1 15,-132 14-15,133 0-1,-133-13 1,119 13-1,-132 0 1,92 0 0,-13-13-1,-105 13 1,65 0 0,-26 0-1,-66 0 1,27 0-1,-41 0 1,-65-53 31</inkml:trace>
  <inkml:trace contextRef="#ctx0" brushRef="#br0" timeOffset="57378.98">2765 14909 0,'0'0'15,"-27"-26"1,1-1-16,0 1 15,-14 26 1,27-27 31,13 14-16,211-13 0,-118 13-15,145-1 0,-92 1-1,171-13 1,40-1 0,-185 14-1,225 0 1,-198-1-1,197-12 1,-210 26 0,12 0-1,-26 0 1,172-13 0,-40 0-1,-171 13 1,131-14-1,-39 1 1,-132 13 0,79 0-1,-80 0 1,54-13 0,-80 13-1,53 0 1,-13-13-1,-67 13 1,41 0 15,-27-14-15,-27 14 0,27 0-1,0 0 1,-27 0-1,54 0 1,-54 0 0,1 0-1,-54-13 17</inkml:trace>
  <inkml:trace contextRef="#ctx0" brushRef="#br0" timeOffset="58596.09">4207 13269 0,'0'26'63,"26"160"-32,14 131 0,-14-79-15,14 13-1,-27-118 1,1 131 0,-1-118-1,0-14-15,0 0 16,14 133-1,-14-146 1,0 93 15,0-120-15,14 94 0,-1-1-1,1-93 1,-1 80-1,1-26 1,-14-80 0,13 66-1,-12-13 1,-1-66 0,0 66-1,0-66 1,1 53-1,-1 0 17,0 0-17,-13-53 1,13 66 0,1-27-1,-14-65 1,13-1-1,-13-39 17,0-13-17</inkml:trace>
  <inkml:trace contextRef="#ctx0" brushRef="#br0" timeOffset="59863.89">6522 13203 0,'0'0'0,"-13"-14"16,13 1-1,0 26 63,0 27-78,0 26 16,13 27 0,-13 26-16,13 13 15,-13 186 1,13-159 0,14 158-1,-14-185 1,14 1-16,-14 25 15,27 147 17,-27-160-17,13 133 1,14-27 0,-14-132-1,1 80 1,12 12-1,-25-105 1,12 93 0,-13-107-1,1 1-15,-1 0 16,0 52 0,14-13-1,-14-65 1,13 65 15,1 0-15,-14-13-1,0-39 1,0 39 0,-13-53-1,14 53 1,12 0-1,-26-53 1,0-53 0,0 0-1,0-26 1</inkml:trace>
  <inkml:trace contextRef="#ctx0" brushRef="#br0" timeOffset="65506.98">2950 13811 0,'-13'0'16,"13"-13"62,0 39-15,13 1-48,0 13 1,14 52 0,-27-52-1,13-14-15,0 1 16,0-14-1,1-13 17,-14-13-17,0-14 17,13-39-17,0 40 1,-13-1-16,0 1 15,13-27 1,-13 26 0,14 27 15,-14 14 0,13 25-31,0 1 16,14 53-1,-1-40 1,-13-53 0,14 0-1,-14-14 17,0 1-17,0-66 1,1 13-1,-14-53 1,0 66 0,0-27-1,0 54 1</inkml:trace>
  <inkml:trace contextRef="#ctx0" brushRef="#br0" timeOffset="66648.94">3519 14089 0,'0'27'109,"0"-1"-109,0 0 16,0 1-16,0-1 31,0-39 16,0-13-31,0-27-1,0 26 1,0 1-16,0 13 15,0-1 1,0 28 31,0-1-47,0 13 16,0 27-1,0-26 1,0-1-16,13-26 31,-13-13 0,0 0-15,0-14 0,0 1-1,0-27 1,0 40-1,0 39 48,0-13-63,0 14 16,0-1-1,0 1-15,0-14 31,0-26 32,0-1-47,0-12-1</inkml:trace>
  <inkml:trace contextRef="#ctx0" brushRef="#br0" timeOffset="67787.42">5292 13679 0,'13'0'16,"-13"13"0,13 0-16,0 1 15,1 25 1,52 94 15,-40-80 0,-13-53-15,1-14 0,-14-12-1,13-67 1,0 54-1,-13 12 1,0 14-16,13 13 31,1 26-15,12 54 0,-13-27-1,27 0 1,0-53-1,-27 0 1,13-80 0,-12-39-1,-14 53 1,0 0 0,-14 66-1</inkml:trace>
  <inkml:trace contextRef="#ctx0" brushRef="#br0" timeOffset="68256.97">5847 13957 0,'0'0'0,"-13"0"15,0 0 17,13-13-17,13 13 1,14 0-1,-1 13 1,-13 0-16,0 0 31,-13 0-15,-13 1 0,-26-1-1,-14 0 1,0-13-1,53 13 1,39-13 0,1 0-1,79-13 1,-39 0 0</inkml:trace>
  <inkml:trace contextRef="#ctx0" brushRef="#br0" timeOffset="68971.85">7699 13547 0,'0'0'0,"0"-14"16,14 14-1,-1 0 1,13 14 0,1 91-1,-1-38 1,-13 38-1,1-78 1,-1-27 0,0-13-1,-13-27 1,13-53 0,-13-12-1,0 78 1,14 27-1,-14 27 17,13 12-17,13 54 1,-12-53 0,-1-14-1,0-26 1,13-66-1,-12-80 1,-14 67 0,0-27-1</inkml:trace>
  <inkml:trace contextRef="#ctx0" brushRef="#br0" timeOffset="69372">8017 13758 0,'0'0'0,"0"27"15,0-14 1,13-13 0,0 0-1,1 13 1,-14 0-1,0 27 1,0 0 0,0-14-1,-14 1-15,14-1 16,0 1 0,14-14-1,38 27 1,-38-40 15,-14 39-15,-53 14-1,13-13 1,-26-14-16</inkml:trace>
  <inkml:trace contextRef="#ctx0" brushRef="#br0" timeOffset="70772.62">3440 14116 0,'0'0'0,"0"-27"31,0 40 0,13-13-15,-13 14-1,13 12-15,14 14 32,-1 26-17,-26 0 1,0-53 0</inkml:trace>
  <inkml:trace contextRef="#ctx0" brushRef="#br0" timeOffset="71008.62">3797 14036 0,'0'0'0,"26"40"31,-26-14-15,0 14-16,0 0 15,0 39 1</inkml:trace>
  <inkml:trace contextRef="#ctx0" brushRef="#br0" timeOffset="71856.38">6271 13904 0,'0'26'78,"0"14"-62,0 0-1,0 52 1,0-52 0,-40-40 15</inkml:trace>
  <inkml:trace contextRef="#ctx0" brushRef="#br0" timeOffset="72593.03">8533 13904 0,'0'0'0,"-13"-13"15,-1 13 1,14 13 15,0 40-15,0 13-16,0 0 15,0 13 1,14-26 15</inkml:trace>
  <inkml:trace contextRef="#ctx0" brushRef="#br0" timeOffset="73875.34">3426 15928 0,'0'0'0,"27"0"16,-14 26-16,-13 14 16,13 0-16,-13 13 15,14 0 1,-1-14-16,0-12 15,0-14 17,0-40-17,1 14 1,-1-13 0,13-67-1,-12 54 1,-1-1-1,-13 53 17,13 14-17,0-1-15,0 27 16,1-13-16,-1-14 31,27-13-15,-14-26-1,1-53 1,-14 0 0,0-40-1,-13 66 1,-40 27-16</inkml:trace>
  <inkml:trace contextRef="#ctx0" brushRef="#br0" timeOffset="76977.92">3466 14076 0,'0'13'47,"0"14"-47,0 12 15,0 1 1,13 39 15,-13-66 0,0-39-15,0 0 0,0-54-1,0 41 1,0 25-1,14 41 17,-14-1-32,0 1 15</inkml:trace>
  <inkml:trace contextRef="#ctx0" brushRef="#br0" timeOffset="77623.45">3744 14063 0,'0'0'0,"0"39"31,0-92-15,0 40-1,13 13 1,-13-79-16,0 132 16,13-53-1,1 0 32,-14 13 47,0 0-78,0 27-1,26 66 1,-26-53-1,13-1-15,-13-25 16,0-14 0,0-26 31</inkml:trace>
  <inkml:trace contextRef="#ctx0" brushRef="#br0" timeOffset="78585.13">5980 13957 0,'0'0'0,"-93"0"31,67 0-31,65 0 0,-52 0 15,13 26 17,0 67-1,0 26 0,0-132-15,0-14-1,13-26 1,0-79 0,1 39-1,-14 120 17,0 13-17,0 12-15,0 28 16,-14-1-1,1 1 1,13-67 15,0-40-15,0-78 0,0-41-1,0 93 1,13 80-1,-13-1 1,27-26 0</inkml:trace>
  <inkml:trace contextRef="#ctx0" brushRef="#br0" timeOffset="78965.05">6284 13930 0,'0'0'0,"-13"0"0,26 0 63,0 27-48,14 12-15,-14 41 32,-13-40-32,-27-14 15,-39 40 1,40-53 0,-1-13-1,54 0 16,26 0-31,119-53 32,-67 1-17</inkml:trace>
  <inkml:trace contextRef="#ctx0" brushRef="#br0" timeOffset="79880.03">8202 13824 0,'0'0'16,"0"14"-1,-13-14 16,13 13 1,-13 27-17,-14 13-15,14 13 16,-14 0 0,14 13 15,13-105 0,-13-67-15,13-26-1,0 66 1,0 27-16,0 12 16,0 41-1,0 13 1,0 92-1,-13-66 17,13 13-17,0-92 17,13-79-17,0 12 1,0-26-1,-13 120 1,0 78 0,0-26-1,0 14 1,0-93 0</inkml:trace>
  <inkml:trace contextRef="#ctx0" brushRef="#br0" timeOffset="80264.24">8427 13877 0,'0'0'0,"79"-53"32,-65 27-32,-1 52 15,-13-12 1,-13 78-1,-14-39 1,-26 13 0,27-39-1,13 13 1,52-1 0,14-26-1,93 54 1,-80-54-1,-53 40 17,-145 13-17,26 0 1,-13 13 0,13-118-16</inkml:trace>
  <inkml:trace contextRef="#ctx0" brushRef="#br0" timeOffset="82064.89">4035 16060 0,'0'13'0,"0"1"32,0-1-32,0-26 62,0-1 79,13 14 124,0 0-249,14 0 0,-14 14-1,0 12-15,-13 1 16,0-14 0,0 26-16,-13-12 15,-27 13 16,1-27-15,25-13 0,28 0-1,12 0 1,14 0 0,52-13-1,-52-1 1,26-39-1,-39 27 1</inkml:trace>
  <inkml:trace contextRef="#ctx0" brushRef="#br0" timeOffset="82216.24">4339 16100 0,'13'-13'15,"-26"26"-15,26-40 16,-13 54 15,0-14-31,-13 27 31,13-1-31,0 14 16,-13 0 0</inkml:trace>
  <inkml:trace contextRef="#ctx0" brushRef="#br0" timeOffset="83088.23">5781 15809 0,'0'0'0,"-13"-13"15,13-173 1,26 332 0,-12-146-1,12 0 1,14 0 0,-14 0 30,-26 13 1,0 0-47,0 27 16,0 0 0,0 79-1,0-66 1,27-14-1,-14-39 1,0-26 0,14-14-1,12-79 1,-25 0 0,-14 93 15,0 12-16,0 41 1,13 66 0,0-41-1,13 15 1,-12-67 0,39-53-1,-27-13 1,0-93-1,-26 66 1,0 40 15</inkml:trace>
  <inkml:trace contextRef="#ctx0" brushRef="#br0" timeOffset="83571.71">6284 15782 0,'0'0'0,"0"27"0,13-1 16,-13-12 0,13-1 15,-13 0-31,0 0 16,0 14-1,-53 39 1,27-53-1,13 27 1,39-40 0,14-27-1,66-52 1,-14-14 15,-65 80-15,-1 0-1,-26 26 1,0 14 0,0 25-1,-13-12 1,0 13 0,13-26-1,13-14 1,80-26-1,-27 92 1</inkml:trace>
  <inkml:trace contextRef="#ctx0" brushRef="#br0" timeOffset="84171.64">8004 15346 0,'0'0'0,"-14"-53"16,14 93 0,14 13-1,-1 26-15,-13 27 16,26 79 15,-26-145-15,14-27-1,-1-66 1,0 0 0,27-93-1,-14 54 1,-13 79 0,1 39-1,12 53 1,1-12-1,12-14 1,-26-53 0,27-106-1,-27 13 1,-13-66 15,-13 226-15,13-160-1</inkml:trace>
  <inkml:trace contextRef="#ctx0" brushRef="#br0" timeOffset="84468.78">8348 15518 0,'0'0'16,"0"53"-16,0-27 15,26-13 1,-13-13-1,27 0 1,-14 40 0,-26-13-1,-39 25 1,12 1 15,-12 0-15,52-26-1,53-40 1,-13-1 0,13-65-1</inkml:trace>
  <inkml:trace contextRef="#ctx0" brushRef="#br0" timeOffset="84788.44">8811 15531 0,'0'0'0,"-14"13"47,28-13-47,-1 27 16,27 26-1,-27-40 17,13 27-17,-26 26 1,0-27-1,13 41 1,14-41 0,-1 41-1,-52-14 1,-40-40 0,-225 80-1,251-53 1</inkml:trace>
  <inkml:trace contextRef="#ctx0" brushRef="#br0" timeOffset="85401.77">3757 17727 0,'0'0'0,"0"-66"0,0 13 16,0 40-16,0 26 16,0 27-1,0 13-15,13 145 32,27 14-17,13-173 1,0-118-1,-27 13 1,14-172 0,-14-27-1,-26 186 17,14-14-17,-1 93-15</inkml:trace>
  <inkml:trace contextRef="#ctx0" brushRef="#br0" timeOffset="85821.38">4220 17965 0,'0'0'0,"0"27"0,0-14 15,13-13 16,1 0-15,-1 0 0,-13 13-1,0 14 1,0 12 0,-66 54-1,26-53 1,27-27-16,0 0 15,26-13 1,40 0 0,-14 0-1,27 26 1,-66 14 0,-13-13-1,-40 52 1,-39-53-1,105-26 1</inkml:trace>
  <inkml:trace contextRef="#ctx0" brushRef="#br0" timeOffset="86469.6">3903 17886 0,'0'0'0,"0"-13"31,26 66 0,27 198 1,-40-238-1,0-13-15,27-79-1,13-120 1,-26 41-1,-1-54 1,-26 159 0,0 40-1</inkml:trace>
  <inkml:trace contextRef="#ctx0" brushRef="#br0" timeOffset="86936.85">4485 18150 0,'0'40'31,"0"-13"-31,0-14 32,0 26-32,0 94 31,0-146-16</inkml:trace>
  <inkml:trace contextRef="#ctx0" brushRef="#br0" timeOffset="87438.29">5583 17343 0,'0'0'0,"0"-13"15,26 13-15,1 0 16,39 0 0,-13 0-1,26 40 1,-39 0-1,-40-14 1,0-13 0,-13 14-1,-54 39 1,-12-13 0,66-53-1</inkml:trace>
  <inkml:trace contextRef="#ctx0" brushRef="#br0" timeOffset="87971.93">5715 17357 0,'0'0'0,"-13"-40"16,13 14-16,-13-1 15,-14 1 1,40 52 15,1 14-15,52 158 0,-13 67-1,13-93 1,-27-146-1,1-39 1,0-80 0,-27 14-1,14-146 1,-27 53 0,0 80-1,0 78 1,0 41 15,13 92-15,40 79-1,-40-105 1,40-1 0,-40-105-1,27-93 1,-14-79-1,-26 0 1,0 145 0,0 14-1</inkml:trace>
  <inkml:trace contextRef="#ctx0" brushRef="#br0" timeOffset="88340.24">6324 17515 0,'0'0'0,"0"27"0,0-1 32,-40-12-17,93-14 1,-27 26 0,14 27-1,-14 40 1,-26-14-1,0-39 1,0 26 0,0-53-1,0 13-15,14 1 16,-1-14 0,-13 0-1,-13 14 1,-40 12-1,-27-12 17,67-54-17</inkml:trace>
  <inkml:trace contextRef="#ctx0" brushRef="#br0" timeOffset="88524.26">6615 17727 0,'0'0'0,"53"13"0,-40 40 16,0 13 0,-13-39-1,13 13 1,53-67 0,-26-13-1</inkml:trace>
  <inkml:trace contextRef="#ctx0" brushRef="#br0" timeOffset="89172.35">8493 17052 0,'0'0'0,"0"-26"16,0-1 0,40 279 15,39 277 16,-52-489-47,39-159 31,13-199 0,-39 67 1,-40 277-17,0 27 1,40 79 15,26-39-15,-13-119-1,39-133 1,-52-93 0,-40 147-1,-40 38 1,14 28-16</inkml:trace>
  <inkml:trace contextRef="#ctx0" brushRef="#br0" timeOffset="89524.14">9208 17264 0,'0'0'16,"39"66"-16,1 0 15,-14-66 1,14 27 15,-40 12-15,-53 1-1,13 0 1,-52 26 0,79-13-1,39-53 1,40 0-16,14 0 15,52-27 1,-106 41 0,-52 12-1,-93 67 1,13-27 0,93-66-1</inkml:trace>
  <inkml:trace contextRef="#ctx0" brushRef="#br0" timeOffset="89855.32">9816 17370 0,'0'0'0,"13"53"31,-26-80-31,-27 107 15,1-14 1,-1-26-16,14-14 16,26 0-1,79-26 1,-26 0 0,79 27-1,-92 52 1,-93 40 15,-26-52-15,-1-1-1,-12 0-15</inkml:trace>
  <inkml:trace contextRef="#ctx0" brushRef="#br0" timeOffset="91962.5">10081 16338 0,'0'0'0,"-14"26"31,28-26 1,12 0-17,27 0-15,26 0 16,1 0 0,237 0 15,-277 0-16,-14 0 1</inkml:trace>
  <inkml:trace contextRef="#ctx0" brushRef="#br0" timeOffset="92273.56">10610 16126 0,'0'0'0,"0"27"32,13-27-17,13 26-15,14 14 16,13 0 0,79 39-1,-79-39 1,13-14-16,1 14 15,-41 13 1,-66-14 0,-79 41-1,40-40 1,79-27 0,-27-13-1</inkml:trace>
  <inkml:trace contextRef="#ctx0" brushRef="#br0" timeOffset="94012.78">11827 15796 0,'0'0'0,"13"0"0,-13 39 31,13 41-31,-13-1 16,-13 14 0,-13 132-1,12-133 1,14 40-1,0-105 1,14-1-16,-1-12 16,53-1-1,-13-13 1,53-27 0,-40 1 15,27-67-16,-54 14 1,-39 26 0,0 27-1,-26-14 1,-1 40 0,-26 0-1,14 13 1,39 27-1,0 39 1,26-52 0,54-1-1,-28-26 1,81 0 15,12 0-15,-12 0-1,-81 0 1,28-26 0,-54-1-1,-26-13 1,-13 1 0,-13 12-1,-27 1 1,13 26-1,-26 0 1,26 40 0,27-1-1,13 54 1,53-40 15,0-53-15,13-13-1,-13-40 1,-53 26 0,0-26-1,0 27 1,0 39 15,0 0-15,26 40-1,-12-40 1,12 1 0,0-28-1,1-25 17,-14 12-17,0 1 1,-13-1-1,0 14 1,0 26 0,0 14-1,0 65 1,0-52 0,14 0-1,-1-53 1,0-14-1,14-52 1,-1-1 0,-13 80-1,14-13 1,12 13 15</inkml:trace>
  <inkml:trace contextRef="#ctx0" brushRef="#br0" timeOffset="94629.02">13229 16272 0,'0'0'0,"13"0"31,93-66-15,-159 132-1,40-66 1,13 13 62,0 0-47,0 1-31,0 12 16,0-13-1,0 14 1,-13-14-16,13 0 16,-13 14-1,13-41 63,0-12-62,13-14-16,13 1 16,-12 12-1,12-13-15,0 27 16,1-13 15,-27 39-15,0 27-1,26 65 1,41 1 0,-15-66-1,41-14 1,-14-26 0</inkml:trace>
  <inkml:trace contextRef="#ctx0" brushRef="#br0" timeOffset="95110.36">14063 16378 0,'-14'-40'16,"1"14"-1,0-80 1,-40 145-1,40-39 1,-40 0 0,0 67-1,40-28 1,13 54 0,0-53-1,53-40 1,13-14-1,-40-12 1,1-14 0,-14 27-1,0 13 17,0 13-17,67 40 1,-27-40-1,79-13 1,-66 0 0,-39-13-1,12-66-15</inkml:trace>
  <inkml:trace contextRef="#ctx0" brushRef="#br0" timeOffset="95576.78">14579 15862 0,'0'0'0,"0"-66"16,-14 13-1,14 13-15,-13 14 32,13 65-17,-26 107 1,12-14-1,-39 133 1,27-93 0,26-146-1,0-39 1,0-27 0,0 0-1,26-39 1,1 53-1,52 26 1,-26 26 0,-40 1-1,-13-1 1,-13 14 0,-53-1-1,26-25 1,-26-14-1,40-14 1,26-91-16</inkml:trace>
  <inkml:trace contextRef="#ctx0" brushRef="#br0" timeOffset="96060.74">14962 15505 0,'0'0'16,"0"52"-1,0 1 1,-26 66 0,-27 80-1,26-67 1,1 133-1,39-93 1,27-146 0,66-13-1,-1-65 1,-65 12 0,-13-13-16,-1 0 15,-26-26 1,0 52-1,-66 14 1,39 13 0,-39 53-1,53 66 17,13-53-17,106 40 1,0-80-1,-27-92-15</inkml:trace>
  <inkml:trace contextRef="#ctx0" brushRef="#br0" timeOffset="102632.77">11721 16920 0,'0'0'0,"0"13"16,13-13-1,14 0 17,-1 0-32,67 0 46,-54 0-46,14 0 16,66-26 0,80 13 15,-67 13-15,-79 13-1,79 13 1,-65-12-1,91-1 1,-78 0 0,92 0-1,-14 0 1,-12 14 15,-93-27-15,92 13-1,-78-13 1,171 13 0,-146 1-1,80-14 1,-92 0 0,92 0-1,13 0 1,13 13-1,-92-13 1,92 0 0,-26 0-1,-105 0 1,-1 0 0</inkml:trace>
  <inkml:trace contextRef="#ctx0" brushRef="#br0" timeOffset="115526.05">11390 5728 0,'0'0'0,"-13"-13"0,0-13 15,0 12 1,-1 14 62,14 14-62,-13-14-1,0 13 1,0 0-16,-27 53 31,-26 93 16,39-14-31,14-65-1,13 52 1,0 14 0,0-67-1,0 27 1,13 0-1,-13-53 1,0 66 0,0-53-1,-13 79 1,0-79 0,13 1-16,-13 12 15,13 27 1,0-40 15,0 40-15,0 13-1,-13 26 1,13-92 0,-27 93-1,27-107 1,-13 41-1,13-54 1,0 27 0,13 27-1,-13-41 1,13 67 0,-13-53-1,14 53 16,-14 0-15,0-14 0,0-39-1,0 27 1,0-41 0,0 27-1,0 14 1,0-54-1,-14 54 1,14-54 0,-13 27-1,13 0 1,0-27 0,0 14-1,0 0 16,0-14-15,0 14 0,0-14-1,0-12 17,0-1-1,13-13 0,1 0-15,-1 0-1,13-13-15,14-1 16,26-25 0,-40 25-1,41 14 16,-1 0-15,-27-13 0,81 13-1,-54-13 1,26 13 0,-12 0-1,-54 0 1,27 0-1,13 0 1,-39 0 0,26 0-1,-27 0 1,0 0-16,1-13 16,26 0-1,-27 13 16,40-14-15,-13 14 0,-13 0-1,26-13 1,-39 13 0,39-13-1,-13 13 1,-27 0-1,14-13 1,0 13 0,-27 0-1,26 0 1,-12 0 0,13-14-1,13 14 16,-40 0-15,26 0 0,-25 0-1,25 0 1,14 0 0,0 0-1,-26 0 1,26 0-1,-14 0 1,27 0 0,14 0-1,-41 0 1,28 0 0,-28 0-1,27 0 16,14 14-15,-54-14 0,54 0-1,-1 13 1,-39-13 0,39 13-1,-26-13 1,26 13-1,27-13 1,-66 0 0,39 14-1,-52-14 1,-1 13 0,1-13 15,-27 13-16,26-13 1,1 0 0,-14 13-1,26-13 1,1 13 0,-13-13-1,12 0 1,-12 0-1,12 0 1,14 14 0,-39-14-1,39 0 1,-14 0 0,-12 0 15,12 13-16,14-13 1,-26 0 0,-1 0-1,-13 13 1,1-13 15,-1 0 0,0 0-15,0 0 15,1 0 1,-1 0-1,0 0 0,0 0-15,0 0-1,1 0 1,-14-13 78,0-14-94,0 1 15,0 0 1,0-14-16,0 0 16,0-13-1,0 14 1,13-41-1,-13 27 1,13-26 0,-13 26-1,13-66 1,-13 0 0,0 66-1,0-53 1,0 13-1,0 41 1,0-67 0,0 66-1,0-40 1,0 27 15,0 26-15,0-52-1,0 52 1,0-40 0,14-12-1,-14 52 1,13-39 0,13 13-1,-26 26 1,0-26-1,14-14 1,-14 41 0,0-54-1,0 53 1,0-26 15,0 27-15,0-1-16,-14 0 15,1-52 1,13-27 0,0 66-1,0-80 1,0 80 0,0-66-1,0 27 1,-13 52-1,13-52 1,0 52 0,-13-40-1,-1 14 17,14 27-17,-13-28 1,13-12-1,0 39 1,0 1 0,0-14-1,0 40 1,0-27 0,0 13-1,0-39 1,0 40-1,0-14 1,0 14 0,13 12-1,-13 1 17,14-13-17,-14-14 1,0 27 15,0 0 32,-14 13-48,1 0 1,-13-14-16,-14 14 15,0 0 1,-26-13-16,0 13 16,-119-13-1,-14-14 17,107 27-17,-93-26 1,92 13-1,-92 0 1,79-1 0,13 14-16,14 0 15,-93-26 1,93 26 0,-80 0-1,0 0 1,93 0-1,-93 0 1,14 13 0,65 0-1,-65 1 17,65-14-17,-65 13 1,-14-13-1,93 0 1,-53 0 0,53 0-1,-40 0 1,-13 0 0,53 0-1,-67 13 1,14 0-1,53 0 1,-26 1 0,12-14 15,41 13-15,-28-13-1,54 13 1,-13 0-1,-1 1 1,27-1 15,0 27-15,0-14 0,0 14-1,0-14 1,0-13 15,0 1-31,0 12 16,0 14-1,0-14 17,0 14-32,0 0 15,0 52 1,0-39-1,0 40 1,0-1 0,0-39-1,0 80 1,0-1 0,0-66-1,0 66 1,0-66-1,0 53 1,14-13 0,-1-66 15,-13 0-15,0-27 15,13 0 16,-13 14-47,13-14 15,0 13 1,14 40 0,-1-26-1,-12 0-15,-1-1 16,0 28-1,-13-41 1,0 14 0,-13-1-1,-40 28 17,26-28-17,1-39-15</inkml:trace>
  <inkml:trace contextRef="#ctx0" brushRef="#br0" timeOffset="116010.5">11033 7078 0,'0'0'0,"0"26"0,0 14 16,0 13-1,-13 52-15,13-25 32,0-14-17,26 80 1,-12-54-1,-1-26-15,0 27 16,0 66 0,1-80-1,-14 93 1,13-106 0,0 66-1,0-26 1,-13-13-1,0-53 1,0 65 0,0-65 15,-26 0-15,26-1-16</inkml:trace>
  <inkml:trace contextRef="#ctx0" brushRef="#br0" timeOffset="126154.49">15597 3400 0,'0'0'16,"0"-13"-1,-13 13 1,13 26 15,0 27-15,0 198 15,0-171-15,0 26-1,0-93 1</inkml:trace>
  <inkml:trace contextRef="#ctx0" brushRef="#br0" timeOffset="126888.82">15584 3466 0,'0'0'0,"13"-66"31,0 39-31,14 14 16,39-26-1,40-14 1,-40 39 0,27 1 15,-40 13-15,13 0-1,-27 40 1,-25 0-1,-1 118 1,-13-52 0,0 132-1,0-53 1,0-132 0,0-39-1,-27-14 1,1-14-1,-40-78 1,39 12 0,-39-92 15,13-26-15,14 145-1,39-53 1,0 80-1,0 39 1,0 40 0,0 13-1,0-26 1,26-1 0,0-39-1,27 14 1,-39-14-1,-28 26 1,-52 1 0,13 12 15,14-12-31,-1-1 16</inkml:trace>
  <inkml:trace contextRef="#ctx0" brushRef="#br0" timeOffset="127006.82">15743 3664 0,'39'0'16,"-78"0"-16,118-13 16,14-26-1,-146 52 1,119-26 0</inkml:trace>
  <inkml:trace contextRef="#ctx0" brushRef="#br0" timeOffset="127185.97">15901 3704 0,'-26'13'16,"52"-26"-16,-65 53 0,12-27 31,41 0-15,-1-13-1,53 14 1,-40-14-1,-26 198 1</inkml:trace>
  <inkml:trace contextRef="#ctx0" brushRef="#br0" timeOffset="127408.51">15822 3850 0,'0'0'0,"-40"26"0,1-13 15,-1 1 1,0-1-16,54 0 16,12-13 15,106 13-15,27-13-1,-93 0 1</inkml:trace>
  <inkml:trace contextRef="#ctx0" brushRef="#br0" timeOffset="129315.07">16761 3373 0,'0'0'0,"14"0"0,-14 14 16,0 39 0,0 13-16,0 40 15,0 39 16,79-105 1,-53-53-17,41-54 1,-54 41 0,13-14-1,-39 27 1,-80 39-1,27 1 17,-66 39-17,79-26 1,-26-14 0,39-13-1,27-13 1,26 14-1,27-1 1,92 13 0,-26-26-1,0 14-15,-1-14 16,67 0 0,-119 0-1,-119 0 32</inkml:trace>
  <inkml:trace contextRef="#ctx0" brushRef="#br0" timeOffset="129718.5">18124 3175 0,'0'0'0,"0"93"31,-13-54-31,-27 1 15,0 26-15,-13 0 16,1-13 0,12-40-1</inkml:trace>
  <inkml:trace contextRef="#ctx0" brushRef="#br0" timeOffset="130038.24">18071 3387 0,'0'0'0,"66"13"31,-39 0-31,-1 14 16,53 39 0,-52-53-1,26 13 1,-53-12 0,0-28-1,-13 28 1</inkml:trace>
  <inkml:trace contextRef="#ctx0" brushRef="#br0" timeOffset="130531.49">18071 3598 0,'0'0'0,"-26"53"16,26-40 0,26-13-1,1 0 1,39 0-1,-27 14 1,-25-14-16,-1 13 16,-26 0 15,-40 27-15,-13 0-1,26-14 1,0-13 15,67 0-15,-1-13-1,27 0 1,-27 14 0,14-1-1,-40 27 1,0-14-1,-66 14 1,40-14 0,-14 1-1,66-27 17,14 0-32,13-93 31</inkml:trace>
  <inkml:trace contextRef="#ctx0" brushRef="#br0" timeOffset="130989.6">18534 3479 0,'0'0'0,"27"0"0,-14 0 15,40 27 1,-53-14-1,0 53 1,26 0 0,54 0-1,-41-26 1,1 13 0,-40-40-1,-27 0 16,-39 1-15,27-14 0,-41 0-1,41-14 1,12-25-16,14 12 16,0-26-1,39 93 16,-13 106-15,-13-54 0,0 1-1</inkml:trace>
  <inkml:trace contextRef="#ctx0" brushRef="#br0" timeOffset="131123.6">19037 3625 0,'0'0'0,"159"-40"31,-133 14-15</inkml:trace>
  <inkml:trace contextRef="#ctx0" brushRef="#br0" timeOffset="132040.43">19182 3519 0,'0'0'0,"-39"198"31,25-131-31,14-1 31,14-66-15,12-14-1,1-12 1,39-53 0,26-14-1,-26 27 1,53-14 0,-26 41-1,-66 26 1,-41 13-1,-12 0 1,-54 52 0,28-12-1,25 0-15,14-14 16,13 1 0,0-14-1,53 13 16,0-26-15,-40 14 0,-13-1-1,-13 13 1,-14 1 0,-26 26-1,27-27 1,13 14-1,26-40 1,13 0 0,-12 0-1,-28 0 32,14-13-31,0-40-1,0-13 1,0-120 0,14 81-1,-1-67 1,13 132 0,-13 27-16,27 39 15,40 133 1,-14-14-1,79 199 1,27-53 0,-119-211-1,0-41 1,-53-131 15,-26-1-31,-1-39 16</inkml:trace>
  <inkml:trace contextRef="#ctx0" brushRef="#br0" timeOffset="132173.42">19963 3585 0,'0'0'0,"-13"0"0,13 27 15,-14 39 1,-25 92 0,12-52-1,-79 79 1,67-158-1</inkml:trace>
  <inkml:trace contextRef="#ctx0" brushRef="#br0" timeOffset="132309.43">19910 3281 0,'0'0'0,"53"-66"0,-27 66 31,54 13-16,-94-13 1</inkml:trace>
  <inkml:trace contextRef="#ctx0" brushRef="#br0" timeOffset="133140.84">21193 3889 0,'0'0'0,"-40"-13"15,27 13-15,0 0 16,-238 13-1,370 27-15,-80 106 32,-39-94-1,0-65-15,14-13-1,-1-14 1,40-52-1,-14 52 1,28-13 0,-41 40-1,-13 13 1,14 53 0,39 0-1,0-53 1,53-14-1,-79-12 1,-14-27 0,-52 26-1,-1 27 1,-52-13 0,39 13 15,27 40-16,39 0 1,14-14 0,79-13-1,14-13 1,-81 66 0</inkml:trace>
  <inkml:trace contextRef="#ctx0" brushRef="#br0" timeOffset="133355.6">21934 3850 0,'0'0'16,"0"-14"0,0-12-1,0 39 32,0 27-31,0-14-1,0 27 1,0-26 0,13-40 15</inkml:trace>
  <inkml:trace contextRef="#ctx0" brushRef="#br0" timeOffset="133498.6">21960 3492 0,'0'0'0,"14"0"0,-1 0 15,40 27 1,-53 13 0</inkml:trace>
  <inkml:trace contextRef="#ctx0" brushRef="#br0" timeOffset="133992.89">22265 3863 0,'0'0'0,"39"0"16,41 40-1,-80-67 32,0-13-47,0 14 16,-27 0-1,-26 26 1,27 13 0,-14 53-1,40-13 1,13-40 0,27 27 15,-27-1-16,-13 14-15,0 53 16,0 13 0,-39 212-1,-1-93 1,27-172 0,-40-66-1,0-53 1,40 0-1,26-158 1,80-41 0,26 94-1,-80 12 1</inkml:trace>
  <inkml:trace contextRef="#ctx0" brushRef="#br0" timeOffset="134375.01">22648 3334 0,'40'-66'15,"-80"132"-15,80-172 16,-40 146 0,0 39-1,-40 199 1,-13 13 0,40-132-1,13-173 16,13-12-15,1-14-16,-1 1 16,0-14-1,0 39-15,1 1 32,25 40-17,-12-1 1,92 53-1,26-39 1,-65-40 0,39-79-1,-199 13 1,133-1 0</inkml:trace>
  <inkml:trace contextRef="#ctx0" brushRef="#br0" timeOffset="134792.48">23230 3215 0,'0'0'0,"-13"-53"16,13 79 15,0 1-31,-13 145 16,0-27 15,-27 173-15,0-107-1,27-171 1,13-53 15,0-14-31,0 1 16,0-80 0,27 66-1,26 1 1,-14 39-1,14 53 1,-40 39 0,-13-52-1,-13-14-15,-13 1 32,-27-14-17,40-13 1</inkml:trace>
  <inkml:trace contextRef="#ctx0" brushRef="#br0" timeOffset="135795.43">23376 3956 0,'0'0'0,"13"0"16,0 0-1,1 52 1,-1-25-1,66-14 1,-26-13 0,40-26-1,-67-14 17,-13 0-17,-13-13 1,-26 40-1,-40-13 1,-27 26 0,67 0-1,26 13 17,26 13-17,40-12 1,-26-14-1,26 0 1,-39 0 0,-1 0-1,1 0 17,-14 0-17,0 0 1,0 0 15,1-14-15,-1 14-1,0 0 17,0 0-17,0 27 32,-13-14-31,0 14-16,0-1 15,0-13 17,0-26 155,0 0-171,14-14-1,-1 1 1,13-1 0,-12 1-16,12-1 15,-13 27 1,0-13-1</inkml:trace>
  <inkml:trace contextRef="#ctx0" brushRef="#br0" timeOffset="136810.98">24170 3201 0,'0'0'0,"13"-13"16,0 26-1,-13 27 1,0 53-1,-40 211 1,14-106 0,-14-12-16,14-41 15,26-13 1,0-184 15,0-1-15,26-93-1,1 67 1,-14 39-16,13 0 16,27 40 15,0 14-15,-26 12-1,-14 67 1,13-1-1,-12-65 1,39-27 0,-14 0-1,14-53 1,-26 26 0,12-52-1,1 53 1,-40-1-1,0 54 17,0 52-1,0-53-15,26 1-1,14-27 1,53-13-1,-67-14 1,-13 1-16,-13-1 16,0-12-1,0 12 1,0 67 15,0-14-15,0 27-1,14-40 1,-1-13 0,-13-39 15,0-1-15,0-13-1,-13 40 1,-1 0-16</inkml:trace>
  <inkml:trace contextRef="#ctx0" brushRef="#br0" timeOffset="137126.91">24897 3982 0,'0'0'0,"53"13"0,13-13 16,1 0 0,-1-53-16,-27 93 15,-12-40 1,-107-13 15,41 13-15,-1 0-1,14 0 1,12 0 0,14 13 15,0 0-16,0 0 1,0 1-16,0-107 63</inkml:trace>
  <inkml:trace contextRef="#ctx0" brushRef="#br0" timeOffset="137744.51">25307 3995 0,'0'0'0,"14"0"16,-28 0-1,-12 0 1,-1 0-1,-39 0 1,27 0 0,12 0-1,27 13 1,0 1 0,0-1-1,-13-13 32,13-13-31,-13 13-1,0-14 1,-14 1 0,14 13-1,-14 0 1,14 13-1,13 67 1,0 12 0,66-65-1,-13-27 1,40-40 0,-67 0-1,-13-12-15,-13 25 16,-26-39-1,0 40 17,-120 12-17</inkml:trace>
  <inkml:trace contextRef="#ctx0" brushRef="#br0" timeOffset="138278.29">25612 3995 0,'0'0'16,"79"0"-16,-52 0 16,-54 0-1,-92 0 1,40 13 0,-67 14-1,120-1 1,26 40-1,66-13 1,0-53 15,79-26-15,-12-53 0,-80 26-1,-14-13-15,1-1 16,13-78-1,-40 52 1,40-132 0,-26 106-1,-1-26 1,-26 118 0,-13 27-1,-40 133 1,-66 184-1,66-105 1,0 171 15,53-264-15,66-79 0,-13-66-1,0-27-15</inkml:trace>
  <inkml:trace contextRef="#ctx0" brushRef="#br0" timeOffset="146301.51">12541 5993 0,'0'0'0,"-13"-13"0,13-14 16,-13 14 0,13-14-16,0 14 31,13-13 0,0 26 0,-13-13 110,0 52-63,-13 1-62,0 26-16,0 27 15,-1-14 1,1 0-16,13-12 16,0-1-1,0 0 1,0 40 0,13 13-1,-13 0 1,0-53-1,0 53 1,0-53 0,0 53-1,0-53 1,0 0-16,-13-13 16,13 53 15,0-53-16,0 27 1,13-1 0,-13-39-1,14 65 1,-1-12 0,0-40-1,-13 53 1,0-53-1,13 26 1,-13 27 0,13-53-1,1 53 1,-14-53 0,13 66 15,13-27-16,-12 1 1,-1-40 0,-13 26-1,0-39 1,0 39 0,0 14-1,-13-54 1,13 54-1,-14-53 1,14 79 0,0-79-1,0 52 1,0-26 15,0-26-15,0-14-1,0 1 1,14-1 0,-14-52 31,0-14-32,0 14 1,13 13-1,13-14 1,-12 14 0,65 0-1,27-14 1,-40 27 0,13-13-1,-13 13 1,80 0-1,-80-13 1,66-1 0,-65 14-1,52-26 1,-53 26 0,-13 0-16,13 0 15,40 0 1,-53 0-1,52 0 1,1 0 0,-13 0-1,-53 0 1,39 0 15,-53 0-15,40 0-1,-39 0 1,26 0 0,13 13-1,-26-13 1,26 0 0,-13 0-1,-14 0 1,14 0-1,0 0 1,-26 0 0,12 0-1,-12 0 1,13 0 15,-14 13-15,-13-13-1,14 0 1,-14 0 0,0 14-1,14-14 1,-14 0 0,0 0-1,0 0 16,1 0 16,-1 0-31,0 13 0,0-13-1,14 0 1,-1 0-1,-13 0 1,40 0 0,13 0-1,-52 0 1,39 0 0,-14 0-1,14 0 1,13 0-1,-39 0 1,26 0 0,-27 0-1,27 0 1,0 0 0,-40 0 15,40 0-16,-13 0 1,-14 0 0,14 0-1,-27 0 1,0 0-16,1 0 16,12 0-1,-13 13 1,1-13-1,-1 0 1,0 0 0,0 0-1,1 0 1,-1 0 15,0 0-15,0 0-1,0-13 1,1-14 0,-14 14-1,0-40 1,0 27 0,0-27-1,0 0 1,0 13-1,-14-66 1,1-13 0,0 53-1,-13-79 17,-1 12-17,14 67 1,0-40-1,13 40 1,0-79 0,13-14-1,-13 80 1,26-54 0,-12 80-1,-1-39 1,0-14-1,0 53 1,0-79 0,14-14-1,-14 80 17,0-40-17,1 53 1,12-52-1,0-41 1,1 80 0,-1-80-1,-12 93 1,-1-52 0,0-1-1,-13-26 1,13 79-1,-13-53 1,0 53 0,14-40-1,-14 1 17,0 39-17,0-40 1,0 40-1,0-26 1,-14 39 0,-12 14-1,-1-1 1,-26 27 0,27-13-1,-53 0 1,26 13-1,-40-13 1,-26 13 0,53 0-1,-80 0 17,80 0-17,-92-14 1,-14 14-1,79 0 1,-92 0 0,-14 0-1,93 0 1,-105 0 0,12-13-1,107 0 1,-80-14-1,79 27 1,-66-26 0,14 13 15,79-1-15,-80-25-1,14 26 1,53 13-1,-67 0 1,-26 0 0,106 0-1,-66 0 1,79 0 0,-53 0-1,66 0 1,-26 0-1,13 0 1,27 0 0,12 0-1,-12 0 17,13 0-17,0 0 1,-1 0 62,1 13-62,0 0-1,13 0-15,-13 0 16,13 27-1,0 26 1,0 53 0,26 0 15,-13-79-15,1 53-1,-1-54 1,0 54-1,-13-53 1,0-1-16,0 1 16,0 39-1,-13-39 1,0 92 0,-27 14-1,27-80 1,13-13-1</inkml:trace>
  <inkml:trace contextRef="#ctx0" brushRef="#br0" timeOffset="149855.44">14274 5702 0,'0'0'0,"-13"0"0,-13-13 16,-1-1-1,1 1 1,-40 0 15,52-80 0,1 93-15,0 0 0,0 27 62,13 12-78,-14 14 15,1 13 1,0 1-16,-14-1 16,1 66 15,13-13-15,13-66-1,-13 66 1,13-53-1,-27 67 1,1 12 0,12-79-1,-12 66 1,13 1 0,13-54-1,0 53 1,0-65-1,0-1-15,-14-13 16,14 79 15,-13-66-15,13 80 0,-13-67-1,13 93 1,-13 0-1,0-93 1,13 67 0,-14-14-1,1-79 1,0 53 0,0-14-1,-1-52 1,1 66-1,0-66 1,13-1 0,0 14 15,0-13-15,0 39-1,13 27 1,-13-53-1,13 13 1,14-26 0,-14-14 15,-13-12-15,0 25-1,0-12 1,0 12-1,0 1 17,0-13-17,0-1 1,13-26 31,1 0-47,-1 0 15,13 0 1,54-13 0,-27 0-1,52-14 1,-25 14 0,-41 13-1,41 0 1,-40 0-1,39 0 1,40 0 15,-13-13-15,-53-1 0,53 1-1,-54 13 1,54-13-1,-40 0 1,-13 0-16,0 13 16,53-14-1,-53 14 1,40 0 0,26-13-1,-66 0 1,66 13-1,0-13 17,-66 13-17,66-14 1,-66 1 0,52 0-1,-12 0 1,-40 13-1,40 0 1,-41 0 0,54 0-1,-26-14 1,-41 14 0,67 0-1,0 0 1,-53 0-1,53 0 17,-53 0-17,0 0-15,0 0 16,26 0 0,-39 14-1,26-14 1,-27 0-1,1 0 1,0 13 0,13-13-1,-40 13 1,27-13 0,-14 0-1,1 13 1,-27-26 62,0-13-78,0-27 16,0-13-1,0-14 1,0-118-1,-27-54 1,14 120 0,-14-146-1,1 53 1,13 133 0,-14-67-1,14 53 1,0-119-1,13-26 17,0 145-17,13-92 1,-13 118 0,13-92-1,-13 40 1,0 53-1,0 26-15,0-13 16,-13-40 0,-13 66-1,-27-26 1,26 26 0,-39 1-1,-27-14 1,41 39 15,-41 1-15,40 13-1,-53 0 1,-13-13 0,-26-13-1,65 26 1,-92-14-1,93 14 1,-106 0 0,-27 0-1,80 0 1,-120 27 0,120-27-1,-119 0 1,66 0-1,118 0 17,1 0-17,13 0-15</inkml:trace>
  <inkml:trace contextRef="#ctx0" brushRef="#br0" timeOffset="150774.9">13256 6522 0,'0'13'16,"0"0"-16,-14-13 15,1 0 1,0 0 15,0 0 32</inkml:trace>
  <inkml:trace contextRef="#ctx0" brushRef="#br0" timeOffset="154551.5">12991 6747 0,'0'0'16,"0"79"-16,0-13 15,0-52-15,0-41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26:21.30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8850 15147 0,'-13'0'16,"26"0"46,27 0-46,0 0-16,13 0 16,66 0 15,-40 0-15,-52-198-1</inkml:trace>
  <inkml:trace contextRef="#ctx0" brushRef="#br0" timeOffset="747.57">9948 12846 0,'0'0'0,"14"-14"31,12 28-31,14-14 31,13 13-31,13 26 16,79-52-1,-79 13 17,80 0-17,-53 13 1,-80-13 0,0 0-1</inkml:trace>
  <inkml:trace contextRef="#ctx0" brushRef="#br0" timeOffset="1931.76">7289 16378 0,'0'0'0,"27"-14"16,-1 14-16,27 0 16,0 0-1,13 0-15,80 0 32,52 0 14,-185-13-30</inkml:trace>
  <inkml:trace contextRef="#ctx0" brushRef="#br0" timeOffset="6703.45">6668 17701 0,'0'0'0,"-14"0"0,1 0 16,13 26 15,0 27-15,0 26-16,0 27 16,0 159 15,-172-186 0,278-92-15</inkml:trace>
  <inkml:trace contextRef="#ctx0" brushRef="#br0" timeOffset="7220.09">6641 17754 0,'0'0'0,"0"-27"15,13-13 1,14 27 0,-14 40 15,53 12-15,-39 1-1,-14 13 1,-13-13-1,-27 26 1,-26-40 0,27-13-1,-14-13 1,27 0 0,26 0 30,1 0-46,-1 0 16,53 14 0,-40 12-16,1-13 31,26 40-15,-40-40-1,27 27 1,-14-13-1,-39-27 32</inkml:trace>
  <inkml:trace contextRef="#ctx0" brushRef="#br0" timeOffset="7775.1">7236 17767 0,'0'0'0,"0"-13"15,0-1 1,-26-12 0,13 26-1,-1 0-15,-12 0 16,13 26 0,-27 54-1,27-27 1,-14 66-1,27-40 1,53-53 15,0-26-15,40-26 0,-40-40-1,-40 53 1,-13-1-1,0 54 1,13 66 0,0-40-1,1 0 1,12-53 0</inkml:trace>
  <inkml:trace contextRef="#ctx0" brushRef="#br0" timeOffset="7971.1">7210 18097 0,'0'0'0,"-66"-66"31,13-39-15,53 131-1,26-26 1,67 0-1,-27 0 1,53-13 0,-13 13-1,-66-13 1</inkml:trace>
  <inkml:trace contextRef="#ctx0" brushRef="#br0" timeOffset="8236.29">7633 17754 0,'0'0'0,"13"0"0,-13 13 16,0 13 0,67 14-1,-94 66 1,27-27-1,0 93 1,0-66 0,0-80-1,-13-52 1,0-14 0</inkml:trace>
  <inkml:trace contextRef="#ctx0" brushRef="#br0" timeOffset="8604.29">7646 18084 0,'0'106'0,"0"-212"0,0-13 16,0 80-1,27-81 1,-1 120 0,27 0 15,-26 0-15,-14 0-1,-13 27 1,-13 13-1,-14 26 1,14-27 0,13-25-16,0-1 15,53 27 1,66-14 0,-66-13-1,40 0 1,-80 14-1,-66 26 17,0-27-17,0-12 1,13-14-16</inkml:trace>
  <inkml:trace contextRef="#ctx0" brushRef="#br0" timeOffset="21881.47">14790 16761 0,'0'0'0,"13"-13"16,14 13 15,-14 0-15,14 0-1,52-13 1,40 0 15,-66-1-15,-13-12-1,-1 26 1,54-26 0,-67 26-1,67-14 1,-53 14 0,92-13-1,13 13 1,-65 0-1,65 0 1,-26 0 0,-52 0-1,52 13 1,-66-13 0,66 14-1,-27-1 1,-39 0 15,53 13-15,-53-12-1,66 12 1,26-13 0,1 14-1,-67-27 1,67 0-1,-67 0 1,54 0 0,-1 0-1,-79 0 1,66 0 0,-66 0-1,66 0 16,-66 0-15,39 0 0,-12 0-1,-1 0 1,-39 0 0,39 0-1,-39 0 1,52-27-1,-12 14 1,-40 13 0,12-13-1,-25 13 1,-14-13 0,-13-14-1</inkml:trace>
  <inkml:trace contextRef="#ctx0" brushRef="#br0" timeOffset="39514.11">13110 15094 0,'53'0'15,"-66"0"1,-40 0 31,79 0-47,-12 0 15,-14-13-15,13 13 16,-13-13 31,13 13-47,-13-13 15,13 13 1,0 0 15,14 0-15,13 0 0,-14 0-1,27 0 1,0 0-1,-27 0 1,14 0 0,-13 0-1,-1-13 1,-13 13 0,0 0-1,1 0 1,-1 0-1,27 26 1,13 0 15,-27-26-15,27 14 0,-93-14-1,93-93 1</inkml:trace>
  <inkml:trace contextRef="#ctx0" brushRef="#br0" timeOffset="40155.36">13983 15108 0,'0'13'16,"-13"-66"-1,13 66 1,13-13 62,14 0-62,-14 0-1,13 0-15,14 0 16,-13 13 0,-14-13-16,13 0 15,1 14 1,-14-14-1,0 0 17,0 0 15,1 0-16,-1 0-16,0 13 1,0-13 0,-26 0 31,0 0-32,-14 0-15,-26-13 31</inkml:trace>
  <inkml:trace contextRef="#ctx0" brushRef="#br0" timeOffset="41606.25">12528 15081 0,'13'13'63,"14"-13"-32,-14 0-31,40 0 31,0 0-15,-27 0 0,-13-13-1,1 0 1,-28 13 46,1 0-46,-13 0 0,-27 0-1,26 0 1,-26 0 0,40 0-1,0 0-15,0 0 16,26 0 31,13 0-32,14 13 1,53 14 0,-40-27-1,0 0 1,-40 0-1,-26 0 17,-14 0-17,1 13 1,-14-13 0,-39 0-1,52 0 1,-13-27-1,27 27 1,40 0 31,-1 0-31,27 0-1,-13 0-15,-1 14 16,-12-14-1,-14 0 1,0 0 0,-26 0 46,0 0-46,0 0-16</inkml:trace>
  <inkml:trace contextRef="#ctx0" brushRef="#br0" timeOffset="45054.22">15028 16920 0,'0'0'0,"0"13"0,0 14 15,14-14 1,-67 27-1,92-80 17,14-39-1,-53-1 0,0-26-15,0 54-1,0-41 1,0 66 0,0 14-1,0 0 63,-13 13-46,13-13-17,0 0 17,-13 13 14,0 26-30,-1 0-16,-12 14 16,-1 13-1,1-13 1,-14-1 0,27-25-1,0-14 1,53-53-1,-40 13 1</inkml:trace>
  <inkml:trace contextRef="#ctx0" brushRef="#br0" timeOffset="45284.22">15002 16510 0,'0'0'16,"13"0"-16,0 0 15,-39 0 1,66 13-1,-1-13 1,-12 13 0,26 40-1,-27-26 1,-13-27 0,-13 53-1,-13-93 1,-13 0-1</inkml:trace>
  <inkml:trace contextRef="#ctx0" brushRef="#br0" timeOffset="50839.4">22913 14949 0,'0'13'47,"-13"-13"-16,26 0 16,13 0-16,-12 0-31,12 0 16,14 0 0,-27 0-1,13 0 1,-12 0 15,-1 0-31,0 0 31,0 0-15,14 0 0,-14 0-1,14 0 1,12 0-1,-26 0 1,1 0 0,-1 0-1,0 0 1,0 0 0,1 0-1,-1 0-15,0 0 16,27 0 15,-14 0 0,-13 0-15,1 0-16,-1 0 16,13 0-1,-12 0 1,-1 0-1,13 0 1,-13 0 0,27 0-1,-13 0 1,-1 0 0,14-13-1,-1 13 1,1-13 15,-13-1-15,-1 14-1,27-13 1,0 13 0,-13 0-1,26 0 1,-13 0-1,-27 0 1,1 0 0,-14 0-1,13 0 1,-13 0 0,27 0-1,0 0 1,-14 0-1,27 0 17,0 0-17,-13 0 1,0 0 0,12 0-1,-38 0 1,39 0-1,-40 0 1,26 0 0,-12 0-1,-14 13 1,0-13 0,1 0 15,-14 14 16</inkml:trace>
  <inkml:trace contextRef="#ctx0" brushRef="#br0" timeOffset="51539.44">24712 14817 0,'0'0'0,"27"0"0,-14 0 15,13 13 1,1 40-16,-1-53 16,40 26 15,14 1-15,-1 12-1,-52-39 1,-27 14-1,-14-1 17,-25 0-32,-1 0 15,0 14 1,-26-14-16,13 13 16,-26 1-1,52-199 16</inkml:trace>
  <inkml:trace contextRef="#ctx0" brushRef="#br0" timeOffset="55112.2">24580 14883 0,'0'0'0,"0"26"63,0-13-32,13 1-15,0-1-1,0 0 1,14 0-1,-14-13 1,0 0-16,14 0 16,13 14-1,-1-14 1,-26 0 0,14 13-1,-1-13 1,1 0-1,-1 0 1,-12 13 0,12-13-1,-13 0 17,0 0-17,1 13 1,-1-13 15,-13 66 32</inkml:trace>
  <inkml:trace contextRef="#ctx0" brushRef="#br0" timeOffset="55862.57">24752 14803 0,'0'0'0,"-13"-52"16,13 91-16,0-26 78,13 1-63,13-1 1,-13 0-16,14 0 16,-1 1-1,-12 12 1,12-13-16,-13 0 16,27 14-1,-27-27 1,14 26-1,-27-12 1,0-1 15,0 0 16,-14 14-31,-12-14-1,0 13 1,-67 40 0,53-26-1,-39 26 1,52-66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28:11.98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18322 5054 0,'-13'0'125,"0"13"-109</inkml:trace>
  <inkml:trace contextRef="#ctx0" brushRef="#br0" timeOffset="425.69">18177 5067 0,'0'0'0</inkml:trace>
  <inkml:trace contextRef="#ctx0" brushRef="#br0" timeOffset="3203.78">18150 5067 0,'0'0'0,"0"13"31,0 0 16,0-26 0,14 13-31,-1 0-1,0 0 1,0 0 0,1 0-1,12 0 1,-13 0 0,27 0-1,-14 0 1,1 0-1,-1 0 1,-12 0 0,-1 0-1,0 0 1,-13-13 171,0 0-171,0-1 31,13 14-47,-13-13 16,13 13 30,1 0-14,-14-13-32,13 13 31,0 0 63,0 0-63,1 0-15,-1 0-1,0 0 1,0 0-1,1 0 1,25 0 0,1 0-1,-27-13 1,27 13 0,-27 0-1,14 0 1,-14 0-1,13 0 1,-13 0 0,1 0-1,12 0 1,1 0 0,-14 0-1,26 0 1,1 0 15,-13 0-15,12 0-1,-12 0 1,26-14 0,-27 14-1,1 0-15,-1 0 16,14 0-1,-14 0 1,1 0 0,12 0-1,-12 0 1,13 14 0,-14-14-1,0 0 16,1-14-15,-14 14 31,0 0-16,1 14-15,-1-14-1,13 26 1,-13-13 0,-13 1-1,14-14 1,-1-14 62,0 14 0,0 0-47,1 0-15,-1 0-16,0 0 16,14-13-1,12 0-15,-12-27 16,52-13 0,-52 40-1,12 0 16,-26 13-15,14 0-16,-14 13 16,27 27-1,-14-14 1,14 1 0,39-14-1,-39-13 1,66-27-1,0-26 1,-67 27 0,14 13-1,-26 13 1,12 0 0,-12 26 15,26 1-16,13 12 1,40-12 0,-40-27-1,79 0 1,-12-27 0,-67 14-1,40 13 1,-53 0-1,52 27 1,-52-1 0,66 27-1,1-13 1,-68-40 0,68 0 15,-15-40-16,-25 0 1,-41 27 0,1 0-1,-27 13 1,40 0 0,-26 13-1,26 27 1,0-1-1,-14-39 1,27 14 0,14-14-1,-27-27 1,39-26 0,-26 27 15,-39 13-16,-1 13 1,-12 13 0,25 53-1,1-26 1,53 26 0,-67-53-1,40-13-15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11-27T12:29:23.24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12025 13917 0,'0'0'0,"0"-13"32,0 0 61,14 13-77,-1-14 0,13 14-1,14-26 1,-14 13-1,1-1 1,-14 14-16,0 0 16,27 0-1,-27 0 17,0 0-17,1 0 1,12 0-1,1 0 1,-27 14 15,13-14-15,0 13 0,0-13-1,1 0 16,-28 0 32,1 0-47,-13-13-1,-1 13-15,-13 0 16,14 0-1,-14 0-15,-26 0 16,40-14 15,-14 1-15,0 0 0,27 13-1,-13 0 1,12 0-1,28 0 64,12 13-64,14 0 1,-1 1-16,1-1 15,-13-13 1,12 0 0,41 0-1,-41 13 1,41-13 0,-54 0-1,27 0 1,0 0-1,-40-13 1,27 13 0,-14 0-1,1 0 1,13 0 0,-27 0-1,26 0 1,1 0-1,-13 0 17,-14 0-32,0 13 15,27-13 1,-27 0 0,27 0-1,-14 0 1,14 0-1,-27 0 1,0 0 0,14 0-1,-14 0 1,0 0 0,14 13-1,-14-13 1,13 14-1,1-14 17,-14 0-17,13 0 1,-12 13 0,39-13-1,-14 0 1,-12 0-1,12 0 1,-12 0 0,-14 0-1,14 0 1,-14 0 0,0 0-1,14 0 1,-1 0 31,-13 0-32,0 0 1,1 0 0,-1 0-1,13 0 1,1 0-1,-14 0 1,0 0 0,14 0-1,-1 0 1,-13 0 0,1 0-1,-1 0 1,0 0 15,0 0-15,1 0-1,-1 0 17,0 0-1,0 0 0,0 0-15,1 0 31,-1 0-16,-13 13 0,13-13-15,0 0 140,-26 79-47</inkml:trace>
  <inkml:trace contextRef="#ctx0" brushRef="#br0" timeOffset="6967.4">12091 12158 0,'0'-14'16,"-13"14"15,13 27-15,-13-27 15,13 13 16,-13-13 219,13-13-251,0 0 63,-13 13-46,13 13 108,0 0-108,0 0-1,0 1-16,0-1 17,0 0-32,0 0 31,0 0-31,0 14 16,0-1 15,0-12-31,0-1 15,0 13 1,0 1 0,0-1 15,0-13-15,0 14-1,0 13 1,0-27-1,0 40 1,0-14 0,13-25-1,-13 12 1,0 1 0,0 12-1,0-12 1,0-1-16,0 1 15,0 12 1,0 1 0,0-14 15,0 14-15,13 0-1,-13-14 1,0 14-1,0-27 1,13 40 0,-13-40-1,0 40 1,13-13 0,-13-14-1,0 41 1,0-15-1,0-25 1,14 26 0,-14 0 15,0-40-15,0 27-1,0-14 1,0 14-1,0 13 1,0-40 0,0 40-1,0-40 1,13 14 0,-13 12-1,0-26 1,0 27-1,0-13 1,0-14 15,0 0-15,0 0 0,0-26 46</inkml:trace>
  <inkml:trace contextRef="#ctx0" brushRef="#br0" timeOffset="10083.54">12039 12449 0,'0'13'32,"-14"-13"-32,14-13 31,0-159-31,0 317 31,0-158 0,-13-27 1,13-39-1,0 66-15,-13-14-1,13 14 1,0-13-1,-13 12 1,13 1 15,0 0-15,0 0 0,0-1-1,13 1 1,0 0-1,0 13 1,14 0 0,-14 0-1,27 0 1,-14 0 0,14 0-1,0 0 1,-27 0-1,26 0 1,-25 0 15,12 0-31,-13 0 16,27 0 0,0 0-1,-27 0 1,27 0-1,-27 0 1,27 0 0,-14 0-1,14 0 1,39 0 0,-26 0-1,26 0 1,-12 0-1,-41 0 1,0 0 15,-12 0-15,12 0 15,1 0-15,39 0-1,26-13 1,-52-1 0,53 1-1,-54 13 1,-12 0-16,-14 0 16,13 0-1,-12 0 16,-1 0 1,0 0-1,0 0 0,1 0-15,-1 0-1,13 0 1,40 0 0,-26 0-1,40 0 1,-41 0 0,14 13-1,-26-13 1,-14 14-1,0-14 64,0 13-48,0-13-16,1 13-15,-1-13 16,0 0 0,-13 13-1,13-13 1,1 14 0,-1-1-1,0-13 1,0 13-1,1-13 17,-14 13-17,13-13 1,-13 14 62,0-1-62,0 0-1,-13 0 1,13 14-16,-14-14 16,14 13-1,0 1-15,-13 12 16,13-12-1,0 13 17,-13-1-17,13 14 1,0-26 0,0-1-16,0-13 15,0 27 1,0-13-1,0 25 1,0 15 0,0-1-1,0-40 1,0 27 0,0-26-1,0 12 1,0 1-1,0 13 17,0-13-17,0-27 1,0 26 0,0-12-1,0 13 1,0-1-1,0 27 1,0-39 0,0 26-1,0-27 1,0 27 0,0 0-1,0-26 1,0 12 15,0-12-15,0 26-1,0-27 1,0 14 0,0-14-1,13 1 1,-13-14-1,0 13 1,0-12 0,0 12-1,0 1 1,13-14 0,-13 0 15,0 0 0,0 0 0,0 1 47,0-239 47</inkml:trace>
  <inkml:trace contextRef="#ctx0" brushRef="#br0" timeOffset="16583.08">13282 13639 0,'-13'0'31,"26"13"31,0 1-46,1-1 0,-1 13-1,13 1 1,-13-14-1,14-13 1,13 0 0,13-79 15,-14 26-15,27-53-1,-39 53 1,-1 0-1,1 13 1,-14 27 0,0 0-1,-13 0 1,0 0 0,13 13-1,-13-14 48,14 14-48</inkml:trace>
  <inkml:trace contextRef="#ctx0" brushRef="#br0" timeOffset="17312.18">13269 13600 0,'0'0'0,"-13"0"16,13-67-16,0 160 15,26-106 17,-26-14-17,27 67 16,-1-27-15,-26 27 0,26 0 15,-26-14-15,14 1-1,-1-27 1,-13-225 203,0 423-188</inkml:trace>
  <inkml:trace contextRef="#ctx0" brushRef="#br0" timeOffset="26847.66">13904 12197 0,'0'-13'94,"0"0"-63,0 26 16,66-13 0,-106 0-47,27 185 16,13-357-16,-13 199 15,-80-14 1,120-13 0,-1-159-1,27 252 1,-66-80 0,0 0-1,-40-13 1,66 0-16,0 0 15,0 0 1,-13-13 93,0 40-93</inkml:trace>
  <inkml:trace contextRef="#ctx0" brushRef="#br0" timeOffset="28264.74">12951 12211 0,'0'0'0,"40"0"15,-66 0-15,39 0 16,-26-27 0,13 14-1,-27 13 17,27 13-1,0 0-16,0-26 1,0-119 31</inkml:trace>
  <inkml:trace contextRef="#ctx0" brushRef="#br0" timeOffset="32213.02">12938 12184 0,'0'0'0,"0"13"16,0 133-1,0-252 1,0 172-1,0-13 1,0-13 15,0-14-31,0 1 16,0 39 0,0 26-1,0-105 1,0 53-1,0-14 1,0 54 0,0-54-1,0 40 1,0-39 0,0 26-1,-13 0 1,13-1-1,0-38 17,0 39-17,0-40 1,0 27 0,0-1-1,0-26 1,0 27-1,0-27 1,0 27 0,0-27-1,0 27 1,0-14 0,0 14-1,0-13 1,0 12-1,0-12 17,0-1-17,0 14 1,-13-27 0,13 14-1,0-14 1,0 13-1,0 1 1,0-14 0,0 13-1,0 1 1,0-14 0,0 14-1,0 12 1,0-26 15,0 14-15,0-14-1,0 0 1,0 14 0,0-14-1,0 27 1,0-27-1,0 0 1,13-13 78,0 0-94,0 0 15,1 0 1,-1 0-16,0 0 16,14-13-1,-14 0 1,26 0 0,-25 13-1,25-14 1,-12 1-1,12 13 1,-25 0 0,25 0-1,-12 0 1,-14 0 0,14 0-1,-14 0-15,13 0 16,14 0-1,-14 0 17,1 0-17,13 0 1,-27 0 0,26 0-1,-12 0 1,-14 0-1,27 0 1,-27 0 0,27 0-1,-1 0 1,-25 0 0,12 0-1,-13 0 1,1 0 15,25 0-15,-26 0-1,54 0 1,-14 13 0,-14-13-1,14 0 1,-13 14-1,-14-14 1,-12 0 0,-1 0-1,0 0 1,0 0 0,14 13-1,12-13 1,-12 0 15,26 0-15,-14 13-1,-12-13 1,13 0 0,-1 13-1,-26-13 1,14 0-1,-14 13 1,14-13 0,-1 14-1,-13-14 1,14 0 0,-14 13-1,0-13 1,0 0 15,14 0-15,-14 0-1,14 0 1,-1 0 0,14 0-1,-1 13 1,-25-13-1,12 0 1,-26-13 31,0-14-47,0 1 16,-13-40-1,0-14 1,13 54 15,-27-14-15,27 27-1,0-13-15,0 12 16,-13-25 0,13 12-1,0-26 1,0 27-1,0-27 1,0 0 0,0-13-1,0 26 1,-13-39 0,13 39-1,-13-52 1,13-1 15,0 53-15,0-26-1,0 26 1,0-39 0,0 39-1,0-39 1,0 13-1,0 13 1,0 26 0,0-25-1,0 25 1,0-26 0,0 27-1,0 12 16,0 1-15,0-13 0,-14-1-1,14 14 1,0 0 0,0 0-1,0-1 1,0 1-1,-13 13 1,0-13 0,0 13 15,-1-13 0,-12 13-31,-14 0 31,27 0-15,-27 0 0,27 0-1,-27-13 1,1 13 0,12-14-1,-12 14-15,12 0 16,-52 0-1,52 0 1,-52 0 0,52 0-1,-52 0 1,0 0 0,39 0-1,-13 0 16,-13 0-15,39 0 0,-25-13-1,-1 0 1,13 13 0,-13 0-1,27-13 1,-41 13-1,15 0 1,25 0 0,-26 0-1,40 0 1,-27-14 0,14 14-1,13 0 16,-14-13-15,-13 0 0,27 13-1,-13 0 1,12 0 0,-25 0-1,-1 0 1,27 0-1,0 0 1,-1 0 15,14-13 63,14 13-31,-1 0-48,27 0 1,-40-14-1</inkml:trace>
  <inkml:trace contextRef="#ctx0" brushRef="#br0" timeOffset="39735.44">13877 12131 0,'0'27'31,"0"-41"-31,-13 14 16,13-39 15,0 52-31,0 0 31,0 14-15,0-1-1,0 14 1,0-1 0,13 14-16,-13 0 15,14 53 1,-14-53-1,13 119 17,-13-132-17,13 52 1,-13-12 0,0-54-1,13 27 1,-13-27-1,0 27 17,0-13-17,14-13 1,-14 12 0,0-26-1,0 27 1,13 0-1,-13-27 1,0 14 0,0 12-1,0-12 1,0-1 0,0 14-1,0-27 1,0 27-1,0-14 17,0 14-17,0-14 1,0 1 0,0 26-1,0 0 1,0-40-1,0 40 1,-13-27 0,-1 27-1,14-26 1,0-14 0,0 27-1,0-14 16,0-13 1,0 0-17,0-26 79,14 0-94,-1 0 16,-13 0-16,13 13 15,13 0 1,-12-14 0,12 14-16,-13 0 15,40-13 1,-26 13-1,12 0 1,14-13 15,-39 13-15,12 0-16,-13 0 16,27 0-1,-27 0 1,27 0-1,-27 0 1,27 0 0,-14-13-1,-13 13 1,14 0 0,-14 0-1,27-14 1,-14 14-1,27-13 17,-26 13-17,39 0 1,-40 0 0,27 0-1,-26 0 1,26 0-1,0 0 1,-27 0 0,14 13-1,-1-13 1,-12 0 0,-1 14-1,27-14 1,-40 0-1,27 0 17,-27 0-17,14 0 1,12 13 0,-25-13-1,25 0 1,-25 0-1,39 13 1,-14 0 0,-12-13-1,12 14 1,-12-14 0,-1 0 15,-26 13-16,14-13 17,12 13-17,-13-13 1,14 13 0,-14-13-1,0 0 1,14 13-1,-14-13 1,0 0 0,0 0-1,0 0 17,-26 0 14,0 0-14</inkml:trace>
  <inkml:trace contextRef="#ctx0" brushRef="#br0" timeOffset="40264.66">13891 12502 0,'0'-14'0,"0"-12"16,0 13 15</inkml:trace>
  <inkml:trace contextRef="#ctx0" brushRef="#br0" timeOffset="43303.8">13891 12435 0,'-14'27'31,"14"-54"-15,14 27-16,-28-53 15,28 1 1,-14 38 15,0-12-15,0 13 0,0-27-1,0 14 1,0 12 15,0-12-15,13 26-1,0 0 1,14 0 0,25 0-1,-25 0 1,39 0-1,-39 0 1,25 40 0,-25-40-1,-1 0-15,1 0 16,13 0 0,-1 0-1,-12 0 1,39-14 15,0 1-15,0 0-1,-39 13 1,-1 0 0,27-13-1,-27 13 1,14 0-1,26 0 1,-13 0 0,40-27-1,-14 14 1,-52 13 0,25 0-1,-25-13 16,-14 13-15,14 0 0,-14 0-1,0 0 1,14 0 0,-14 0-1,13 0 1,1 0-1,12 0 1,14 0 0,0 0-1,-26 0 1,-1 0 0,-13 0-1,14 0 16,-14 0 1,0 0-17,1 0 1,-1 13 0,0-13-1,27 13 1,26 0-1,-27 1 1,-12-14 0,-1 0-1,-12 0 1,-14 13 109,0 0-63,0 0-46,0 1 0,-14-1-1,14 0-15,-13 40 16,0-40 0,0 66-1,13-39 16,0 0-31,0 0 16,0 39 0,0-39-1,0 39 1,0 0 0,0-39-1,-14 26 1,14 0-1,0-39 1,0 52 0,0-39-1,0 39 1,0-13 0,0-39 15,0 26-16,0 13 1,0-26 0,0 13-1,0-1 1,0-25 0,0 13-1,0-27 1,0 26-1,0 1 1,0-27 0,0 27-1,0-27 1,0 14 0,0-1 15,0-13-16,0 14 1,14-1 0,-14-12 15,0-1-15,0 0-1,0 0 16,13-13-31,-13 14 32,0-1-1,0 0 0,0 0 79,0 0 15,-13-13-94,-1 0-16,1 0 1,0 0 0,0 0-1,0 0 1,-1 0 0,-12 0-1,13 0 1,-14 0-1,1-13 1,13 13 0,-14-13-1,14 13 1,0 0 0,-14-13 15,14 13-16,0 0 1,-1 0 0,1-13-1,0 13 1,0 0 0,13-14-1,-13 14 1,-1 0-1,1 0 1,13-13 15,-13 13 16,0 0 16,-1 0-48,1 0 1,-13 0 15</inkml:trace>
  <inkml:trace contextRef="#ctx0" brushRef="#br0" timeOffset="46032.94">15253 13745 0,'-13'0'47,"13"-13"-31,-13 13-1</inkml:trace>
  <inkml:trace contextRef="#ctx0" brushRef="#br0" timeOffset="47487.51">15174 13679 0,'0'-13'31,"0"-1"-15,-13 1 0</inkml:trace>
  <inkml:trace contextRef="#ctx0" brushRef="#br0" timeOffset="49491.08">15200 13705 0,'0'-26'31,"-13"26"-31,0 0 16,13-40-16,0 80 15,0-53 79,13 13-78,0 0-1,1 0 17,-1 13-17,0 0 1,0 0-1,0-13 1,1 14 31,-1-14 0,0 0-16,0 0 16,1 0 0,-14-14-47,13 14 31,-13-13-15,0 0-1,13 13 17,-13-13-1,13 13-16,-13-14 17,14 14-17,-14-13 1,13 0 0,-13 0-1,13 0-15,0-1 31,-13-12-31,27-1 32,-14 1-17,13-14 1,-12 14 0,-1-1-1,0 14 1,0 13-16,-13-13 15,14 13 1,-14-13 0</inkml:trace>
  <inkml:trace contextRef="#ctx0" brushRef="#br0" timeOffset="55211.17">20439 15094 0,'0'0'0,"-53"0"15,80 0 1,-14 0 0,13 0-1,-12 0 1,78 0 15,-52 0-15,26-13-1,13 13 1,-52 0 0,52 0-1,-13-13 1,-26 13-1,53 0 1,-27 0 0,-13 0-16,0 0 15,52 0 1,-52 0 15,40 0-15,-53 0-1,39 13 1,0-13 0,-39 0-1,39 13 1,-12 1 0,-28-14-1,27 13 1,1 0-1,-41-13 1,40 13 0,-39-13-1,26 0 17,-1 0-17,-25 0 1,39 0-1,0 0 1,-26 0 0,39 0-1,-52 0 1,39 0 0,-26 0-1,-14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80D4E-12FC-48C9-9D24-F6B54B847EA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BC2C-26AB-4922-B229-30C2BBB5E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主干 </a:t>
            </a:r>
            <a:r>
              <a:rPr lang="en-US" altLang="zh-CN" dirty="0"/>
              <a:t>backbone + </a:t>
            </a:r>
            <a:r>
              <a:rPr lang="zh-CN" altLang="en-US" dirty="0"/>
              <a:t>分类头 </a:t>
            </a:r>
            <a:r>
              <a:rPr lang="en-US" altLang="zh-CN" dirty="0"/>
              <a:t>(classifier, </a:t>
            </a:r>
            <a:r>
              <a:rPr lang="zh-CN" altLang="en-US" dirty="0"/>
              <a:t>模型形态就是</a:t>
            </a:r>
            <a:r>
              <a:rPr lang="en-US" altLang="zh-CN" dirty="0"/>
              <a:t>MLP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6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https://zhuanlan.zhihu.com/p/38241764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7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我们知道，如果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维度越低，卷积层的乘法计算量就越小。那么如果整个网络都是低维的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，那么整体计算速度就会很快。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然而，如果只是使用低维的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效果并不会好。如果卷积层的过滤器都是使用低维的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来提取特征的话，那么就没有办法提取到整体的足够多的信息。所以，如果提取特征数据的话，我们可能更希望有高维的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来做这个事情。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语义信息都保留在这个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bottleneck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3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我们知道，如果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维度越低，卷积层的乘法计算量就越小。那么如果整个网络都是低维的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，那么整体计算速度就会很快。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然而，如果只是使用低维的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效果并不会好。如果卷积层的过滤器都是使用低维的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来提取特征的话，那么就没有办法提取到整体的足够多的信息。所以，如果提取特征数据的话，我们可能更希望有高维的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来做这个事情。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语义信息都保留在这个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bottleneck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6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我们知道，如果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维度越低，卷积层的乘法计算量就越小。那么如果整个网络都是低维的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，那么整体计算速度就会很快。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然而，如果只是使用低维的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效果并不会好。如果卷积层的过滤器都是使用低维的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来提取特征的话，那么就没有办法提取到整体的足够多的信息。所以，如果提取特征数据的话，我们可能更希望有高维的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来做这个事情。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语义信息都保留在这个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bottleneck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9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75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52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https://zhuanlan.zhihu.com/p/38241764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7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https://zhuanlan.zhihu.com/p/38241764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4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https://zhuanlan.zhihu.com/p/38241764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73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https://zhuanlan.zhihu.com/p/38241764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9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https://zhuanlan.zhihu.com/p/38241764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7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8999" y="2366859"/>
            <a:ext cx="6786465" cy="17543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zh-CN" altLang="en-US" sz="60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57498" y="4786335"/>
            <a:ext cx="3161944" cy="45719"/>
            <a:chOff x="1137730" y="5043804"/>
            <a:chExt cx="3161944" cy="45719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137730" y="5067165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137730" y="5043804"/>
              <a:ext cx="9742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Subtitle 2"/>
          <p:cNvSpPr txBox="1"/>
          <p:nvPr userDrawn="1"/>
        </p:nvSpPr>
        <p:spPr>
          <a:xfrm>
            <a:off x="649000" y="4264667"/>
            <a:ext cx="974222" cy="452020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1623222" y="4264249"/>
            <a:ext cx="4857373" cy="452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请在此处填入导师姓名</a:t>
            </a:r>
            <a:r>
              <a:rPr lang="en-US" altLang="zh-CN" dirty="0"/>
              <a:t>/</a:t>
            </a:r>
            <a:r>
              <a:rPr lang="zh-CN" altLang="en-US" dirty="0"/>
              <a:t>昵称</a:t>
            </a:r>
          </a:p>
        </p:txBody>
      </p:sp>
      <p:grpSp>
        <p:nvGrpSpPr>
          <p:cNvPr id="35" name="组 14"/>
          <p:cNvGrpSpPr/>
          <p:nvPr userDrawn="1"/>
        </p:nvGrpSpPr>
        <p:grpSpPr>
          <a:xfrm rot="1397667">
            <a:off x="225320" y="1389713"/>
            <a:ext cx="1024513" cy="1398348"/>
            <a:chOff x="3087349" y="2414413"/>
            <a:chExt cx="1024513" cy="1398348"/>
          </a:xfrm>
        </p:grpSpPr>
        <p:sp>
          <p:nvSpPr>
            <p:cNvPr id="36" name="椭圆 35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 15"/>
          <p:cNvGrpSpPr/>
          <p:nvPr userDrawn="1"/>
        </p:nvGrpSpPr>
        <p:grpSpPr>
          <a:xfrm>
            <a:off x="6437156" y="3889514"/>
            <a:ext cx="1587497" cy="1201908"/>
            <a:chOff x="7306290" y="4556172"/>
            <a:chExt cx="1587497" cy="1201908"/>
          </a:xfrm>
        </p:grpSpPr>
        <p:sp>
          <p:nvSpPr>
            <p:cNvPr id="41" name="椭圆 40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次标题封面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757498" y="4439200"/>
            <a:ext cx="3161944" cy="45719"/>
            <a:chOff x="1137730" y="5043804"/>
            <a:chExt cx="3161944" cy="45719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1137730" y="5067165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137730" y="5043804"/>
              <a:ext cx="9742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48999" y="3423656"/>
            <a:ext cx="7978534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44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  <p:grpSp>
        <p:nvGrpSpPr>
          <p:cNvPr id="25" name="组 14">
            <a:extLst>
              <a:ext uri="{FF2B5EF4-FFF2-40B4-BE49-F238E27FC236}">
                <a16:creationId xmlns:a16="http://schemas.microsoft.com/office/drawing/2014/main" id="{B55121E3-DFAB-1CE4-F02A-8D474BC2C888}"/>
              </a:ext>
            </a:extLst>
          </p:cNvPr>
          <p:cNvGrpSpPr/>
          <p:nvPr userDrawn="1"/>
        </p:nvGrpSpPr>
        <p:grpSpPr>
          <a:xfrm rot="1397667">
            <a:off x="234556" y="1916179"/>
            <a:ext cx="1024513" cy="1398348"/>
            <a:chOff x="3087349" y="2414413"/>
            <a:chExt cx="1024513" cy="139834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B2EAEA-37AC-DE66-BDC2-B2DF0EC37345}"/>
                </a:ext>
              </a:extLst>
            </p:cNvPr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EA9EF22-8EF4-342E-9206-631C62C5765C}"/>
                </a:ext>
              </a:extLst>
            </p:cNvPr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FB1BDF2-7E4A-50C4-E3AB-0CBA9F45445E}"/>
                </a:ext>
              </a:extLst>
            </p:cNvPr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6AC3736-2225-C88D-A4DE-6C73C744084C}"/>
                </a:ext>
              </a:extLst>
            </p:cNvPr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5">
            <a:extLst>
              <a:ext uri="{FF2B5EF4-FFF2-40B4-BE49-F238E27FC236}">
                <a16:creationId xmlns:a16="http://schemas.microsoft.com/office/drawing/2014/main" id="{5E19F696-1B77-A9D0-8F78-705769019710}"/>
              </a:ext>
            </a:extLst>
          </p:cNvPr>
          <p:cNvGrpSpPr/>
          <p:nvPr userDrawn="1"/>
        </p:nvGrpSpPr>
        <p:grpSpPr>
          <a:xfrm>
            <a:off x="6446392" y="4415980"/>
            <a:ext cx="1587497" cy="1201908"/>
            <a:chOff x="7306290" y="4556172"/>
            <a:chExt cx="1587497" cy="120190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FE24500-1D2E-8A91-C5EC-64EAFC62360E}"/>
                </a:ext>
              </a:extLst>
            </p:cNvPr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E236B4A-E90C-3F8F-37EC-C4634D9B3F65}"/>
                </a:ext>
              </a:extLst>
            </p:cNvPr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1651CED-0959-2D8A-97E4-42BF44B25F58}"/>
                </a:ext>
              </a:extLst>
            </p:cNvPr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CB9B38D-B97F-5323-46B7-E2FCC2D51952}"/>
                </a:ext>
              </a:extLst>
            </p:cNvPr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405313" cy="17922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956736" y="407458"/>
            <a:ext cx="5968997" cy="6581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9" name="内容占位符 28"/>
          <p:cNvSpPr>
            <a:spLocks noGrp="1"/>
          </p:cNvSpPr>
          <p:nvPr>
            <p:ph sz="quarter" idx="11"/>
          </p:nvPr>
        </p:nvSpPr>
        <p:spPr>
          <a:xfrm>
            <a:off x="6096000" y="2116139"/>
            <a:ext cx="5376336" cy="1846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有代码框mid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936623" y="404322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4" name="内容占位符 17"/>
          <p:cNvSpPr txBox="1"/>
          <p:nvPr userDrawn="1"/>
        </p:nvSpPr>
        <p:spPr>
          <a:xfrm>
            <a:off x="602253" y="1502193"/>
            <a:ext cx="1915760" cy="7458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</a:p>
        </p:txBody>
      </p:sp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98786" y="1739992"/>
            <a:ext cx="8413790" cy="4593735"/>
            <a:chOff x="3298786" y="1739992"/>
            <a:chExt cx="8413790" cy="4593735"/>
          </a:xfrm>
        </p:grpSpPr>
        <p:sp>
          <p:nvSpPr>
            <p:cNvPr id="18" name="Freeform 363"/>
            <p:cNvSpPr>
              <a:spLocks noEditPoints="1"/>
            </p:cNvSpPr>
            <p:nvPr userDrawn="1"/>
          </p:nvSpPr>
          <p:spPr bwMode="auto">
            <a:xfrm rot="1658487">
              <a:off x="5285110" y="4608881"/>
              <a:ext cx="773335" cy="770514"/>
            </a:xfrm>
            <a:custGeom>
              <a:avLst/>
              <a:gdLst>
                <a:gd name="T0" fmla="*/ 145 w 274"/>
                <a:gd name="T1" fmla="*/ 262 h 273"/>
                <a:gd name="T2" fmla="*/ 189 w 274"/>
                <a:gd name="T3" fmla="*/ 204 h 273"/>
                <a:gd name="T4" fmla="*/ 263 w 274"/>
                <a:gd name="T5" fmla="*/ 204 h 273"/>
                <a:gd name="T6" fmla="*/ 216 w 274"/>
                <a:gd name="T7" fmla="*/ 217 h 273"/>
                <a:gd name="T8" fmla="*/ 104 w 274"/>
                <a:gd name="T9" fmla="*/ 199 h 273"/>
                <a:gd name="T10" fmla="*/ 55 w 274"/>
                <a:gd name="T11" fmla="*/ 186 h 273"/>
                <a:gd name="T12" fmla="*/ 14 w 274"/>
                <a:gd name="T13" fmla="*/ 168 h 273"/>
                <a:gd name="T14" fmla="*/ 44 w 274"/>
                <a:gd name="T15" fmla="*/ 207 h 273"/>
                <a:gd name="T16" fmla="*/ 45 w 274"/>
                <a:gd name="T17" fmla="*/ 217 h 273"/>
                <a:gd name="T18" fmla="*/ 95 w 274"/>
                <a:gd name="T19" fmla="*/ 254 h 273"/>
                <a:gd name="T20" fmla="*/ 86 w 274"/>
                <a:gd name="T21" fmla="*/ 232 h 273"/>
                <a:gd name="T22" fmla="*/ 114 w 274"/>
                <a:gd name="T23" fmla="*/ 255 h 273"/>
                <a:gd name="T24" fmla="*/ 131 w 274"/>
                <a:gd name="T25" fmla="*/ 196 h 273"/>
                <a:gd name="T26" fmla="*/ 110 w 274"/>
                <a:gd name="T27" fmla="*/ 189 h 273"/>
                <a:gd name="T28" fmla="*/ 132 w 274"/>
                <a:gd name="T29" fmla="*/ 145 h 273"/>
                <a:gd name="T30" fmla="*/ 74 w 274"/>
                <a:gd name="T31" fmla="*/ 145 h 273"/>
                <a:gd name="T32" fmla="*/ 67 w 274"/>
                <a:gd name="T33" fmla="*/ 166 h 273"/>
                <a:gd name="T34" fmla="*/ 205 w 274"/>
                <a:gd name="T35" fmla="*/ 111 h 273"/>
                <a:gd name="T36" fmla="*/ 192 w 274"/>
                <a:gd name="T37" fmla="*/ 159 h 273"/>
                <a:gd name="T38" fmla="*/ 150 w 274"/>
                <a:gd name="T39" fmla="*/ 59 h 273"/>
                <a:gd name="T40" fmla="*/ 114 w 274"/>
                <a:gd name="T41" fmla="*/ 94 h 273"/>
                <a:gd name="T42" fmla="*/ 57 w 274"/>
                <a:gd name="T43" fmla="*/ 42 h 273"/>
                <a:gd name="T44" fmla="*/ 9 w 274"/>
                <a:gd name="T45" fmla="*/ 55 h 273"/>
                <a:gd name="T46" fmla="*/ 178 w 274"/>
                <a:gd name="T47" fmla="*/ 23 h 273"/>
                <a:gd name="T48" fmla="*/ 230 w 274"/>
                <a:gd name="T49" fmla="*/ 57 h 273"/>
                <a:gd name="T50" fmla="*/ 137 w 274"/>
                <a:gd name="T51" fmla="*/ 0 h 273"/>
                <a:gd name="T52" fmla="*/ 271 w 274"/>
                <a:gd name="T53" fmla="*/ 108 h 273"/>
                <a:gd name="T54" fmla="*/ 257 w 274"/>
                <a:gd name="T55" fmla="*/ 189 h 273"/>
                <a:gd name="T56" fmla="*/ 260 w 274"/>
                <a:gd name="T57" fmla="*/ 142 h 273"/>
                <a:gd name="T58" fmla="*/ 238 w 274"/>
                <a:gd name="T59" fmla="*/ 133 h 273"/>
                <a:gd name="T60" fmla="*/ 261 w 274"/>
                <a:gd name="T61" fmla="*/ 105 h 273"/>
                <a:gd name="T62" fmla="*/ 206 w 274"/>
                <a:gd name="T63" fmla="*/ 76 h 273"/>
                <a:gd name="T64" fmla="*/ 206 w 274"/>
                <a:gd name="T65" fmla="*/ 103 h 273"/>
                <a:gd name="T66" fmla="*/ 193 w 274"/>
                <a:gd name="T67" fmla="*/ 82 h 273"/>
                <a:gd name="T68" fmla="*/ 169 w 274"/>
                <a:gd name="T69" fmla="*/ 79 h 273"/>
                <a:gd name="T70" fmla="*/ 189 w 274"/>
                <a:gd name="T71" fmla="*/ 66 h 273"/>
                <a:gd name="T72" fmla="*/ 142 w 274"/>
                <a:gd name="T73" fmla="*/ 13 h 273"/>
                <a:gd name="T74" fmla="*/ 136 w 274"/>
                <a:gd name="T75" fmla="*/ 50 h 273"/>
                <a:gd name="T76" fmla="*/ 127 w 274"/>
                <a:gd name="T77" fmla="*/ 11 h 273"/>
                <a:gd name="T78" fmla="*/ 86 w 274"/>
                <a:gd name="T79" fmla="*/ 71 h 273"/>
                <a:gd name="T80" fmla="*/ 104 w 274"/>
                <a:gd name="T81" fmla="*/ 83 h 273"/>
                <a:gd name="T82" fmla="*/ 76 w 274"/>
                <a:gd name="T83" fmla="*/ 105 h 273"/>
                <a:gd name="T84" fmla="*/ 132 w 274"/>
                <a:gd name="T85" fmla="*/ 130 h 273"/>
                <a:gd name="T86" fmla="*/ 140 w 274"/>
                <a:gd name="T87" fmla="*/ 113 h 273"/>
                <a:gd name="T88" fmla="*/ 146 w 274"/>
                <a:gd name="T89" fmla="*/ 131 h 273"/>
                <a:gd name="T90" fmla="*/ 171 w 274"/>
                <a:gd name="T91" fmla="*/ 140 h 273"/>
                <a:gd name="T92" fmla="*/ 142 w 274"/>
                <a:gd name="T93" fmla="*/ 182 h 273"/>
                <a:gd name="T94" fmla="*/ 193 w 274"/>
                <a:gd name="T95" fmla="*/ 191 h 273"/>
                <a:gd name="T96" fmla="*/ 206 w 274"/>
                <a:gd name="T97" fmla="*/ 170 h 273"/>
                <a:gd name="T98" fmla="*/ 206 w 274"/>
                <a:gd name="T99" fmla="*/ 196 h 273"/>
                <a:gd name="T100" fmla="*/ 209 w 274"/>
                <a:gd name="T101" fmla="*/ 207 h 273"/>
                <a:gd name="T102" fmla="*/ 179 w 274"/>
                <a:gd name="T103" fmla="*/ 249 h 273"/>
                <a:gd name="T104" fmla="*/ 212 w 274"/>
                <a:gd name="T105" fmla="*/ 239 h 273"/>
                <a:gd name="T106" fmla="*/ 219 w 274"/>
                <a:gd name="T107" fmla="*/ 246 h 273"/>
                <a:gd name="T108" fmla="*/ 31 w 274"/>
                <a:gd name="T109" fmla="*/ 222 h 273"/>
                <a:gd name="T110" fmla="*/ 14 w 274"/>
                <a:gd name="T111" fmla="*/ 82 h 273"/>
                <a:gd name="T112" fmla="*/ 11 w 274"/>
                <a:gd name="T113" fmla="*/ 130 h 273"/>
                <a:gd name="T114" fmla="*/ 67 w 274"/>
                <a:gd name="T115" fmla="*/ 103 h 273"/>
                <a:gd name="T116" fmla="*/ 63 w 274"/>
                <a:gd name="T117" fmla="*/ 74 h 273"/>
                <a:gd name="T118" fmla="*/ 72 w 274"/>
                <a:gd name="T119" fmla="*/ 67 h 273"/>
                <a:gd name="T120" fmla="*/ 95 w 274"/>
                <a:gd name="T121" fmla="*/ 19 h 273"/>
                <a:gd name="T122" fmla="*/ 58 w 274"/>
                <a:gd name="T123" fmla="*/ 33 h 273"/>
                <a:gd name="T124" fmla="*/ 109 w 274"/>
                <a:gd name="T125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" h="273">
                  <a:moveTo>
                    <a:pt x="146" y="196"/>
                  </a:moveTo>
                  <a:lnTo>
                    <a:pt x="143" y="196"/>
                  </a:lnTo>
                  <a:lnTo>
                    <a:pt x="142" y="198"/>
                  </a:lnTo>
                  <a:lnTo>
                    <a:pt x="142" y="200"/>
                  </a:lnTo>
                  <a:lnTo>
                    <a:pt x="142" y="258"/>
                  </a:lnTo>
                  <a:lnTo>
                    <a:pt x="142" y="260"/>
                  </a:lnTo>
                  <a:lnTo>
                    <a:pt x="145" y="262"/>
                  </a:lnTo>
                  <a:lnTo>
                    <a:pt x="147" y="262"/>
                  </a:lnTo>
                  <a:lnTo>
                    <a:pt x="159" y="255"/>
                  </a:lnTo>
                  <a:lnTo>
                    <a:pt x="169" y="245"/>
                  </a:lnTo>
                  <a:lnTo>
                    <a:pt x="178" y="234"/>
                  </a:lnTo>
                  <a:lnTo>
                    <a:pt x="184" y="219"/>
                  </a:lnTo>
                  <a:lnTo>
                    <a:pt x="189" y="207"/>
                  </a:lnTo>
                  <a:lnTo>
                    <a:pt x="189" y="204"/>
                  </a:lnTo>
                  <a:lnTo>
                    <a:pt x="189" y="203"/>
                  </a:lnTo>
                  <a:lnTo>
                    <a:pt x="187" y="202"/>
                  </a:lnTo>
                  <a:lnTo>
                    <a:pt x="168" y="198"/>
                  </a:lnTo>
                  <a:lnTo>
                    <a:pt x="146" y="196"/>
                  </a:lnTo>
                  <a:close/>
                  <a:moveTo>
                    <a:pt x="242" y="191"/>
                  </a:moveTo>
                  <a:lnTo>
                    <a:pt x="254" y="195"/>
                  </a:lnTo>
                  <a:lnTo>
                    <a:pt x="263" y="204"/>
                  </a:lnTo>
                  <a:lnTo>
                    <a:pt x="267" y="217"/>
                  </a:lnTo>
                  <a:lnTo>
                    <a:pt x="263" y="230"/>
                  </a:lnTo>
                  <a:lnTo>
                    <a:pt x="254" y="239"/>
                  </a:lnTo>
                  <a:lnTo>
                    <a:pt x="242" y="242"/>
                  </a:lnTo>
                  <a:lnTo>
                    <a:pt x="229" y="239"/>
                  </a:lnTo>
                  <a:lnTo>
                    <a:pt x="219" y="230"/>
                  </a:lnTo>
                  <a:lnTo>
                    <a:pt x="216" y="217"/>
                  </a:lnTo>
                  <a:lnTo>
                    <a:pt x="219" y="204"/>
                  </a:lnTo>
                  <a:lnTo>
                    <a:pt x="229" y="195"/>
                  </a:lnTo>
                  <a:lnTo>
                    <a:pt x="242" y="191"/>
                  </a:lnTo>
                  <a:close/>
                  <a:moveTo>
                    <a:pt x="78" y="173"/>
                  </a:moveTo>
                  <a:lnTo>
                    <a:pt x="91" y="177"/>
                  </a:lnTo>
                  <a:lnTo>
                    <a:pt x="100" y="186"/>
                  </a:lnTo>
                  <a:lnTo>
                    <a:pt x="104" y="199"/>
                  </a:lnTo>
                  <a:lnTo>
                    <a:pt x="100" y="212"/>
                  </a:lnTo>
                  <a:lnTo>
                    <a:pt x="91" y="222"/>
                  </a:lnTo>
                  <a:lnTo>
                    <a:pt x="78" y="225"/>
                  </a:lnTo>
                  <a:lnTo>
                    <a:pt x="65" y="222"/>
                  </a:lnTo>
                  <a:lnTo>
                    <a:pt x="55" y="212"/>
                  </a:lnTo>
                  <a:lnTo>
                    <a:pt x="53" y="199"/>
                  </a:lnTo>
                  <a:lnTo>
                    <a:pt x="55" y="186"/>
                  </a:lnTo>
                  <a:lnTo>
                    <a:pt x="65" y="177"/>
                  </a:lnTo>
                  <a:lnTo>
                    <a:pt x="78" y="173"/>
                  </a:lnTo>
                  <a:close/>
                  <a:moveTo>
                    <a:pt x="14" y="142"/>
                  </a:moveTo>
                  <a:lnTo>
                    <a:pt x="12" y="142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4" y="168"/>
                  </a:lnTo>
                  <a:lnTo>
                    <a:pt x="22" y="189"/>
                  </a:lnTo>
                  <a:lnTo>
                    <a:pt x="32" y="208"/>
                  </a:lnTo>
                  <a:lnTo>
                    <a:pt x="34" y="209"/>
                  </a:lnTo>
                  <a:lnTo>
                    <a:pt x="36" y="211"/>
                  </a:lnTo>
                  <a:lnTo>
                    <a:pt x="37" y="209"/>
                  </a:lnTo>
                  <a:lnTo>
                    <a:pt x="42" y="207"/>
                  </a:lnTo>
                  <a:lnTo>
                    <a:pt x="44" y="207"/>
                  </a:lnTo>
                  <a:lnTo>
                    <a:pt x="45" y="207"/>
                  </a:lnTo>
                  <a:lnTo>
                    <a:pt x="46" y="208"/>
                  </a:lnTo>
                  <a:lnTo>
                    <a:pt x="48" y="211"/>
                  </a:lnTo>
                  <a:lnTo>
                    <a:pt x="48" y="212"/>
                  </a:lnTo>
                  <a:lnTo>
                    <a:pt x="48" y="214"/>
                  </a:lnTo>
                  <a:lnTo>
                    <a:pt x="46" y="216"/>
                  </a:lnTo>
                  <a:lnTo>
                    <a:pt x="45" y="217"/>
                  </a:lnTo>
                  <a:lnTo>
                    <a:pt x="42" y="218"/>
                  </a:lnTo>
                  <a:lnTo>
                    <a:pt x="42" y="221"/>
                  </a:lnTo>
                  <a:lnTo>
                    <a:pt x="44" y="222"/>
                  </a:lnTo>
                  <a:lnTo>
                    <a:pt x="65" y="241"/>
                  </a:lnTo>
                  <a:lnTo>
                    <a:pt x="91" y="255"/>
                  </a:lnTo>
                  <a:lnTo>
                    <a:pt x="94" y="255"/>
                  </a:lnTo>
                  <a:lnTo>
                    <a:pt x="95" y="254"/>
                  </a:lnTo>
                  <a:lnTo>
                    <a:pt x="96" y="253"/>
                  </a:lnTo>
                  <a:lnTo>
                    <a:pt x="96" y="251"/>
                  </a:lnTo>
                  <a:lnTo>
                    <a:pt x="95" y="249"/>
                  </a:lnTo>
                  <a:lnTo>
                    <a:pt x="91" y="242"/>
                  </a:lnTo>
                  <a:lnTo>
                    <a:pt x="86" y="235"/>
                  </a:lnTo>
                  <a:lnTo>
                    <a:pt x="86" y="234"/>
                  </a:lnTo>
                  <a:lnTo>
                    <a:pt x="86" y="232"/>
                  </a:lnTo>
                  <a:lnTo>
                    <a:pt x="87" y="231"/>
                  </a:lnTo>
                  <a:lnTo>
                    <a:pt x="90" y="230"/>
                  </a:lnTo>
                  <a:lnTo>
                    <a:pt x="91" y="228"/>
                  </a:lnTo>
                  <a:lnTo>
                    <a:pt x="94" y="230"/>
                  </a:lnTo>
                  <a:lnTo>
                    <a:pt x="95" y="231"/>
                  </a:lnTo>
                  <a:lnTo>
                    <a:pt x="104" y="244"/>
                  </a:lnTo>
                  <a:lnTo>
                    <a:pt x="114" y="255"/>
                  </a:lnTo>
                  <a:lnTo>
                    <a:pt x="127" y="262"/>
                  </a:lnTo>
                  <a:lnTo>
                    <a:pt x="129" y="262"/>
                  </a:lnTo>
                  <a:lnTo>
                    <a:pt x="132" y="260"/>
                  </a:lnTo>
                  <a:lnTo>
                    <a:pt x="132" y="258"/>
                  </a:lnTo>
                  <a:lnTo>
                    <a:pt x="132" y="200"/>
                  </a:lnTo>
                  <a:lnTo>
                    <a:pt x="132" y="198"/>
                  </a:lnTo>
                  <a:lnTo>
                    <a:pt x="131" y="196"/>
                  </a:lnTo>
                  <a:lnTo>
                    <a:pt x="128" y="196"/>
                  </a:lnTo>
                  <a:lnTo>
                    <a:pt x="114" y="198"/>
                  </a:lnTo>
                  <a:lnTo>
                    <a:pt x="111" y="196"/>
                  </a:lnTo>
                  <a:lnTo>
                    <a:pt x="110" y="195"/>
                  </a:lnTo>
                  <a:lnTo>
                    <a:pt x="109" y="194"/>
                  </a:lnTo>
                  <a:lnTo>
                    <a:pt x="109" y="191"/>
                  </a:lnTo>
                  <a:lnTo>
                    <a:pt x="110" y="189"/>
                  </a:lnTo>
                  <a:lnTo>
                    <a:pt x="111" y="189"/>
                  </a:lnTo>
                  <a:lnTo>
                    <a:pt x="113" y="188"/>
                  </a:lnTo>
                  <a:lnTo>
                    <a:pt x="128" y="186"/>
                  </a:lnTo>
                  <a:lnTo>
                    <a:pt x="131" y="186"/>
                  </a:lnTo>
                  <a:lnTo>
                    <a:pt x="132" y="185"/>
                  </a:lnTo>
                  <a:lnTo>
                    <a:pt x="132" y="182"/>
                  </a:lnTo>
                  <a:lnTo>
                    <a:pt x="132" y="145"/>
                  </a:lnTo>
                  <a:lnTo>
                    <a:pt x="132" y="143"/>
                  </a:lnTo>
                  <a:lnTo>
                    <a:pt x="131" y="142"/>
                  </a:lnTo>
                  <a:lnTo>
                    <a:pt x="128" y="142"/>
                  </a:lnTo>
                  <a:lnTo>
                    <a:pt x="78" y="142"/>
                  </a:lnTo>
                  <a:lnTo>
                    <a:pt x="76" y="142"/>
                  </a:lnTo>
                  <a:lnTo>
                    <a:pt x="74" y="143"/>
                  </a:lnTo>
                  <a:lnTo>
                    <a:pt x="74" y="145"/>
                  </a:lnTo>
                  <a:lnTo>
                    <a:pt x="76" y="163"/>
                  </a:lnTo>
                  <a:lnTo>
                    <a:pt x="74" y="166"/>
                  </a:lnTo>
                  <a:lnTo>
                    <a:pt x="73" y="167"/>
                  </a:lnTo>
                  <a:lnTo>
                    <a:pt x="72" y="168"/>
                  </a:lnTo>
                  <a:lnTo>
                    <a:pt x="69" y="168"/>
                  </a:lnTo>
                  <a:lnTo>
                    <a:pt x="68" y="167"/>
                  </a:lnTo>
                  <a:lnTo>
                    <a:pt x="67" y="166"/>
                  </a:lnTo>
                  <a:lnTo>
                    <a:pt x="65" y="165"/>
                  </a:lnTo>
                  <a:lnTo>
                    <a:pt x="64" y="145"/>
                  </a:lnTo>
                  <a:lnTo>
                    <a:pt x="64" y="143"/>
                  </a:lnTo>
                  <a:lnTo>
                    <a:pt x="63" y="142"/>
                  </a:lnTo>
                  <a:lnTo>
                    <a:pt x="60" y="142"/>
                  </a:lnTo>
                  <a:lnTo>
                    <a:pt x="14" y="142"/>
                  </a:lnTo>
                  <a:close/>
                  <a:moveTo>
                    <a:pt x="205" y="111"/>
                  </a:moveTo>
                  <a:lnTo>
                    <a:pt x="217" y="115"/>
                  </a:lnTo>
                  <a:lnTo>
                    <a:pt x="226" y="124"/>
                  </a:lnTo>
                  <a:lnTo>
                    <a:pt x="230" y="136"/>
                  </a:lnTo>
                  <a:lnTo>
                    <a:pt x="226" y="149"/>
                  </a:lnTo>
                  <a:lnTo>
                    <a:pt x="217" y="159"/>
                  </a:lnTo>
                  <a:lnTo>
                    <a:pt x="205" y="162"/>
                  </a:lnTo>
                  <a:lnTo>
                    <a:pt x="192" y="159"/>
                  </a:lnTo>
                  <a:lnTo>
                    <a:pt x="183" y="149"/>
                  </a:lnTo>
                  <a:lnTo>
                    <a:pt x="179" y="136"/>
                  </a:lnTo>
                  <a:lnTo>
                    <a:pt x="183" y="124"/>
                  </a:lnTo>
                  <a:lnTo>
                    <a:pt x="192" y="115"/>
                  </a:lnTo>
                  <a:lnTo>
                    <a:pt x="205" y="111"/>
                  </a:lnTo>
                  <a:close/>
                  <a:moveTo>
                    <a:pt x="137" y="56"/>
                  </a:moveTo>
                  <a:lnTo>
                    <a:pt x="150" y="59"/>
                  </a:lnTo>
                  <a:lnTo>
                    <a:pt x="159" y="69"/>
                  </a:lnTo>
                  <a:lnTo>
                    <a:pt x="163" y="82"/>
                  </a:lnTo>
                  <a:lnTo>
                    <a:pt x="159" y="94"/>
                  </a:lnTo>
                  <a:lnTo>
                    <a:pt x="150" y="103"/>
                  </a:lnTo>
                  <a:lnTo>
                    <a:pt x="137" y="107"/>
                  </a:lnTo>
                  <a:lnTo>
                    <a:pt x="124" y="103"/>
                  </a:lnTo>
                  <a:lnTo>
                    <a:pt x="114" y="94"/>
                  </a:lnTo>
                  <a:lnTo>
                    <a:pt x="111" y="82"/>
                  </a:lnTo>
                  <a:lnTo>
                    <a:pt x="114" y="69"/>
                  </a:lnTo>
                  <a:lnTo>
                    <a:pt x="124" y="59"/>
                  </a:lnTo>
                  <a:lnTo>
                    <a:pt x="137" y="56"/>
                  </a:lnTo>
                  <a:close/>
                  <a:moveTo>
                    <a:pt x="35" y="29"/>
                  </a:moveTo>
                  <a:lnTo>
                    <a:pt x="48" y="33"/>
                  </a:lnTo>
                  <a:lnTo>
                    <a:pt x="57" y="42"/>
                  </a:lnTo>
                  <a:lnTo>
                    <a:pt x="60" y="55"/>
                  </a:lnTo>
                  <a:lnTo>
                    <a:pt x="57" y="67"/>
                  </a:lnTo>
                  <a:lnTo>
                    <a:pt x="48" y="76"/>
                  </a:lnTo>
                  <a:lnTo>
                    <a:pt x="35" y="80"/>
                  </a:lnTo>
                  <a:lnTo>
                    <a:pt x="22" y="76"/>
                  </a:lnTo>
                  <a:lnTo>
                    <a:pt x="13" y="67"/>
                  </a:lnTo>
                  <a:lnTo>
                    <a:pt x="9" y="55"/>
                  </a:lnTo>
                  <a:lnTo>
                    <a:pt x="13" y="42"/>
                  </a:lnTo>
                  <a:lnTo>
                    <a:pt x="22" y="33"/>
                  </a:lnTo>
                  <a:lnTo>
                    <a:pt x="35" y="29"/>
                  </a:lnTo>
                  <a:close/>
                  <a:moveTo>
                    <a:pt x="182" y="18"/>
                  </a:moveTo>
                  <a:lnTo>
                    <a:pt x="179" y="19"/>
                  </a:lnTo>
                  <a:lnTo>
                    <a:pt x="178" y="20"/>
                  </a:lnTo>
                  <a:lnTo>
                    <a:pt x="178" y="23"/>
                  </a:lnTo>
                  <a:lnTo>
                    <a:pt x="179" y="24"/>
                  </a:lnTo>
                  <a:lnTo>
                    <a:pt x="191" y="43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7"/>
                  </a:lnTo>
                  <a:lnTo>
                    <a:pt x="205" y="67"/>
                  </a:lnTo>
                  <a:lnTo>
                    <a:pt x="230" y="57"/>
                  </a:lnTo>
                  <a:lnTo>
                    <a:pt x="232" y="55"/>
                  </a:lnTo>
                  <a:lnTo>
                    <a:pt x="232" y="53"/>
                  </a:lnTo>
                  <a:lnTo>
                    <a:pt x="230" y="51"/>
                  </a:lnTo>
                  <a:lnTo>
                    <a:pt x="209" y="32"/>
                  </a:lnTo>
                  <a:lnTo>
                    <a:pt x="183" y="18"/>
                  </a:lnTo>
                  <a:lnTo>
                    <a:pt x="182" y="18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9" y="10"/>
                  </a:lnTo>
                  <a:lnTo>
                    <a:pt x="212" y="23"/>
                  </a:lnTo>
                  <a:lnTo>
                    <a:pt x="233" y="39"/>
                  </a:lnTo>
                  <a:lnTo>
                    <a:pt x="249" y="59"/>
                  </a:lnTo>
                  <a:lnTo>
                    <a:pt x="262" y="83"/>
                  </a:lnTo>
                  <a:lnTo>
                    <a:pt x="271" y="108"/>
                  </a:lnTo>
                  <a:lnTo>
                    <a:pt x="274" y="136"/>
                  </a:lnTo>
                  <a:lnTo>
                    <a:pt x="271" y="163"/>
                  </a:lnTo>
                  <a:lnTo>
                    <a:pt x="263" y="188"/>
                  </a:lnTo>
                  <a:lnTo>
                    <a:pt x="263" y="189"/>
                  </a:lnTo>
                  <a:lnTo>
                    <a:pt x="262" y="190"/>
                  </a:lnTo>
                  <a:lnTo>
                    <a:pt x="260" y="190"/>
                  </a:lnTo>
                  <a:lnTo>
                    <a:pt x="257" y="189"/>
                  </a:lnTo>
                  <a:lnTo>
                    <a:pt x="254" y="186"/>
                  </a:lnTo>
                  <a:lnTo>
                    <a:pt x="254" y="184"/>
                  </a:lnTo>
                  <a:lnTo>
                    <a:pt x="261" y="166"/>
                  </a:lnTo>
                  <a:lnTo>
                    <a:pt x="263" y="145"/>
                  </a:lnTo>
                  <a:lnTo>
                    <a:pt x="263" y="144"/>
                  </a:lnTo>
                  <a:lnTo>
                    <a:pt x="262" y="142"/>
                  </a:lnTo>
                  <a:lnTo>
                    <a:pt x="260" y="142"/>
                  </a:lnTo>
                  <a:lnTo>
                    <a:pt x="240" y="142"/>
                  </a:lnTo>
                  <a:lnTo>
                    <a:pt x="239" y="142"/>
                  </a:lnTo>
                  <a:lnTo>
                    <a:pt x="238" y="140"/>
                  </a:lnTo>
                  <a:lnTo>
                    <a:pt x="237" y="139"/>
                  </a:lnTo>
                  <a:lnTo>
                    <a:pt x="237" y="136"/>
                  </a:lnTo>
                  <a:lnTo>
                    <a:pt x="237" y="135"/>
                  </a:lnTo>
                  <a:lnTo>
                    <a:pt x="238" y="133"/>
                  </a:lnTo>
                  <a:lnTo>
                    <a:pt x="239" y="133"/>
                  </a:lnTo>
                  <a:lnTo>
                    <a:pt x="240" y="131"/>
                  </a:lnTo>
                  <a:lnTo>
                    <a:pt x="260" y="131"/>
                  </a:lnTo>
                  <a:lnTo>
                    <a:pt x="262" y="131"/>
                  </a:lnTo>
                  <a:lnTo>
                    <a:pt x="263" y="130"/>
                  </a:lnTo>
                  <a:lnTo>
                    <a:pt x="263" y="127"/>
                  </a:lnTo>
                  <a:lnTo>
                    <a:pt x="261" y="105"/>
                  </a:lnTo>
                  <a:lnTo>
                    <a:pt x="253" y="84"/>
                  </a:lnTo>
                  <a:lnTo>
                    <a:pt x="242" y="65"/>
                  </a:lnTo>
                  <a:lnTo>
                    <a:pt x="240" y="64"/>
                  </a:lnTo>
                  <a:lnTo>
                    <a:pt x="239" y="64"/>
                  </a:lnTo>
                  <a:lnTo>
                    <a:pt x="237" y="64"/>
                  </a:lnTo>
                  <a:lnTo>
                    <a:pt x="223" y="71"/>
                  </a:lnTo>
                  <a:lnTo>
                    <a:pt x="206" y="76"/>
                  </a:lnTo>
                  <a:lnTo>
                    <a:pt x="205" y="78"/>
                  </a:lnTo>
                  <a:lnTo>
                    <a:pt x="203" y="79"/>
                  </a:lnTo>
                  <a:lnTo>
                    <a:pt x="203" y="82"/>
                  </a:lnTo>
                  <a:lnTo>
                    <a:pt x="206" y="90"/>
                  </a:lnTo>
                  <a:lnTo>
                    <a:pt x="207" y="101"/>
                  </a:lnTo>
                  <a:lnTo>
                    <a:pt x="207" y="102"/>
                  </a:lnTo>
                  <a:lnTo>
                    <a:pt x="206" y="103"/>
                  </a:lnTo>
                  <a:lnTo>
                    <a:pt x="205" y="105"/>
                  </a:lnTo>
                  <a:lnTo>
                    <a:pt x="203" y="105"/>
                  </a:lnTo>
                  <a:lnTo>
                    <a:pt x="201" y="105"/>
                  </a:lnTo>
                  <a:lnTo>
                    <a:pt x="198" y="103"/>
                  </a:lnTo>
                  <a:lnTo>
                    <a:pt x="198" y="102"/>
                  </a:lnTo>
                  <a:lnTo>
                    <a:pt x="194" y="84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1" y="82"/>
                  </a:lnTo>
                  <a:lnTo>
                    <a:pt x="173" y="84"/>
                  </a:lnTo>
                  <a:lnTo>
                    <a:pt x="171" y="84"/>
                  </a:lnTo>
                  <a:lnTo>
                    <a:pt x="170" y="83"/>
                  </a:lnTo>
                  <a:lnTo>
                    <a:pt x="169" y="82"/>
                  </a:lnTo>
                  <a:lnTo>
                    <a:pt x="169" y="79"/>
                  </a:lnTo>
                  <a:lnTo>
                    <a:pt x="169" y="78"/>
                  </a:lnTo>
                  <a:lnTo>
                    <a:pt x="170" y="75"/>
                  </a:lnTo>
                  <a:lnTo>
                    <a:pt x="171" y="74"/>
                  </a:lnTo>
                  <a:lnTo>
                    <a:pt x="187" y="71"/>
                  </a:lnTo>
                  <a:lnTo>
                    <a:pt x="189" y="71"/>
                  </a:lnTo>
                  <a:lnTo>
                    <a:pt x="189" y="69"/>
                  </a:lnTo>
                  <a:lnTo>
                    <a:pt x="189" y="66"/>
                  </a:lnTo>
                  <a:lnTo>
                    <a:pt x="184" y="53"/>
                  </a:lnTo>
                  <a:lnTo>
                    <a:pt x="178" y="41"/>
                  </a:lnTo>
                  <a:lnTo>
                    <a:pt x="169" y="28"/>
                  </a:lnTo>
                  <a:lnTo>
                    <a:pt x="159" y="18"/>
                  </a:lnTo>
                  <a:lnTo>
                    <a:pt x="147" y="11"/>
                  </a:lnTo>
                  <a:lnTo>
                    <a:pt x="145" y="11"/>
                  </a:lnTo>
                  <a:lnTo>
                    <a:pt x="142" y="13"/>
                  </a:lnTo>
                  <a:lnTo>
                    <a:pt x="142" y="15"/>
                  </a:lnTo>
                  <a:lnTo>
                    <a:pt x="142" y="46"/>
                  </a:lnTo>
                  <a:lnTo>
                    <a:pt x="142" y="47"/>
                  </a:lnTo>
                  <a:lnTo>
                    <a:pt x="141" y="48"/>
                  </a:lnTo>
                  <a:lnTo>
                    <a:pt x="140" y="50"/>
                  </a:lnTo>
                  <a:lnTo>
                    <a:pt x="137" y="50"/>
                  </a:lnTo>
                  <a:lnTo>
                    <a:pt x="136" y="50"/>
                  </a:lnTo>
                  <a:lnTo>
                    <a:pt x="133" y="48"/>
                  </a:lnTo>
                  <a:lnTo>
                    <a:pt x="133" y="47"/>
                  </a:lnTo>
                  <a:lnTo>
                    <a:pt x="132" y="46"/>
                  </a:lnTo>
                  <a:lnTo>
                    <a:pt x="132" y="15"/>
                  </a:lnTo>
                  <a:lnTo>
                    <a:pt x="132" y="13"/>
                  </a:lnTo>
                  <a:lnTo>
                    <a:pt x="129" y="11"/>
                  </a:lnTo>
                  <a:lnTo>
                    <a:pt x="127" y="11"/>
                  </a:lnTo>
                  <a:lnTo>
                    <a:pt x="115" y="18"/>
                  </a:lnTo>
                  <a:lnTo>
                    <a:pt x="105" y="28"/>
                  </a:lnTo>
                  <a:lnTo>
                    <a:pt x="96" y="41"/>
                  </a:lnTo>
                  <a:lnTo>
                    <a:pt x="90" y="53"/>
                  </a:lnTo>
                  <a:lnTo>
                    <a:pt x="85" y="66"/>
                  </a:lnTo>
                  <a:lnTo>
                    <a:pt x="85" y="69"/>
                  </a:lnTo>
                  <a:lnTo>
                    <a:pt x="86" y="71"/>
                  </a:lnTo>
                  <a:lnTo>
                    <a:pt x="87" y="71"/>
                  </a:lnTo>
                  <a:lnTo>
                    <a:pt x="101" y="74"/>
                  </a:lnTo>
                  <a:lnTo>
                    <a:pt x="104" y="75"/>
                  </a:lnTo>
                  <a:lnTo>
                    <a:pt x="104" y="78"/>
                  </a:lnTo>
                  <a:lnTo>
                    <a:pt x="105" y="79"/>
                  </a:lnTo>
                  <a:lnTo>
                    <a:pt x="104" y="82"/>
                  </a:lnTo>
                  <a:lnTo>
                    <a:pt x="104" y="83"/>
                  </a:lnTo>
                  <a:lnTo>
                    <a:pt x="101" y="84"/>
                  </a:lnTo>
                  <a:lnTo>
                    <a:pt x="100" y="84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81" y="82"/>
                  </a:lnTo>
                  <a:lnTo>
                    <a:pt x="80" y="84"/>
                  </a:lnTo>
                  <a:lnTo>
                    <a:pt x="76" y="105"/>
                  </a:lnTo>
                  <a:lnTo>
                    <a:pt x="74" y="127"/>
                  </a:lnTo>
                  <a:lnTo>
                    <a:pt x="74" y="130"/>
                  </a:lnTo>
                  <a:lnTo>
                    <a:pt x="76" y="131"/>
                  </a:lnTo>
                  <a:lnTo>
                    <a:pt x="78" y="131"/>
                  </a:lnTo>
                  <a:lnTo>
                    <a:pt x="128" y="131"/>
                  </a:lnTo>
                  <a:lnTo>
                    <a:pt x="131" y="131"/>
                  </a:lnTo>
                  <a:lnTo>
                    <a:pt x="132" y="130"/>
                  </a:lnTo>
                  <a:lnTo>
                    <a:pt x="132" y="127"/>
                  </a:lnTo>
                  <a:lnTo>
                    <a:pt x="132" y="117"/>
                  </a:lnTo>
                  <a:lnTo>
                    <a:pt x="133" y="116"/>
                  </a:lnTo>
                  <a:lnTo>
                    <a:pt x="133" y="115"/>
                  </a:lnTo>
                  <a:lnTo>
                    <a:pt x="136" y="113"/>
                  </a:lnTo>
                  <a:lnTo>
                    <a:pt x="137" y="113"/>
                  </a:lnTo>
                  <a:lnTo>
                    <a:pt x="140" y="113"/>
                  </a:lnTo>
                  <a:lnTo>
                    <a:pt x="141" y="115"/>
                  </a:lnTo>
                  <a:lnTo>
                    <a:pt x="142" y="116"/>
                  </a:lnTo>
                  <a:lnTo>
                    <a:pt x="142" y="117"/>
                  </a:lnTo>
                  <a:lnTo>
                    <a:pt x="142" y="127"/>
                  </a:lnTo>
                  <a:lnTo>
                    <a:pt x="142" y="130"/>
                  </a:lnTo>
                  <a:lnTo>
                    <a:pt x="143" y="131"/>
                  </a:lnTo>
                  <a:lnTo>
                    <a:pt x="146" y="131"/>
                  </a:lnTo>
                  <a:lnTo>
                    <a:pt x="169" y="131"/>
                  </a:lnTo>
                  <a:lnTo>
                    <a:pt x="170" y="133"/>
                  </a:lnTo>
                  <a:lnTo>
                    <a:pt x="171" y="133"/>
                  </a:lnTo>
                  <a:lnTo>
                    <a:pt x="173" y="135"/>
                  </a:lnTo>
                  <a:lnTo>
                    <a:pt x="173" y="136"/>
                  </a:lnTo>
                  <a:lnTo>
                    <a:pt x="173" y="139"/>
                  </a:lnTo>
                  <a:lnTo>
                    <a:pt x="171" y="140"/>
                  </a:lnTo>
                  <a:lnTo>
                    <a:pt x="170" y="142"/>
                  </a:lnTo>
                  <a:lnTo>
                    <a:pt x="169" y="142"/>
                  </a:lnTo>
                  <a:lnTo>
                    <a:pt x="146" y="142"/>
                  </a:lnTo>
                  <a:lnTo>
                    <a:pt x="143" y="142"/>
                  </a:lnTo>
                  <a:lnTo>
                    <a:pt x="142" y="143"/>
                  </a:lnTo>
                  <a:lnTo>
                    <a:pt x="142" y="145"/>
                  </a:lnTo>
                  <a:lnTo>
                    <a:pt x="142" y="182"/>
                  </a:lnTo>
                  <a:lnTo>
                    <a:pt x="142" y="185"/>
                  </a:lnTo>
                  <a:lnTo>
                    <a:pt x="143" y="186"/>
                  </a:lnTo>
                  <a:lnTo>
                    <a:pt x="146" y="186"/>
                  </a:lnTo>
                  <a:lnTo>
                    <a:pt x="169" y="189"/>
                  </a:lnTo>
                  <a:lnTo>
                    <a:pt x="191" y="193"/>
                  </a:lnTo>
                  <a:lnTo>
                    <a:pt x="192" y="193"/>
                  </a:lnTo>
                  <a:lnTo>
                    <a:pt x="193" y="191"/>
                  </a:lnTo>
                  <a:lnTo>
                    <a:pt x="194" y="189"/>
                  </a:lnTo>
                  <a:lnTo>
                    <a:pt x="198" y="172"/>
                  </a:lnTo>
                  <a:lnTo>
                    <a:pt x="198" y="170"/>
                  </a:lnTo>
                  <a:lnTo>
                    <a:pt x="201" y="170"/>
                  </a:lnTo>
                  <a:lnTo>
                    <a:pt x="202" y="168"/>
                  </a:lnTo>
                  <a:lnTo>
                    <a:pt x="205" y="170"/>
                  </a:lnTo>
                  <a:lnTo>
                    <a:pt x="206" y="170"/>
                  </a:lnTo>
                  <a:lnTo>
                    <a:pt x="207" y="172"/>
                  </a:lnTo>
                  <a:lnTo>
                    <a:pt x="207" y="173"/>
                  </a:lnTo>
                  <a:lnTo>
                    <a:pt x="206" y="182"/>
                  </a:lnTo>
                  <a:lnTo>
                    <a:pt x="203" y="191"/>
                  </a:lnTo>
                  <a:lnTo>
                    <a:pt x="203" y="194"/>
                  </a:lnTo>
                  <a:lnTo>
                    <a:pt x="205" y="195"/>
                  </a:lnTo>
                  <a:lnTo>
                    <a:pt x="206" y="196"/>
                  </a:lnTo>
                  <a:lnTo>
                    <a:pt x="209" y="198"/>
                  </a:lnTo>
                  <a:lnTo>
                    <a:pt x="211" y="198"/>
                  </a:lnTo>
                  <a:lnTo>
                    <a:pt x="212" y="200"/>
                  </a:lnTo>
                  <a:lnTo>
                    <a:pt x="212" y="202"/>
                  </a:lnTo>
                  <a:lnTo>
                    <a:pt x="212" y="204"/>
                  </a:lnTo>
                  <a:lnTo>
                    <a:pt x="211" y="205"/>
                  </a:lnTo>
                  <a:lnTo>
                    <a:pt x="209" y="207"/>
                  </a:lnTo>
                  <a:lnTo>
                    <a:pt x="207" y="207"/>
                  </a:lnTo>
                  <a:lnTo>
                    <a:pt x="205" y="205"/>
                  </a:lnTo>
                  <a:lnTo>
                    <a:pt x="202" y="205"/>
                  </a:lnTo>
                  <a:lnTo>
                    <a:pt x="201" y="207"/>
                  </a:lnTo>
                  <a:lnTo>
                    <a:pt x="200" y="208"/>
                  </a:lnTo>
                  <a:lnTo>
                    <a:pt x="191" y="230"/>
                  </a:lnTo>
                  <a:lnTo>
                    <a:pt x="179" y="249"/>
                  </a:lnTo>
                  <a:lnTo>
                    <a:pt x="178" y="251"/>
                  </a:lnTo>
                  <a:lnTo>
                    <a:pt x="178" y="253"/>
                  </a:lnTo>
                  <a:lnTo>
                    <a:pt x="179" y="254"/>
                  </a:lnTo>
                  <a:lnTo>
                    <a:pt x="182" y="255"/>
                  </a:lnTo>
                  <a:lnTo>
                    <a:pt x="183" y="255"/>
                  </a:lnTo>
                  <a:lnTo>
                    <a:pt x="198" y="248"/>
                  </a:lnTo>
                  <a:lnTo>
                    <a:pt x="212" y="239"/>
                  </a:lnTo>
                  <a:lnTo>
                    <a:pt x="215" y="237"/>
                  </a:lnTo>
                  <a:lnTo>
                    <a:pt x="217" y="239"/>
                  </a:lnTo>
                  <a:lnTo>
                    <a:pt x="219" y="240"/>
                  </a:lnTo>
                  <a:lnTo>
                    <a:pt x="220" y="241"/>
                  </a:lnTo>
                  <a:lnTo>
                    <a:pt x="220" y="244"/>
                  </a:lnTo>
                  <a:lnTo>
                    <a:pt x="220" y="245"/>
                  </a:lnTo>
                  <a:lnTo>
                    <a:pt x="219" y="246"/>
                  </a:lnTo>
                  <a:lnTo>
                    <a:pt x="194" y="260"/>
                  </a:lnTo>
                  <a:lnTo>
                    <a:pt x="166" y="271"/>
                  </a:lnTo>
                  <a:lnTo>
                    <a:pt x="137" y="273"/>
                  </a:lnTo>
                  <a:lnTo>
                    <a:pt x="106" y="269"/>
                  </a:lnTo>
                  <a:lnTo>
                    <a:pt x="77" y="259"/>
                  </a:lnTo>
                  <a:lnTo>
                    <a:pt x="51" y="244"/>
                  </a:lnTo>
                  <a:lnTo>
                    <a:pt x="31" y="222"/>
                  </a:lnTo>
                  <a:lnTo>
                    <a:pt x="14" y="196"/>
                  </a:lnTo>
                  <a:lnTo>
                    <a:pt x="4" y="168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12" y="83"/>
                  </a:lnTo>
                  <a:lnTo>
                    <a:pt x="12" y="82"/>
                  </a:lnTo>
                  <a:lnTo>
                    <a:pt x="14" y="82"/>
                  </a:lnTo>
                  <a:lnTo>
                    <a:pt x="16" y="82"/>
                  </a:lnTo>
                  <a:lnTo>
                    <a:pt x="18" y="83"/>
                  </a:lnTo>
                  <a:lnTo>
                    <a:pt x="21" y="84"/>
                  </a:lnTo>
                  <a:lnTo>
                    <a:pt x="19" y="88"/>
                  </a:lnTo>
                  <a:lnTo>
                    <a:pt x="13" y="107"/>
                  </a:lnTo>
                  <a:lnTo>
                    <a:pt x="11" y="127"/>
                  </a:lnTo>
                  <a:lnTo>
                    <a:pt x="11" y="130"/>
                  </a:lnTo>
                  <a:lnTo>
                    <a:pt x="12" y="131"/>
                  </a:lnTo>
                  <a:lnTo>
                    <a:pt x="14" y="131"/>
                  </a:lnTo>
                  <a:lnTo>
                    <a:pt x="60" y="131"/>
                  </a:lnTo>
                  <a:lnTo>
                    <a:pt x="63" y="131"/>
                  </a:lnTo>
                  <a:lnTo>
                    <a:pt x="64" y="130"/>
                  </a:lnTo>
                  <a:lnTo>
                    <a:pt x="64" y="127"/>
                  </a:lnTo>
                  <a:lnTo>
                    <a:pt x="67" y="103"/>
                  </a:lnTo>
                  <a:lnTo>
                    <a:pt x="71" y="82"/>
                  </a:lnTo>
                  <a:lnTo>
                    <a:pt x="71" y="79"/>
                  </a:lnTo>
                  <a:lnTo>
                    <a:pt x="69" y="78"/>
                  </a:lnTo>
                  <a:lnTo>
                    <a:pt x="68" y="76"/>
                  </a:lnTo>
                  <a:lnTo>
                    <a:pt x="65" y="76"/>
                  </a:lnTo>
                  <a:lnTo>
                    <a:pt x="64" y="75"/>
                  </a:lnTo>
                  <a:lnTo>
                    <a:pt x="63" y="74"/>
                  </a:lnTo>
                  <a:lnTo>
                    <a:pt x="63" y="71"/>
                  </a:lnTo>
                  <a:lnTo>
                    <a:pt x="63" y="70"/>
                  </a:lnTo>
                  <a:lnTo>
                    <a:pt x="64" y="67"/>
                  </a:lnTo>
                  <a:lnTo>
                    <a:pt x="67" y="66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2" y="67"/>
                  </a:lnTo>
                  <a:lnTo>
                    <a:pt x="74" y="66"/>
                  </a:lnTo>
                  <a:lnTo>
                    <a:pt x="76" y="65"/>
                  </a:lnTo>
                  <a:lnTo>
                    <a:pt x="83" y="43"/>
                  </a:lnTo>
                  <a:lnTo>
                    <a:pt x="95" y="24"/>
                  </a:lnTo>
                  <a:lnTo>
                    <a:pt x="96" y="23"/>
                  </a:lnTo>
                  <a:lnTo>
                    <a:pt x="96" y="20"/>
                  </a:lnTo>
                  <a:lnTo>
                    <a:pt x="95" y="19"/>
                  </a:lnTo>
                  <a:lnTo>
                    <a:pt x="94" y="18"/>
                  </a:lnTo>
                  <a:lnTo>
                    <a:pt x="91" y="18"/>
                  </a:lnTo>
                  <a:lnTo>
                    <a:pt x="77" y="25"/>
                  </a:lnTo>
                  <a:lnTo>
                    <a:pt x="63" y="33"/>
                  </a:lnTo>
                  <a:lnTo>
                    <a:pt x="62" y="34"/>
                  </a:lnTo>
                  <a:lnTo>
                    <a:pt x="60" y="34"/>
                  </a:lnTo>
                  <a:lnTo>
                    <a:pt x="58" y="33"/>
                  </a:lnTo>
                  <a:lnTo>
                    <a:pt x="58" y="32"/>
                  </a:lnTo>
                  <a:lnTo>
                    <a:pt x="57" y="30"/>
                  </a:lnTo>
                  <a:lnTo>
                    <a:pt x="57" y="28"/>
                  </a:lnTo>
                  <a:lnTo>
                    <a:pt x="57" y="27"/>
                  </a:lnTo>
                  <a:lnTo>
                    <a:pt x="58" y="25"/>
                  </a:lnTo>
                  <a:lnTo>
                    <a:pt x="82" y="11"/>
                  </a:lnTo>
                  <a:lnTo>
                    <a:pt x="109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" name="Group 20"/>
            <p:cNvGrpSpPr/>
            <p:nvPr/>
          </p:nvGrpSpPr>
          <p:grpSpPr>
            <a:xfrm>
              <a:off x="3298786" y="1739992"/>
              <a:ext cx="8413790" cy="4593735"/>
              <a:chOff x="1017405" y="2693983"/>
              <a:chExt cx="6794663" cy="4462905"/>
            </a:xfrm>
          </p:grpSpPr>
          <p:grpSp>
            <p:nvGrpSpPr>
              <p:cNvPr id="21" name="Group 21"/>
              <p:cNvGrpSpPr/>
              <p:nvPr/>
            </p:nvGrpSpPr>
            <p:grpSpPr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24" name="AutoShape 1"/>
                <p:cNvSpPr/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4">
                    <a:lumMod val="90000"/>
                    <a:lumOff val="10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5" name="Oval 4"/>
                <p:cNvSpPr/>
                <p:nvPr/>
              </p:nvSpPr>
              <p:spPr bwMode="auto">
                <a:xfrm>
                  <a:off x="1137753" y="2814331"/>
                  <a:ext cx="78495" cy="95276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6" name="Oval 5"/>
                <p:cNvSpPr/>
                <p:nvPr/>
              </p:nvSpPr>
              <p:spPr bwMode="auto">
                <a:xfrm>
                  <a:off x="1307620" y="2814331"/>
                  <a:ext cx="78495" cy="95276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7" name="Oval 6"/>
                <p:cNvSpPr/>
                <p:nvPr/>
              </p:nvSpPr>
              <p:spPr bwMode="auto">
                <a:xfrm>
                  <a:off x="1477486" y="2814331"/>
                  <a:ext cx="78495" cy="95276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8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dirty="0"/>
                </a:p>
              </p:txBody>
            </p:sp>
            <p:grpSp>
              <p:nvGrpSpPr>
                <p:cNvPr id="29" name="Group 32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32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3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4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5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6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7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8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9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40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30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31" name="Oval 6"/>
                <p:cNvSpPr/>
                <p:nvPr/>
              </p:nvSpPr>
              <p:spPr bwMode="auto">
                <a:xfrm>
                  <a:off x="1655635" y="2814331"/>
                  <a:ext cx="78495" cy="95276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</p:grpSp>
          <p:sp>
            <p:nvSpPr>
              <p:cNvPr id="22" name="TextBox 22"/>
              <p:cNvSpPr txBox="1"/>
              <p:nvPr/>
            </p:nvSpPr>
            <p:spPr>
              <a:xfrm>
                <a:off x="2353073" y="2980931"/>
                <a:ext cx="117852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9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www.inspirasign.com</a:t>
                </a:r>
              </a:p>
            </p:txBody>
          </p:sp>
          <p:sp>
            <p:nvSpPr>
              <p:cNvPr id="23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5" name="圆角矩形 1"/>
            <p:cNvSpPr/>
            <p:nvPr/>
          </p:nvSpPr>
          <p:spPr>
            <a:xfrm>
              <a:off x="3298786" y="2130489"/>
              <a:ext cx="8413789" cy="3907643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有代码框short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936623" y="404322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4" name="内容占位符 17"/>
          <p:cNvSpPr txBox="1"/>
          <p:nvPr userDrawn="1"/>
        </p:nvSpPr>
        <p:spPr>
          <a:xfrm>
            <a:off x="602253" y="1502193"/>
            <a:ext cx="4037986" cy="4072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</a:p>
        </p:txBody>
      </p:sp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389225" y="1661930"/>
            <a:ext cx="5323350" cy="4671798"/>
            <a:chOff x="6389225" y="1661930"/>
            <a:chExt cx="5323350" cy="4671798"/>
          </a:xfrm>
        </p:grpSpPr>
        <p:grpSp>
          <p:nvGrpSpPr>
            <p:cNvPr id="42" name="Group 20"/>
            <p:cNvGrpSpPr/>
            <p:nvPr/>
          </p:nvGrpSpPr>
          <p:grpSpPr>
            <a:xfrm>
              <a:off x="6389225" y="1661930"/>
              <a:ext cx="5323350" cy="4671798"/>
              <a:chOff x="1017405" y="2693983"/>
              <a:chExt cx="6794663" cy="4462905"/>
            </a:xfrm>
          </p:grpSpPr>
          <p:grpSp>
            <p:nvGrpSpPr>
              <p:cNvPr id="44" name="Group 21"/>
              <p:cNvGrpSpPr/>
              <p:nvPr/>
            </p:nvGrpSpPr>
            <p:grpSpPr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47" name="AutoShape 1"/>
                <p:cNvSpPr/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4">
                    <a:lumMod val="90000"/>
                    <a:lumOff val="10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48" name="Oval 4"/>
                <p:cNvSpPr/>
                <p:nvPr/>
              </p:nvSpPr>
              <p:spPr bwMode="auto">
                <a:xfrm>
                  <a:off x="1137753" y="2814331"/>
                  <a:ext cx="128660" cy="95276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49" name="Oval 5"/>
                <p:cNvSpPr/>
                <p:nvPr/>
              </p:nvSpPr>
              <p:spPr bwMode="auto">
                <a:xfrm>
                  <a:off x="1307620" y="2814331"/>
                  <a:ext cx="128660" cy="95276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50" name="Oval 6"/>
                <p:cNvSpPr/>
                <p:nvPr/>
              </p:nvSpPr>
              <p:spPr bwMode="auto">
                <a:xfrm>
                  <a:off x="1477486" y="2814331"/>
                  <a:ext cx="128660" cy="95276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51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dirty="0"/>
                </a:p>
              </p:txBody>
            </p:sp>
            <p:grpSp>
              <p:nvGrpSpPr>
                <p:cNvPr id="52" name="Group 32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55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6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7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8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9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0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1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2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3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53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54" name="Oval 6"/>
                <p:cNvSpPr/>
                <p:nvPr/>
              </p:nvSpPr>
              <p:spPr bwMode="auto">
                <a:xfrm>
                  <a:off x="1655635" y="2814331"/>
                  <a:ext cx="128660" cy="95276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</p:grpSp>
          <p:sp>
            <p:nvSpPr>
              <p:cNvPr id="45" name="TextBox 22"/>
              <p:cNvSpPr txBox="1"/>
              <p:nvPr/>
            </p:nvSpPr>
            <p:spPr>
              <a:xfrm>
                <a:off x="2353073" y="2980931"/>
                <a:ext cx="117852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9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www.inspirasign.com</a:t>
                </a:r>
              </a:p>
            </p:txBody>
          </p:sp>
          <p:sp>
            <p:nvSpPr>
              <p:cNvPr id="46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43" name="圆角矩形 1"/>
            <p:cNvSpPr/>
            <p:nvPr/>
          </p:nvSpPr>
          <p:spPr>
            <a:xfrm>
              <a:off x="6389225" y="2059063"/>
              <a:ext cx="5323349" cy="3974047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17"/>
          <p:cNvSpPr/>
          <p:nvPr userDrawn="1"/>
        </p:nvSpPr>
        <p:spPr>
          <a:xfrm>
            <a:off x="4995473" y="3773509"/>
            <a:ext cx="3856916" cy="49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  <p:sp>
        <p:nvSpPr>
          <p:cNvPr id="26" name="圆角矩形 17"/>
          <p:cNvSpPr/>
          <p:nvPr userDrawn="1"/>
        </p:nvSpPr>
        <p:spPr>
          <a:xfrm>
            <a:off x="7311062" y="3773509"/>
            <a:ext cx="3856916" cy="49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客服微信</a:t>
            </a: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2260503" y="2945143"/>
            <a:ext cx="373414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18117342115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59931" y="1963222"/>
            <a:ext cx="1728000" cy="172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7668" y="1963222"/>
            <a:ext cx="1723705" cy="172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8396" y="1376919"/>
            <a:ext cx="2052081" cy="2052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目录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7"/>
          <p:cNvSpPr>
            <a:spLocks noGrp="1"/>
          </p:cNvSpPr>
          <p:nvPr>
            <p:ph type="title" hasCustomPrompt="1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 录</a:t>
            </a:r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4655" y="797391"/>
            <a:ext cx="4208478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220" y="-32333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43DB-C1E6-4959-A50E-72139C472B5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customXml" Target="../ink/ink1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customXml" Target="../ink/ink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customXml" Target="../ink/ink17.xml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customXml" Target="../ink/ink18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customXml" Target="../ink/ink20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519" y="1937599"/>
            <a:ext cx="10061673" cy="2336024"/>
          </a:xfrm>
        </p:spPr>
        <p:txBody>
          <a:bodyPr/>
          <a:lstStyle/>
          <a:p>
            <a:br>
              <a:rPr lang="en-US" altLang="zh-CN" sz="5400" dirty="0"/>
            </a:br>
            <a:r>
              <a:rPr lang="zh-CN" altLang="en-US" sz="5400" dirty="0"/>
              <a:t>卷积网络架构之</a:t>
            </a:r>
            <a:r>
              <a:rPr lang="en-US" altLang="zh-CN" sz="5400" dirty="0" err="1"/>
              <a:t>MobileNet</a:t>
            </a:r>
            <a:br>
              <a:rPr lang="en-US" altLang="zh-CN" sz="5400" dirty="0"/>
            </a:br>
            <a:endParaRPr lang="en-US" altLang="zh-CN" sz="5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Michael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图片由像素组成：彩色图片由</a:t>
            </a:r>
            <a:r>
              <a:rPr lang="en-US" altLang="zh-CN" b="1" dirty="0"/>
              <a:t>RGB</a:t>
            </a:r>
            <a:r>
              <a:rPr lang="zh-CN" altLang="en-US" b="1" dirty="0"/>
              <a:t>三通道的像素矩阵组成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使用</a:t>
            </a:r>
            <a:r>
              <a:rPr lang="en-US" altLang="zh-CN" b="1" dirty="0"/>
              <a:t>MLP</a:t>
            </a:r>
            <a:r>
              <a:rPr lang="zh-CN" altLang="en-US" b="1" dirty="0"/>
              <a:t>模型：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首先要将图像的像素矩阵转化为一个向量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7456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图片由像素组成：彩色图片由</a:t>
            </a:r>
            <a:r>
              <a:rPr lang="en-US" altLang="zh-CN" b="1" dirty="0"/>
              <a:t>RGB</a:t>
            </a:r>
            <a:r>
              <a:rPr lang="zh-CN" altLang="en-US" b="1" dirty="0"/>
              <a:t>三通道的像素矩阵组成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使用</a:t>
            </a:r>
            <a:r>
              <a:rPr lang="en-US" altLang="zh-CN" b="1" dirty="0"/>
              <a:t>MLP</a:t>
            </a:r>
            <a:r>
              <a:rPr lang="zh-CN" altLang="en-US" b="1" dirty="0"/>
              <a:t>模型：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首先要将图像的像素矩阵转化为一个向量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对一些简单任务是可行的， 如手写数字识别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  <p:pic>
        <p:nvPicPr>
          <p:cNvPr id="2050" name="Picture 2" descr="动图">
            <a:extLst>
              <a:ext uri="{FF2B5EF4-FFF2-40B4-BE49-F238E27FC236}">
                <a16:creationId xmlns:a16="http://schemas.microsoft.com/office/drawing/2014/main" id="{86CC762F-F511-A51D-65B6-4508DFA8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42267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82FA918-3A8F-CAE4-EC90-561F09D2C1E5}"/>
                  </a:ext>
                </a:extLst>
              </p14:cNvPr>
              <p14:cNvContentPartPr/>
              <p14:nvPr/>
            </p14:nvContentPartPr>
            <p14:xfrm>
              <a:off x="1881360" y="2967120"/>
              <a:ext cx="6929640" cy="20959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82FA918-3A8F-CAE4-EC90-561F09D2C1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2000" y="2957760"/>
                <a:ext cx="6948360" cy="21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5CD15D1-883D-4F96-600B-C1BC42BD823C}"/>
                  </a:ext>
                </a:extLst>
              </p14:cNvPr>
              <p14:cNvContentPartPr/>
              <p14:nvPr/>
            </p14:nvContentPartPr>
            <p14:xfrm>
              <a:off x="361800" y="52560"/>
              <a:ext cx="10320840" cy="6801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5CD15D1-883D-4F96-600B-C1BC42BD82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440" y="43200"/>
                <a:ext cx="10339560" cy="68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17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图片由像素组成：彩色图片由</a:t>
            </a:r>
            <a:r>
              <a:rPr lang="en-US" altLang="zh-CN" b="1" dirty="0"/>
              <a:t>RGB</a:t>
            </a:r>
            <a:r>
              <a:rPr lang="zh-CN" altLang="en-US" b="1" dirty="0"/>
              <a:t>三通道的像素矩阵组成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使用</a:t>
            </a:r>
            <a:r>
              <a:rPr lang="en-US" altLang="zh-CN" b="1" dirty="0"/>
              <a:t>MLP</a:t>
            </a:r>
            <a:r>
              <a:rPr lang="zh-CN" altLang="en-US" b="1" dirty="0"/>
              <a:t>模型：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首先要将图像的像素矩阵转化为一个向量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对一些简单任务是可行的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但是损失了很多空间信息：</a:t>
            </a:r>
            <a:endParaRPr lang="en-US" altLang="zh-C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dirty="0"/>
              <a:t>如何区分猫和狗？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  <p:pic>
        <p:nvPicPr>
          <p:cNvPr id="5122" name="Picture 2" descr="猫脸圆，狗脸长，竟是因猫科单打独斗，犬科团结协作？ - 知乎">
            <a:extLst>
              <a:ext uri="{FF2B5EF4-FFF2-40B4-BE49-F238E27FC236}">
                <a16:creationId xmlns:a16="http://schemas.microsoft.com/office/drawing/2014/main" id="{FFD39959-0836-F349-0483-796B29F9E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39" y="3650404"/>
            <a:ext cx="4167293" cy="23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1D967A3-539D-A95B-D87D-D885E04977ED}"/>
                  </a:ext>
                </a:extLst>
              </p14:cNvPr>
              <p14:cNvContentPartPr/>
              <p14:nvPr/>
            </p14:nvContentPartPr>
            <p14:xfrm>
              <a:off x="2433600" y="3967200"/>
              <a:ext cx="7820280" cy="21052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1D967A3-539D-A95B-D87D-D885E04977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4240" y="3957840"/>
                <a:ext cx="7839000" cy="21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47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卷积神经网络：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</a:p>
        </p:txBody>
      </p:sp>
      <p:pic>
        <p:nvPicPr>
          <p:cNvPr id="12290" name="Picture 2" descr="CNN卷积神经网络原理详解（上）_三景页三景页的博客-CSDN博客">
            <a:extLst>
              <a:ext uri="{FF2B5EF4-FFF2-40B4-BE49-F238E27FC236}">
                <a16:creationId xmlns:a16="http://schemas.microsoft.com/office/drawing/2014/main" id="{547BE187-DD06-3563-97F4-3FDAFF2C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3" y="1972368"/>
            <a:ext cx="6751493" cy="24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6F79A26-B101-20DA-4C4C-FAF169BA0C89}"/>
                  </a:ext>
                </a:extLst>
              </p14:cNvPr>
              <p14:cNvContentPartPr/>
              <p14:nvPr/>
            </p14:nvContentPartPr>
            <p14:xfrm>
              <a:off x="4552920" y="4319640"/>
              <a:ext cx="4010400" cy="366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6F79A26-B101-20DA-4C4C-FAF169BA0C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3560" y="4310280"/>
                <a:ext cx="402912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46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卷积操作：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</a:p>
        </p:txBody>
      </p:sp>
      <p:pic>
        <p:nvPicPr>
          <p:cNvPr id="7170" name="Picture 2" descr="直白介绍卷积神经网络">
            <a:extLst>
              <a:ext uri="{FF2B5EF4-FFF2-40B4-BE49-F238E27FC236}">
                <a16:creationId xmlns:a16="http://schemas.microsoft.com/office/drawing/2014/main" id="{29DE4777-7A66-2046-80B2-E1E46B6F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60020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717FB58-1E41-1730-B2AD-BB36B6659D1E}"/>
                  </a:ext>
                </a:extLst>
              </p14:cNvPr>
              <p14:cNvContentPartPr/>
              <p14:nvPr/>
            </p14:nvContentPartPr>
            <p14:xfrm>
              <a:off x="747720" y="1128600"/>
              <a:ext cx="8625240" cy="5639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717FB58-1E41-1730-B2AD-BB36B6659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360" y="1119240"/>
                <a:ext cx="864396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1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一般使用多个</a:t>
            </a:r>
            <a:r>
              <a:rPr lang="en-US" altLang="zh-CN" b="1" dirty="0"/>
              <a:t>filters</a:t>
            </a:r>
            <a:r>
              <a:rPr lang="zh-CN" altLang="en-US" b="1" dirty="0"/>
              <a:t>提取不同特征：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7D7F4B-98FE-B75F-B6F3-BC8933EE2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94" y="1948412"/>
            <a:ext cx="7810012" cy="41418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C950B41-2CDE-D2FC-1980-B93B2144322B}"/>
                  </a:ext>
                </a:extLst>
              </p14:cNvPr>
              <p14:cNvContentPartPr/>
              <p14:nvPr/>
            </p14:nvContentPartPr>
            <p14:xfrm>
              <a:off x="2328840" y="4619520"/>
              <a:ext cx="6701400" cy="19767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C950B41-2CDE-D2FC-1980-B93B214432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9480" y="4610160"/>
                <a:ext cx="6720120" cy="19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43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卷积网络也使用激活函数： 直观上理解，激活函数将使得特征轮廓更加明确，去除了一些冗余的信息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pic>
        <p:nvPicPr>
          <p:cNvPr id="9218" name="Picture 2" descr="直白介绍卷积神经网络">
            <a:extLst>
              <a:ext uri="{FF2B5EF4-FFF2-40B4-BE49-F238E27FC236}">
                <a16:creationId xmlns:a16="http://schemas.microsoft.com/office/drawing/2014/main" id="{FECC975A-6767-319E-F47E-0F87E6283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982490"/>
            <a:ext cx="6667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78E46C5-CAB2-5D87-1BA6-4AFE808F9522}"/>
                  </a:ext>
                </a:extLst>
              </p14:cNvPr>
              <p14:cNvContentPartPr/>
              <p14:nvPr/>
            </p14:nvContentPartPr>
            <p14:xfrm>
              <a:off x="6534000" y="1762200"/>
              <a:ext cx="1781640" cy="109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78E46C5-CAB2-5D87-1BA6-4AFE808F95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4640" y="1752840"/>
                <a:ext cx="1800360" cy="1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36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池化层：降低特征的维度，保留最重要的信息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最常用的就是最大池化：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池化层</a:t>
            </a:r>
          </a:p>
        </p:txBody>
      </p:sp>
      <p:pic>
        <p:nvPicPr>
          <p:cNvPr id="10242" name="Picture 2" descr="直白介绍卷积神经网络">
            <a:extLst>
              <a:ext uri="{FF2B5EF4-FFF2-40B4-BE49-F238E27FC236}">
                <a16:creationId xmlns:a16="http://schemas.microsoft.com/office/drawing/2014/main" id="{A3745A6F-E737-3221-2D3D-DD264580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11" y="2746603"/>
            <a:ext cx="4342977" cy="370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44173D4-20F5-673D-F050-1E8B3204EBD2}"/>
                  </a:ext>
                </a:extLst>
              </p14:cNvPr>
              <p14:cNvContentPartPr/>
              <p14:nvPr/>
            </p14:nvContentPartPr>
            <p14:xfrm>
              <a:off x="4309920" y="4338720"/>
              <a:ext cx="3858120" cy="1114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44173D4-20F5-673D-F050-1E8B3204EB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0560" y="4329360"/>
                <a:ext cx="3876840" cy="11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6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池化层：降低特征的维度，保留最重要的信息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最常用的就是最大池化；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一般对每个卷积核输出的</a:t>
            </a:r>
            <a:r>
              <a:rPr lang="en-US" altLang="zh-CN" dirty="0"/>
              <a:t>feature map</a:t>
            </a:r>
            <a:r>
              <a:rPr lang="zh-CN" altLang="en-US" dirty="0"/>
              <a:t>独立的去做最大池化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池化层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9DE1736-14CE-D0B1-EFB2-16947F3A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26" y="3429000"/>
            <a:ext cx="5267748" cy="28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7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池化层：降低特征的维度，保留最重要的信息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最常用的就是最大池化；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一般对每个卷积核输出的</a:t>
            </a:r>
            <a:r>
              <a:rPr lang="en-US" altLang="zh-CN" dirty="0"/>
              <a:t>feature map</a:t>
            </a:r>
            <a:r>
              <a:rPr lang="zh-CN" altLang="en-US" dirty="0"/>
              <a:t>独立的去做最大池化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池化层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9DE1736-14CE-D0B1-EFB2-16947F3A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26" y="3429000"/>
            <a:ext cx="5267748" cy="28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音频深度学习模型的基本框架：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音频处理的深度学习模型</a:t>
            </a:r>
          </a:p>
        </p:txBody>
      </p:sp>
      <p:pic>
        <p:nvPicPr>
          <p:cNvPr id="8194" name="Picture 2" descr="1_rBUXN2u1Yh-9pxKzUGjmMg">
            <a:extLst>
              <a:ext uri="{FF2B5EF4-FFF2-40B4-BE49-F238E27FC236}">
                <a16:creationId xmlns:a16="http://schemas.microsoft.com/office/drawing/2014/main" id="{3835DE40-F0A1-1EB7-F4CC-8E4D6361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35" y="2412259"/>
            <a:ext cx="8397529" cy="32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22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卷积神经网络堆叠多层，每一层所抽取的特征都是不一样的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一般来说，底层网络抽取局部的低水平特征； 高层的网络抽取更加高水平的特征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  <a:r>
              <a:rPr lang="en-US" altLang="zh-CN" dirty="0"/>
              <a:t>-</a:t>
            </a:r>
            <a:r>
              <a:rPr lang="zh-CN" altLang="en-US" dirty="0"/>
              <a:t>特征提取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1C6605A-CE57-F915-8FDA-D13CD60D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413635"/>
            <a:ext cx="76485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12C30F7-88A3-2F9B-35FC-25443B685C7F}"/>
                  </a:ext>
                </a:extLst>
              </p14:cNvPr>
              <p14:cNvContentPartPr/>
              <p14:nvPr/>
            </p14:nvContentPartPr>
            <p14:xfrm>
              <a:off x="3657600" y="1866960"/>
              <a:ext cx="6877440" cy="2324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12C30F7-88A3-2F9B-35FC-25443B685C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40" y="1857600"/>
                <a:ext cx="689616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41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卷积神经网络堆叠多层，每一层所抽取的特征都是不一样的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一般来说，底层网络抽取局部的低水平特征； 高层的网络抽取更加高水平的特征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  <a:r>
              <a:rPr lang="en-US" altLang="zh-CN" dirty="0"/>
              <a:t>-</a:t>
            </a:r>
            <a:r>
              <a:rPr lang="zh-CN" altLang="en-US" dirty="0"/>
              <a:t>特征提取</a:t>
            </a:r>
          </a:p>
        </p:txBody>
      </p:sp>
      <p:pic>
        <p:nvPicPr>
          <p:cNvPr id="14338" name="Picture 2" descr="直白介绍卷积神经网络">
            <a:extLst>
              <a:ext uri="{FF2B5EF4-FFF2-40B4-BE49-F238E27FC236}">
                <a16:creationId xmlns:a16="http://schemas.microsoft.com/office/drawing/2014/main" id="{72039552-4AE7-4A7C-EDBC-AB7B6F4E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64" y="2335136"/>
            <a:ext cx="4061672" cy="428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9148E07-6BF5-2BE4-7BF6-99A161BDD877}"/>
                  </a:ext>
                </a:extLst>
              </p14:cNvPr>
              <p14:cNvContentPartPr/>
              <p14:nvPr/>
            </p14:nvContentPartPr>
            <p14:xfrm>
              <a:off x="7515360" y="6257880"/>
              <a:ext cx="628920" cy="529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9148E07-6BF5-2BE4-7BF6-99A161BDD8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6000" y="6248520"/>
                <a:ext cx="647640" cy="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08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因为卷积神经网络已经将高水平特征抽取出来，所以最后可以将其</a:t>
            </a:r>
            <a:r>
              <a:rPr lang="en-US" altLang="zh-CN" dirty="0"/>
              <a:t>feature map</a:t>
            </a:r>
            <a:r>
              <a:rPr lang="zh-CN" altLang="en-US" dirty="0"/>
              <a:t>转化为一个向量，输入到</a:t>
            </a:r>
            <a:r>
              <a:rPr lang="en-US" altLang="zh-CN" dirty="0"/>
              <a:t>MLP</a:t>
            </a:r>
            <a:r>
              <a:rPr lang="zh-CN" altLang="en-US" dirty="0"/>
              <a:t>层，得到概率预测结果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  <a:r>
              <a:rPr lang="en-US" altLang="zh-CN" dirty="0"/>
              <a:t>-</a:t>
            </a:r>
            <a:r>
              <a:rPr lang="zh-CN" altLang="en-US" dirty="0"/>
              <a:t>特征提取</a:t>
            </a:r>
          </a:p>
        </p:txBody>
      </p:sp>
      <p:pic>
        <p:nvPicPr>
          <p:cNvPr id="2" name="Picture 2" descr="CNN卷积神经网络原理详解（上）_三景页三景页的博客-CSDN博客">
            <a:extLst>
              <a:ext uri="{FF2B5EF4-FFF2-40B4-BE49-F238E27FC236}">
                <a16:creationId xmlns:a16="http://schemas.microsoft.com/office/drawing/2014/main" id="{D169F45E-B12F-DF31-B1B7-A3D15249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3" y="2985550"/>
            <a:ext cx="6751493" cy="24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7766096-61DE-B436-7CCD-E7B594EF1A00}"/>
                  </a:ext>
                </a:extLst>
              </p14:cNvPr>
              <p14:cNvContentPartPr/>
              <p14:nvPr/>
            </p14:nvContentPartPr>
            <p14:xfrm>
              <a:off x="4762440" y="2367000"/>
              <a:ext cx="4424760" cy="35006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7766096-61DE-B436-7CCD-E7B594EF1A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3080" y="2357640"/>
                <a:ext cx="4443480" cy="35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9CC8D42-D16C-7661-2B3C-6B256B39C32F}"/>
                  </a:ext>
                </a:extLst>
              </p14:cNvPr>
              <p14:cNvContentPartPr/>
              <p14:nvPr/>
            </p14:nvContentPartPr>
            <p14:xfrm>
              <a:off x="8115480" y="2347920"/>
              <a:ext cx="3800520" cy="38055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9CC8D42-D16C-7661-2B3C-6B256B39C3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6120" y="2338560"/>
                <a:ext cx="3819240" cy="38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423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778614" y="218186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9" name="星形: 十角 8"/>
          <p:cNvSpPr/>
          <p:nvPr/>
        </p:nvSpPr>
        <p:spPr>
          <a:xfrm>
            <a:off x="3979330" y="21766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 txBox="1"/>
          <p:nvPr/>
        </p:nvSpPr>
        <p:spPr>
          <a:xfrm>
            <a:off x="4779249" y="317754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卷积神经网络介绍</a:t>
            </a:r>
          </a:p>
        </p:txBody>
      </p:sp>
      <p:sp>
        <p:nvSpPr>
          <p:cNvPr id="3" name="星形: 十角 8"/>
          <p:cNvSpPr/>
          <p:nvPr/>
        </p:nvSpPr>
        <p:spPr>
          <a:xfrm>
            <a:off x="3978695" y="317232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4777344" y="417322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MobileNet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6" name="星形: 十角 8"/>
          <p:cNvSpPr/>
          <p:nvPr/>
        </p:nvSpPr>
        <p:spPr>
          <a:xfrm>
            <a:off x="3979330" y="41959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FF54F77-A497-8E38-ADD4-DA5FBFA145EC}"/>
                  </a:ext>
                </a:extLst>
              </p14:cNvPr>
              <p14:cNvContentPartPr/>
              <p14:nvPr/>
            </p14:nvContentPartPr>
            <p14:xfrm>
              <a:off x="4624560" y="4633920"/>
              <a:ext cx="1971720" cy="838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FF54F77-A497-8E38-ADD4-DA5FBFA145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5200" y="4624560"/>
                <a:ext cx="1990440" cy="8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40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MobileNet-v1</a:t>
            </a:r>
            <a:r>
              <a:rPr lang="zh-CN" altLang="en-US" sz="1600" dirty="0"/>
              <a:t>中提出了</a:t>
            </a:r>
            <a:r>
              <a:rPr lang="en-US" altLang="zh-CN" sz="1600" dirty="0" err="1"/>
              <a:t>depthwise</a:t>
            </a:r>
            <a:r>
              <a:rPr lang="en-US" altLang="zh-CN" sz="1600" dirty="0"/>
              <a:t> separable </a:t>
            </a:r>
            <a:r>
              <a:rPr lang="zh-CN" altLang="en-US" sz="1600" dirty="0"/>
              <a:t>卷积，降低模型参数量；</a:t>
            </a:r>
            <a:endParaRPr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深度可分卷积</a:t>
            </a:r>
          </a:p>
        </p:txBody>
      </p:sp>
    </p:spTree>
    <p:extLst>
      <p:ext uri="{BB962C8B-B14F-4D97-AF65-F5344CB8AC3E}">
        <p14:creationId xmlns:p14="http://schemas.microsoft.com/office/powerpoint/2010/main" val="350679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3997583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MobileNet-v1</a:t>
            </a:r>
            <a:r>
              <a:rPr lang="zh-CN" altLang="en-US" sz="1600" dirty="0"/>
              <a:t>中提出了</a:t>
            </a:r>
            <a:r>
              <a:rPr lang="en-US" altLang="zh-CN" sz="1600" dirty="0" err="1"/>
              <a:t>depthwise</a:t>
            </a:r>
            <a:r>
              <a:rPr lang="en-US" altLang="zh-CN" sz="1600" dirty="0"/>
              <a:t> separable </a:t>
            </a:r>
            <a:r>
              <a:rPr lang="zh-CN" altLang="en-US" sz="1600" dirty="0"/>
              <a:t>卷积，降低模型参数量；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普通卷积参数量计算</a:t>
            </a:r>
            <a:r>
              <a:rPr lang="en-US" altLang="zh-CN" sz="1600" dirty="0"/>
              <a:t>(</a:t>
            </a:r>
            <a:r>
              <a:rPr lang="zh-CN" altLang="en-US" sz="1600" dirty="0"/>
              <a:t>示例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卷积层共</a:t>
            </a:r>
            <a:r>
              <a:rPr lang="en-US" altLang="zh-CN" sz="1600" dirty="0"/>
              <a:t>4</a:t>
            </a:r>
            <a:r>
              <a:rPr lang="zh-CN" altLang="en-US" sz="1600" dirty="0"/>
              <a:t>个</a:t>
            </a:r>
            <a:r>
              <a:rPr lang="en-US" altLang="zh-CN" sz="1600" dirty="0"/>
              <a:t>Filter</a:t>
            </a:r>
            <a:r>
              <a:rPr lang="zh-CN" altLang="en-US" sz="1600" dirty="0"/>
              <a:t>，每个</a:t>
            </a:r>
            <a:r>
              <a:rPr lang="en-US" altLang="zh-CN" sz="1600" dirty="0"/>
              <a:t>Filter</a:t>
            </a:r>
            <a:r>
              <a:rPr lang="zh-CN" altLang="en-US" sz="1600" dirty="0"/>
              <a:t>包含了</a:t>
            </a:r>
            <a:r>
              <a:rPr lang="en-US" altLang="zh-CN" sz="1600" dirty="0"/>
              <a:t>3</a:t>
            </a:r>
            <a:r>
              <a:rPr lang="zh-CN" altLang="en-US" sz="1600" dirty="0"/>
              <a:t>个</a:t>
            </a:r>
            <a:r>
              <a:rPr lang="en-US" altLang="zh-CN" sz="1600" dirty="0"/>
              <a:t>Kernel</a:t>
            </a:r>
            <a:r>
              <a:rPr lang="zh-CN" altLang="en-US" sz="1600" dirty="0"/>
              <a:t>，每个</a:t>
            </a:r>
            <a:r>
              <a:rPr lang="en-US" altLang="zh-CN" sz="1600" dirty="0"/>
              <a:t>Kernel</a:t>
            </a:r>
            <a:r>
              <a:rPr lang="zh-CN" altLang="en-US" sz="1600" dirty="0"/>
              <a:t>的大小为</a:t>
            </a:r>
            <a:r>
              <a:rPr lang="en-US" altLang="zh-CN" sz="1600" dirty="0"/>
              <a:t>3×3</a:t>
            </a:r>
            <a:r>
              <a:rPr lang="zh-CN" altLang="en-US" sz="1600" dirty="0"/>
              <a:t>。因此卷积层的参数数量是：</a:t>
            </a:r>
            <a:r>
              <a:rPr lang="en-US" altLang="zh-CN" sz="1600" dirty="0"/>
              <a:t>4 × 3 × 3 × 3 = 108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深度可分卷积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CB0BB6-6781-0421-9BA0-4369EB85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48" y="1613535"/>
            <a:ext cx="6917548" cy="36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E769107-A0E9-9681-8274-47676E8378D8}"/>
                  </a:ext>
                </a:extLst>
              </p14:cNvPr>
              <p14:cNvContentPartPr/>
              <p14:nvPr/>
            </p14:nvContentPartPr>
            <p14:xfrm>
              <a:off x="5014800" y="1947960"/>
              <a:ext cx="6667920" cy="41151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E769107-A0E9-9681-8274-47676E8378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5440" y="1938600"/>
                <a:ext cx="668664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41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3997583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MobileNet-v1</a:t>
            </a:r>
            <a:r>
              <a:rPr lang="zh-CN" altLang="en-US" sz="1600" dirty="0"/>
              <a:t>中提出了</a:t>
            </a:r>
            <a:r>
              <a:rPr lang="en-US" altLang="zh-CN" sz="1600" dirty="0" err="1"/>
              <a:t>depthwise</a:t>
            </a:r>
            <a:r>
              <a:rPr lang="en-US" altLang="zh-CN" sz="1600" dirty="0"/>
              <a:t> separable </a:t>
            </a:r>
            <a:r>
              <a:rPr lang="zh-CN" altLang="en-US" sz="1600" dirty="0"/>
              <a:t>卷积，降低模型参数量；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普通卷积参数量计算</a:t>
            </a:r>
            <a:r>
              <a:rPr lang="en-US" altLang="zh-CN" sz="1600" dirty="0"/>
              <a:t>(</a:t>
            </a:r>
            <a:r>
              <a:rPr lang="zh-CN" altLang="en-US" sz="1600" dirty="0"/>
              <a:t>示例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卷积层共</a:t>
            </a:r>
            <a:r>
              <a:rPr lang="en-US" altLang="zh-CN" sz="1600" dirty="0"/>
              <a:t>4</a:t>
            </a:r>
            <a:r>
              <a:rPr lang="zh-CN" altLang="en-US" sz="1600" dirty="0"/>
              <a:t>个</a:t>
            </a:r>
            <a:r>
              <a:rPr lang="en-US" altLang="zh-CN" sz="1600" dirty="0"/>
              <a:t>Filter</a:t>
            </a:r>
            <a:r>
              <a:rPr lang="zh-CN" altLang="en-US" sz="1600" dirty="0"/>
              <a:t>，每个</a:t>
            </a:r>
            <a:r>
              <a:rPr lang="en-US" altLang="zh-CN" sz="1600" dirty="0"/>
              <a:t>Filter</a:t>
            </a:r>
            <a:r>
              <a:rPr lang="zh-CN" altLang="en-US" sz="1600" dirty="0"/>
              <a:t>包含了</a:t>
            </a:r>
            <a:r>
              <a:rPr lang="en-US" altLang="zh-CN" sz="1600" dirty="0"/>
              <a:t>3</a:t>
            </a:r>
            <a:r>
              <a:rPr lang="zh-CN" altLang="en-US" sz="1600" dirty="0"/>
              <a:t>个</a:t>
            </a:r>
            <a:r>
              <a:rPr lang="en-US" altLang="zh-CN" sz="1600" dirty="0"/>
              <a:t>Kernel</a:t>
            </a:r>
            <a:r>
              <a:rPr lang="zh-CN" altLang="en-US" sz="1600" dirty="0"/>
              <a:t>，每个</a:t>
            </a:r>
            <a:r>
              <a:rPr lang="en-US" altLang="zh-CN" sz="1600" dirty="0"/>
              <a:t>Kernel</a:t>
            </a:r>
            <a:r>
              <a:rPr lang="zh-CN" altLang="en-US" sz="1600" dirty="0"/>
              <a:t>的大小为</a:t>
            </a:r>
            <a:r>
              <a:rPr lang="en-US" altLang="zh-CN" sz="1600" dirty="0"/>
              <a:t>3×3</a:t>
            </a:r>
            <a:r>
              <a:rPr lang="zh-CN" altLang="en-US" sz="1600" dirty="0"/>
              <a:t>。因此卷积层的参数数量是：</a:t>
            </a:r>
            <a:r>
              <a:rPr lang="en-US" altLang="zh-CN" sz="1600" dirty="0"/>
              <a:t>4 × 3 × 3 × 3 = 108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深度可分卷积：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/>
              <a:t>Depthwise</a:t>
            </a:r>
            <a:r>
              <a:rPr lang="en-US" altLang="zh-CN" sz="1600" dirty="0"/>
              <a:t> </a:t>
            </a:r>
            <a:r>
              <a:rPr lang="zh-CN" altLang="en-US" sz="1600" dirty="0"/>
              <a:t>卷积：一个卷积对应一个通道，保持原</a:t>
            </a:r>
            <a:r>
              <a:rPr lang="en-US" altLang="zh-CN" sz="1600" dirty="0"/>
              <a:t>feature</a:t>
            </a:r>
            <a:r>
              <a:rPr lang="zh-CN" altLang="en-US" sz="1600" dirty="0"/>
              <a:t>图的通道数不变</a:t>
            </a:r>
            <a:endParaRPr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深度可分卷积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4BAB34-16E4-0E62-46D6-DE0FBD0E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54" y="1453619"/>
            <a:ext cx="5946352" cy="233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A5D3EC3-71DF-000D-4DFE-24E4672DD61A}"/>
                  </a:ext>
                </a:extLst>
              </p14:cNvPr>
              <p14:cNvContentPartPr/>
              <p14:nvPr/>
            </p14:nvContentPartPr>
            <p14:xfrm>
              <a:off x="957240" y="3081240"/>
              <a:ext cx="9815760" cy="1700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A5D3EC3-71DF-000D-4DFE-24E4672DD6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7880" y="3071880"/>
                <a:ext cx="9834480" cy="17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551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3997583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MobileNet-v1</a:t>
            </a:r>
            <a:r>
              <a:rPr lang="zh-CN" altLang="en-US" sz="1600" dirty="0"/>
              <a:t>中提出了</a:t>
            </a:r>
            <a:r>
              <a:rPr lang="en-US" altLang="zh-CN" sz="1600" dirty="0" err="1"/>
              <a:t>depthwise</a:t>
            </a:r>
            <a:r>
              <a:rPr lang="en-US" altLang="zh-CN" sz="1600" dirty="0"/>
              <a:t> separable </a:t>
            </a:r>
            <a:r>
              <a:rPr lang="zh-CN" altLang="en-US" sz="1600" dirty="0"/>
              <a:t>卷积，降低模型参数量；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普通卷积参数量计算</a:t>
            </a:r>
            <a:r>
              <a:rPr lang="en-US" altLang="zh-CN" sz="1600" dirty="0"/>
              <a:t>(</a:t>
            </a:r>
            <a:r>
              <a:rPr lang="zh-CN" altLang="en-US" sz="1600" dirty="0"/>
              <a:t>示例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卷积层共</a:t>
            </a:r>
            <a:r>
              <a:rPr lang="en-US" altLang="zh-CN" sz="1600" dirty="0"/>
              <a:t>4</a:t>
            </a:r>
            <a:r>
              <a:rPr lang="zh-CN" altLang="en-US" sz="1600" dirty="0"/>
              <a:t>个</a:t>
            </a:r>
            <a:r>
              <a:rPr lang="en-US" altLang="zh-CN" sz="1600" dirty="0"/>
              <a:t>Filter</a:t>
            </a:r>
            <a:r>
              <a:rPr lang="zh-CN" altLang="en-US" sz="1600" dirty="0"/>
              <a:t>，每个</a:t>
            </a:r>
            <a:r>
              <a:rPr lang="en-US" altLang="zh-CN" sz="1600" dirty="0"/>
              <a:t>Filter</a:t>
            </a:r>
            <a:r>
              <a:rPr lang="zh-CN" altLang="en-US" sz="1600" dirty="0"/>
              <a:t>包含了</a:t>
            </a:r>
            <a:r>
              <a:rPr lang="en-US" altLang="zh-CN" sz="1600" dirty="0"/>
              <a:t>3</a:t>
            </a:r>
            <a:r>
              <a:rPr lang="zh-CN" altLang="en-US" sz="1600" dirty="0"/>
              <a:t>个</a:t>
            </a:r>
            <a:r>
              <a:rPr lang="en-US" altLang="zh-CN" sz="1600" dirty="0"/>
              <a:t>Kernel</a:t>
            </a:r>
            <a:r>
              <a:rPr lang="zh-CN" altLang="en-US" sz="1600" dirty="0"/>
              <a:t>，每个</a:t>
            </a:r>
            <a:r>
              <a:rPr lang="en-US" altLang="zh-CN" sz="1600" dirty="0"/>
              <a:t>Kernel</a:t>
            </a:r>
            <a:r>
              <a:rPr lang="zh-CN" altLang="en-US" sz="1600" dirty="0"/>
              <a:t>的大小为</a:t>
            </a:r>
            <a:r>
              <a:rPr lang="en-US" altLang="zh-CN" sz="1600" dirty="0"/>
              <a:t>3×3</a:t>
            </a:r>
            <a:r>
              <a:rPr lang="zh-CN" altLang="en-US" sz="1600" dirty="0"/>
              <a:t>。因此卷积层的参数数量是：</a:t>
            </a:r>
            <a:r>
              <a:rPr lang="en-US" altLang="zh-CN" sz="1600" dirty="0"/>
              <a:t>4 × 3 × 3 × 3 = 108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深度可分卷积：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/>
              <a:t>Depthwise</a:t>
            </a:r>
            <a:r>
              <a:rPr lang="en-US" altLang="zh-CN" sz="1600" dirty="0"/>
              <a:t> </a:t>
            </a:r>
            <a:r>
              <a:rPr lang="zh-CN" altLang="en-US" sz="1600" dirty="0"/>
              <a:t>卷积：一个卷积对应一个通道，保持原</a:t>
            </a:r>
            <a:r>
              <a:rPr lang="en-US" altLang="zh-CN" sz="1600" dirty="0"/>
              <a:t>feature</a:t>
            </a:r>
            <a:r>
              <a:rPr lang="zh-CN" altLang="en-US" sz="1600" dirty="0"/>
              <a:t>图的通道数不变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Pointwise</a:t>
            </a:r>
            <a:r>
              <a:rPr lang="zh-CN" altLang="en-US" sz="1600" dirty="0"/>
              <a:t>卷积：采用</a:t>
            </a:r>
            <a:r>
              <a:rPr lang="en-US" altLang="zh-CN" sz="1600" dirty="0"/>
              <a:t>1x1</a:t>
            </a:r>
            <a:r>
              <a:rPr lang="zh-CN" altLang="en-US" sz="1600" dirty="0"/>
              <a:t>的卷积核，通过</a:t>
            </a:r>
            <a:r>
              <a:rPr lang="en-US" altLang="zh-CN" sz="1600" dirty="0"/>
              <a:t>filter</a:t>
            </a:r>
            <a:r>
              <a:rPr lang="zh-CN" altLang="en-US" sz="1600" dirty="0"/>
              <a:t>数量，改变通道数；</a:t>
            </a:r>
            <a:endParaRPr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深度可分卷积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4BAB34-16E4-0E62-46D6-DE0FBD0E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54" y="1453619"/>
            <a:ext cx="5946352" cy="233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139E48F-5F76-AF3C-32A3-3F037132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17" y="4025232"/>
            <a:ext cx="5887826" cy="242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ABBF465-2FCB-60B1-9C82-D453F59C8084}"/>
                  </a:ext>
                </a:extLst>
              </p14:cNvPr>
              <p14:cNvContentPartPr/>
              <p14:nvPr/>
            </p14:nvContentPartPr>
            <p14:xfrm>
              <a:off x="1238400" y="3271680"/>
              <a:ext cx="7867800" cy="3367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ABBF465-2FCB-60B1-9C82-D453F59C80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9040" y="3262320"/>
                <a:ext cx="7886520" cy="33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329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5440303" cy="45289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MobileNet-v1</a:t>
            </a:r>
            <a:r>
              <a:rPr lang="zh-CN" altLang="en-US" sz="1600" dirty="0"/>
              <a:t>中提出了</a:t>
            </a:r>
            <a:r>
              <a:rPr lang="en-US" altLang="zh-CN" sz="1600" dirty="0" err="1"/>
              <a:t>depthwise</a:t>
            </a:r>
            <a:r>
              <a:rPr lang="en-US" altLang="zh-CN" sz="1600" dirty="0"/>
              <a:t> separable </a:t>
            </a:r>
            <a:r>
              <a:rPr lang="zh-CN" altLang="en-US" sz="1600" dirty="0"/>
              <a:t>卷积，降低模型参数量；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普通卷积参数量计算</a:t>
            </a:r>
            <a:r>
              <a:rPr lang="en-US" altLang="zh-CN" sz="1600" dirty="0"/>
              <a:t>(</a:t>
            </a:r>
            <a:r>
              <a:rPr lang="zh-CN" altLang="en-US" sz="1600" dirty="0"/>
              <a:t>示例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卷积层共</a:t>
            </a:r>
            <a:r>
              <a:rPr lang="en-US" altLang="zh-CN" sz="1600" dirty="0"/>
              <a:t>4</a:t>
            </a:r>
            <a:r>
              <a:rPr lang="zh-CN" altLang="en-US" sz="1600" dirty="0"/>
              <a:t>个</a:t>
            </a:r>
            <a:r>
              <a:rPr lang="en-US" altLang="zh-CN" sz="1600" dirty="0"/>
              <a:t>Filter</a:t>
            </a:r>
            <a:r>
              <a:rPr lang="zh-CN" altLang="en-US" sz="1600" dirty="0"/>
              <a:t>，每个</a:t>
            </a:r>
            <a:r>
              <a:rPr lang="en-US" altLang="zh-CN" sz="1600" dirty="0"/>
              <a:t>Filter</a:t>
            </a:r>
            <a:r>
              <a:rPr lang="zh-CN" altLang="en-US" sz="1600" dirty="0"/>
              <a:t>包含了</a:t>
            </a:r>
            <a:r>
              <a:rPr lang="en-US" altLang="zh-CN" sz="1600" dirty="0"/>
              <a:t>3</a:t>
            </a:r>
            <a:r>
              <a:rPr lang="zh-CN" altLang="en-US" sz="1600" dirty="0"/>
              <a:t>个</a:t>
            </a:r>
            <a:r>
              <a:rPr lang="en-US" altLang="zh-CN" sz="1600" dirty="0"/>
              <a:t>Kernel</a:t>
            </a:r>
            <a:r>
              <a:rPr lang="zh-CN" altLang="en-US" sz="1600" dirty="0"/>
              <a:t>，每个</a:t>
            </a:r>
            <a:r>
              <a:rPr lang="en-US" altLang="zh-CN" sz="1600" dirty="0"/>
              <a:t>Kernel</a:t>
            </a:r>
            <a:r>
              <a:rPr lang="zh-CN" altLang="en-US" sz="1600" dirty="0"/>
              <a:t>的大小为</a:t>
            </a:r>
            <a:r>
              <a:rPr lang="en-US" altLang="zh-CN" sz="1600" dirty="0"/>
              <a:t>3×3</a:t>
            </a:r>
            <a:r>
              <a:rPr lang="zh-CN" altLang="en-US" sz="1600" dirty="0"/>
              <a:t>。因此卷积层的参数数量是：</a:t>
            </a:r>
            <a:r>
              <a:rPr lang="en-US" altLang="zh-CN" sz="1600" dirty="0"/>
              <a:t>4 × 3 × 3 × 3 = 108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深度可分卷积：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/>
              <a:t>Depthwise</a:t>
            </a:r>
            <a:r>
              <a:rPr lang="en-US" altLang="zh-CN" sz="1600" dirty="0"/>
              <a:t> </a:t>
            </a:r>
            <a:r>
              <a:rPr lang="zh-CN" altLang="en-US" sz="1600" dirty="0"/>
              <a:t>卷积：一个卷积对应一个通道，保持原</a:t>
            </a:r>
            <a:r>
              <a:rPr lang="en-US" altLang="zh-CN" sz="1600" dirty="0"/>
              <a:t>feature</a:t>
            </a:r>
            <a:r>
              <a:rPr lang="zh-CN" altLang="en-US" sz="1600" dirty="0"/>
              <a:t>图的通道数不变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Pointwise</a:t>
            </a:r>
            <a:r>
              <a:rPr lang="zh-CN" altLang="en-US" sz="1600" dirty="0"/>
              <a:t>卷积：采用</a:t>
            </a:r>
            <a:r>
              <a:rPr lang="en-US" altLang="zh-CN" sz="1600" dirty="0"/>
              <a:t>1x1</a:t>
            </a:r>
            <a:r>
              <a:rPr lang="zh-CN" altLang="en-US" sz="1600" dirty="0"/>
              <a:t>的卷积核，通过</a:t>
            </a:r>
            <a:r>
              <a:rPr lang="en-US" altLang="zh-CN" sz="1600" dirty="0"/>
              <a:t>filter</a:t>
            </a:r>
            <a:r>
              <a:rPr lang="zh-CN" altLang="en-US" sz="1600" dirty="0"/>
              <a:t>数量，改变通道数；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参数量：</a:t>
            </a:r>
            <a:r>
              <a:rPr lang="en-US" altLang="zh-CN" sz="1600" dirty="0"/>
              <a:t>3 × 3 × 3 + 1 × 1 × 3 × 4 = 39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深度可分卷积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4BAB34-16E4-0E62-46D6-DE0FBD0E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40" y="1906843"/>
            <a:ext cx="4571366" cy="17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139E48F-5F76-AF3C-32A3-3F037132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589" y="4054599"/>
            <a:ext cx="4353074" cy="17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30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Residual block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残差连接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A0C52-3C7C-F3D5-A69D-D868F5FC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127" y="2076450"/>
            <a:ext cx="2714625" cy="2705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7C34F4-8BF1-51C8-59F9-F21354D7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850" y="1304925"/>
            <a:ext cx="1228725" cy="4248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7815DFA-A5B7-74C0-BAF9-1A35AF0E6294}"/>
                  </a:ext>
                </a:extLst>
              </p14:cNvPr>
              <p14:cNvContentPartPr/>
              <p14:nvPr/>
            </p14:nvContentPartPr>
            <p14:xfrm>
              <a:off x="852480" y="938160"/>
              <a:ext cx="9473040" cy="5391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7815DFA-A5B7-74C0-BAF9-1A35AF0E62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120" y="928800"/>
                <a:ext cx="9491760" cy="54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60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778614" y="218186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9" name="星形: 十角 8"/>
          <p:cNvSpPr/>
          <p:nvPr/>
        </p:nvSpPr>
        <p:spPr>
          <a:xfrm>
            <a:off x="3979330" y="21766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 txBox="1"/>
          <p:nvPr/>
        </p:nvSpPr>
        <p:spPr>
          <a:xfrm>
            <a:off x="4779249" y="317754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卷积神经网络介绍</a:t>
            </a:r>
          </a:p>
        </p:txBody>
      </p:sp>
      <p:sp>
        <p:nvSpPr>
          <p:cNvPr id="3" name="星形: 十角 8"/>
          <p:cNvSpPr/>
          <p:nvPr/>
        </p:nvSpPr>
        <p:spPr>
          <a:xfrm>
            <a:off x="3978695" y="317232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4777344" y="417322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MobileNet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6" name="星形: 十角 8"/>
          <p:cNvSpPr/>
          <p:nvPr/>
        </p:nvSpPr>
        <p:spPr>
          <a:xfrm>
            <a:off x="3979330" y="41959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MobileNet-v2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继续大量使用</a:t>
            </a:r>
            <a:r>
              <a:rPr lang="en-US" altLang="zh-CN" dirty="0" err="1"/>
              <a:t>depthwise</a:t>
            </a:r>
            <a:r>
              <a:rPr lang="en-US" altLang="zh-CN" dirty="0"/>
              <a:t> separable conv</a:t>
            </a:r>
            <a:r>
              <a:rPr lang="zh-CN" altLang="en-US" dirty="0"/>
              <a:t>； 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但是添加了</a:t>
            </a:r>
            <a:r>
              <a:rPr lang="en-US" altLang="zh-CN" dirty="0"/>
              <a:t>inverted </a:t>
            </a:r>
            <a:r>
              <a:rPr lang="en-US" altLang="zh-CN" dirty="0" err="1"/>
              <a:t>redisual</a:t>
            </a:r>
            <a:r>
              <a:rPr lang="en-US" altLang="zh-CN" dirty="0"/>
              <a:t> block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en-US" altLang="zh-CN" dirty="0"/>
              <a:t>Linear bottleneck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09BDF6-0524-D020-6C73-B155B224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3648922"/>
            <a:ext cx="66103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7D3804F-512B-4FAD-9A43-3BCF897EA220}"/>
                  </a:ext>
                </a:extLst>
              </p14:cNvPr>
              <p14:cNvContentPartPr/>
              <p14:nvPr/>
            </p14:nvContentPartPr>
            <p14:xfrm>
              <a:off x="2257560" y="2581200"/>
              <a:ext cx="6401160" cy="3110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7D3804F-512B-4FAD-9A43-3BCF897EA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8200" y="2571840"/>
                <a:ext cx="6419880" cy="31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992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MobileNet-v3</a:t>
            </a:r>
            <a:r>
              <a:rPr lang="zh-CN" altLang="en-US" dirty="0"/>
              <a:t>的改进：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架构搜索与人工设计结合，共同修改网络的架构；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模型初始使用更少的卷积核；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Hard-swish</a:t>
            </a:r>
            <a:r>
              <a:rPr lang="zh-CN" altLang="en-US" dirty="0"/>
              <a:t>函数：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en-US" altLang="zh-CN" dirty="0"/>
              <a:t>MobileNet-v3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1AF8A-8F5B-A17C-A1DF-BF53FE86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97" y="3211632"/>
            <a:ext cx="2905125" cy="67627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E22C56-3047-91AE-0B87-4B4E1B61C4F1}"/>
              </a:ext>
            </a:extLst>
          </p:cNvPr>
          <p:cNvCxnSpPr/>
          <p:nvPr/>
        </p:nvCxnSpPr>
        <p:spPr>
          <a:xfrm>
            <a:off x="4830792" y="3562709"/>
            <a:ext cx="1265208" cy="0"/>
          </a:xfrm>
          <a:prstGeom prst="straightConnector1">
            <a:avLst/>
          </a:prstGeom>
          <a:ln w="22225">
            <a:solidFill>
              <a:schemeClr val="accent5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B68EA67-8769-88F8-EFAB-BB40672A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970" y="3224571"/>
            <a:ext cx="3284764" cy="676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B008E3B-54AF-CE88-263A-99A521D861E5}"/>
                  </a:ext>
                </a:extLst>
              </p14:cNvPr>
              <p14:cNvContentPartPr/>
              <p14:nvPr/>
            </p14:nvContentPartPr>
            <p14:xfrm>
              <a:off x="1062000" y="2376360"/>
              <a:ext cx="10544400" cy="32198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B008E3B-54AF-CE88-263A-99A521D861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2640" y="2367000"/>
                <a:ext cx="10563120" cy="32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30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MobileNet-v3</a:t>
            </a:r>
            <a:r>
              <a:rPr lang="zh-CN" altLang="en-US" dirty="0"/>
              <a:t>的改进：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架构搜索与人工设计结合，共同修改网络的架构；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模型初始使用更少的卷积核；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Hard-swish</a:t>
            </a:r>
            <a:r>
              <a:rPr lang="zh-CN" altLang="en-US" dirty="0"/>
              <a:t>函数：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通道注意力机制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en-US" altLang="zh-CN" dirty="0"/>
              <a:t>MobileNet-v3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1AF8A-8F5B-A17C-A1DF-BF53FE86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97" y="3211632"/>
            <a:ext cx="2905125" cy="67627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E22C56-3047-91AE-0B87-4B4E1B61C4F1}"/>
              </a:ext>
            </a:extLst>
          </p:cNvPr>
          <p:cNvCxnSpPr/>
          <p:nvPr/>
        </p:nvCxnSpPr>
        <p:spPr>
          <a:xfrm>
            <a:off x="4830792" y="3562709"/>
            <a:ext cx="1265208" cy="0"/>
          </a:xfrm>
          <a:prstGeom prst="straightConnector1">
            <a:avLst/>
          </a:prstGeom>
          <a:ln w="22225">
            <a:solidFill>
              <a:schemeClr val="accent5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B68EA67-8769-88F8-EFAB-BB40672A3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970" y="3224571"/>
            <a:ext cx="3284764" cy="6762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6D05FE7-399E-B334-3DD1-B56AD4FC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75" y="4914138"/>
            <a:ext cx="7081568" cy="166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FCC2636-C626-442E-1690-44E7E3E89CF9}"/>
                  </a:ext>
                </a:extLst>
              </p14:cNvPr>
              <p14:cNvContentPartPr/>
              <p14:nvPr/>
            </p14:nvContentPartPr>
            <p14:xfrm>
              <a:off x="2871720" y="4305240"/>
              <a:ext cx="8777880" cy="1833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FCC2636-C626-442E-1690-44E7E3E89C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2360" y="4295880"/>
                <a:ext cx="8796600" cy="18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586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74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1"/>
            <a:ext cx="5177626" cy="3973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生物的神经元：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生物神经元由树突、细胞体、轴突等部分组成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树突是细胞体的输入端，其接受四周的神经冲动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effectLst/>
                <a:latin typeface="-apple-system"/>
              </a:rPr>
              <a:t>轴突是细胞体的输出端，其发挥传递神经冲动给其他神经元的作用</a:t>
            </a:r>
            <a:endParaRPr lang="en-US" altLang="zh-CN" sz="1600" b="1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生物神经元具有兴奋和抑制两种状态，当接受的刺激高于一定阈值时，则会进入兴奋状态并将神经冲动由轴突传出，反之则没有神经冲动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r>
              <a:rPr lang="zh-CN" altLang="en-US" sz="1600" b="1" dirty="0"/>
              <a:t>神经网络其实与人的神经元结构类似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1600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生物神经元结构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CF010-1663-C058-DEE2-81E23FE4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77" y="2124664"/>
            <a:ext cx="4962839" cy="260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817155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Fully-connected neural networks</a:t>
            </a:r>
            <a:r>
              <a:rPr lang="zh-CN" altLang="en-US" b="1" dirty="0"/>
              <a:t>， 也叫多层感知机</a:t>
            </a:r>
            <a:r>
              <a:rPr lang="en-US" altLang="zh-CN" b="1" dirty="0"/>
              <a:t>(multi-layer perceptron, MLP)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每一层的数学运算可以由如下公式表示</a:t>
            </a:r>
            <a:r>
              <a:rPr lang="en-US" altLang="zh-CN" dirty="0"/>
              <a:t>(j = 1, 2, …, J)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全连接网络</a:t>
            </a:r>
          </a:p>
        </p:txBody>
      </p:sp>
      <p:pic>
        <p:nvPicPr>
          <p:cNvPr id="1028" name="Picture 4" descr="动图">
            <a:extLst>
              <a:ext uri="{FF2B5EF4-FFF2-40B4-BE49-F238E27FC236}">
                <a16:creationId xmlns:a16="http://schemas.microsoft.com/office/drawing/2014/main" id="{F9584D8A-7ECC-B618-25D4-1E16CBD2E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07" y="1198599"/>
            <a:ext cx="3417086" cy="237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A89FA5-327B-1754-1ABA-F0B78D9E8084}"/>
                  </a:ext>
                </a:extLst>
              </p:cNvPr>
              <p:cNvSpPr txBox="1"/>
              <p:nvPr/>
            </p:nvSpPr>
            <p:spPr>
              <a:xfrm>
                <a:off x="2096359" y="3000587"/>
                <a:ext cx="228658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A89FA5-327B-1754-1ABA-F0B78D9E8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59" y="3000587"/>
                <a:ext cx="2286588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3538D5E4-B624-6A9C-E209-21BF90FC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15" y="3989494"/>
            <a:ext cx="4292070" cy="20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9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553582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激活函数是神经网络具有强大表示能力的关键：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没有激活函数，神经网络全是输入的一系列线性组合，毫无意义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激活函数 </a:t>
            </a:r>
            <a:r>
              <a:rPr lang="en-US" altLang="zh-CN" dirty="0"/>
              <a:t>f </a:t>
            </a:r>
            <a:r>
              <a:rPr lang="zh-CN" altLang="en-US" dirty="0"/>
              <a:t>常见的有：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pic>
        <p:nvPicPr>
          <p:cNvPr id="3076" name="Picture 4" descr="深度学习的激活函数 ：sigmoid、tanh、ReLU 、Leaky Relu、RReLU、softsign  、softplus、GELU_wamg潇潇的博客-CSDN博客_softplus">
            <a:extLst>
              <a:ext uri="{FF2B5EF4-FFF2-40B4-BE49-F238E27FC236}">
                <a16:creationId xmlns:a16="http://schemas.microsoft.com/office/drawing/2014/main" id="{CF622C48-4A0C-258E-1154-EFD1A674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59602"/>
            <a:ext cx="7924800" cy="34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2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778614" y="218186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9" name="星形: 十角 8"/>
          <p:cNvSpPr/>
          <p:nvPr/>
        </p:nvSpPr>
        <p:spPr>
          <a:xfrm>
            <a:off x="3979330" y="21766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 txBox="1"/>
          <p:nvPr/>
        </p:nvSpPr>
        <p:spPr>
          <a:xfrm>
            <a:off x="4779249" y="317754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卷积神经网络介绍</a:t>
            </a:r>
          </a:p>
        </p:txBody>
      </p:sp>
      <p:sp>
        <p:nvSpPr>
          <p:cNvPr id="3" name="星形: 十角 8"/>
          <p:cNvSpPr/>
          <p:nvPr/>
        </p:nvSpPr>
        <p:spPr>
          <a:xfrm>
            <a:off x="3978695" y="317232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4777344" y="417322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MobileNet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6" name="星形: 十角 8"/>
          <p:cNvSpPr/>
          <p:nvPr/>
        </p:nvSpPr>
        <p:spPr>
          <a:xfrm>
            <a:off x="3979330" y="41959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702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图片由像素组成：黑白照片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  <p:pic>
        <p:nvPicPr>
          <p:cNvPr id="4098" name="Picture 2" descr="直白介绍卷积神经网络">
            <a:extLst>
              <a:ext uri="{FF2B5EF4-FFF2-40B4-BE49-F238E27FC236}">
                <a16:creationId xmlns:a16="http://schemas.microsoft.com/office/drawing/2014/main" id="{C04BF504-E771-360A-5662-6758D91CE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080" y="2292990"/>
            <a:ext cx="3877840" cy="387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6DE08CB-1E7D-722E-E239-156945694AA3}"/>
                  </a:ext>
                </a:extLst>
              </p14:cNvPr>
              <p14:cNvContentPartPr/>
              <p14:nvPr/>
            </p14:nvContentPartPr>
            <p14:xfrm>
              <a:off x="5886360" y="4210200"/>
              <a:ext cx="105120" cy="90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6DE08CB-1E7D-722E-E239-156945694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7000" y="4200840"/>
                <a:ext cx="12384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03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图片由像素组成：彩色图片由</a:t>
            </a:r>
            <a:r>
              <a:rPr lang="en-US" altLang="zh-CN" b="1" dirty="0"/>
              <a:t>RGB</a:t>
            </a:r>
            <a:r>
              <a:rPr lang="zh-CN" altLang="en-US" b="1" dirty="0"/>
              <a:t>三通道的像素矩阵组成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F8E2E9-B9A5-C674-729E-771D73A7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53" y="2225463"/>
            <a:ext cx="7850293" cy="441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5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6391</TotalTime>
  <Words>1575</Words>
  <Application>Microsoft Office PowerPoint</Application>
  <PresentationFormat>宽屏</PresentationFormat>
  <Paragraphs>187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-apple-system</vt:lpstr>
      <vt:lpstr>等线</vt:lpstr>
      <vt:lpstr>等线 Light</vt:lpstr>
      <vt:lpstr>思源黑体 CN Bold</vt:lpstr>
      <vt:lpstr>微软雅黑</vt:lpstr>
      <vt:lpstr>Arial</vt:lpstr>
      <vt:lpstr>Cambria Math</vt:lpstr>
      <vt:lpstr>Century Gothic</vt:lpstr>
      <vt:lpstr>Office 主题</vt:lpstr>
      <vt:lpstr>自定义设计方案</vt:lpstr>
      <vt:lpstr> 卷积网络架构之MobileNet </vt:lpstr>
      <vt:lpstr>音频处理的深度学习模型</vt:lpstr>
      <vt:lpstr>目 录</vt:lpstr>
      <vt:lpstr>生物神经元结构</vt:lpstr>
      <vt:lpstr>全连接网络</vt:lpstr>
      <vt:lpstr>激活函数</vt:lpstr>
      <vt:lpstr>目 录</vt:lpstr>
      <vt:lpstr>处理图片为什么不能直接用MLP？</vt:lpstr>
      <vt:lpstr>处理图片为什么不能直接用MLP？</vt:lpstr>
      <vt:lpstr>处理图片为什么不能直接用MLP？</vt:lpstr>
      <vt:lpstr>处理图片为什么不能直接用MLP？</vt:lpstr>
      <vt:lpstr>处理图片为什么不能直接用MLP？</vt:lpstr>
      <vt:lpstr>卷积神经网络</vt:lpstr>
      <vt:lpstr>卷积神经网络</vt:lpstr>
      <vt:lpstr>卷积神经网络</vt:lpstr>
      <vt:lpstr>激活函数</vt:lpstr>
      <vt:lpstr>池化层</vt:lpstr>
      <vt:lpstr>池化层</vt:lpstr>
      <vt:lpstr>池化层</vt:lpstr>
      <vt:lpstr>卷积神经网络-特征提取</vt:lpstr>
      <vt:lpstr>卷积神经网络-特征提取</vt:lpstr>
      <vt:lpstr>卷积神经网络-特征提取</vt:lpstr>
      <vt:lpstr>目 录</vt:lpstr>
      <vt:lpstr>深度可分卷积</vt:lpstr>
      <vt:lpstr>深度可分卷积</vt:lpstr>
      <vt:lpstr>深度可分卷积</vt:lpstr>
      <vt:lpstr>深度可分卷积</vt:lpstr>
      <vt:lpstr>深度可分卷积</vt:lpstr>
      <vt:lpstr>残差连接</vt:lpstr>
      <vt:lpstr>Linear bottleneck</vt:lpstr>
      <vt:lpstr>MobileNet-v3</vt:lpstr>
      <vt:lpstr>MobileNet-v3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朱威</dc:creator>
  <cp:lastModifiedBy>朱 威</cp:lastModifiedBy>
  <cp:revision>1276</cp:revision>
  <dcterms:created xsi:type="dcterms:W3CDTF">2015-09-05T08:54:00Z</dcterms:created>
  <dcterms:modified xsi:type="dcterms:W3CDTF">2022-11-28T12:26:31Z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1793EB589C0D4F959C0A3BDBB131C3E7</vt:lpwstr>
  </property>
  <property fmtid="{D5CDD505-2E9C-101B-9397-08002B2CF9AE}" pid="3" name="KSOProductBuildVer">
    <vt:lpwstr>2052-11.1.0.11551</vt:lpwstr>
  </property>
</Properties>
</file>