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0" r:id="rId3"/>
    <p:sldId id="421" r:id="rId4"/>
    <p:sldId id="422" r:id="rId5"/>
    <p:sldId id="423" r:id="rId6"/>
    <p:sldId id="429" r:id="rId7"/>
    <p:sldId id="425" r:id="rId8"/>
    <p:sldId id="428" r:id="rId9"/>
    <p:sldId id="430" r:id="rId10"/>
    <p:sldId id="431" r:id="rId11"/>
    <p:sldId id="432" r:id="rId12"/>
    <p:sldId id="433" r:id="rId13"/>
    <p:sldId id="426" r:id="rId14"/>
    <p:sldId id="427" r:id="rId15"/>
    <p:sldId id="4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5AC1C-0928-4A36-9190-A32007EF265E}" v="28" dt="2021-05-13T21:23:17.782"/>
    <p1510:client id="{E7FC5E13-5939-4BA5-87CB-A61432490765}" v="29" dt="2021-05-14T00:29:43.561"/>
    <p1510:client id="{F4742C0A-9C32-44F9-A599-DA3AE6F20A05}" v="1" dt="2021-05-13T07:10:18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407" autoAdjust="0"/>
  </p:normalViewPr>
  <p:slideViewPr>
    <p:cSldViewPr>
      <p:cViewPr varScale="1">
        <p:scale>
          <a:sx n="77" d="100"/>
          <a:sy n="77" d="100"/>
        </p:scale>
        <p:origin x="1382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e" userId="0cb8d5c279c81d22" providerId="LiveId" clId="{F4742C0A-9C32-44F9-A599-DA3AE6F20A05}"/>
    <pc:docChg chg="addSld modSld">
      <pc:chgData name="Michael Lee" userId="0cb8d5c279c81d22" providerId="LiveId" clId="{F4742C0A-9C32-44F9-A599-DA3AE6F20A05}" dt="2021-05-13T07:10:18.139" v="0"/>
      <pc:docMkLst>
        <pc:docMk/>
      </pc:docMkLst>
      <pc:sldChg chg="add">
        <pc:chgData name="Michael Lee" userId="0cb8d5c279c81d22" providerId="LiveId" clId="{F4742C0A-9C32-44F9-A599-DA3AE6F20A05}" dt="2021-05-13T07:10:18.139" v="0"/>
        <pc:sldMkLst>
          <pc:docMk/>
          <pc:sldMk cId="2811637629" sldId="423"/>
        </pc:sldMkLst>
      </pc:sldChg>
    </pc:docChg>
  </pc:docChgLst>
  <pc:docChgLst>
    <pc:chgData name="Michael Lee" userId="0cb8d5c279c81d22" providerId="LiveId" clId="{57D5AC1C-0928-4A36-9190-A32007EF265E}"/>
    <pc:docChg chg="undo custSel addSld delSld modSld">
      <pc:chgData name="Michael Lee" userId="0cb8d5c279c81d22" providerId="LiveId" clId="{57D5AC1C-0928-4A36-9190-A32007EF265E}" dt="2021-05-13T21:23:17.782" v="4603"/>
      <pc:docMkLst>
        <pc:docMk/>
      </pc:docMkLst>
      <pc:sldChg chg="addSp delSp modSp modNotesTx">
        <pc:chgData name="Michael Lee" userId="0cb8d5c279c81d22" providerId="LiveId" clId="{57D5AC1C-0928-4A36-9190-A32007EF265E}" dt="2021-05-13T21:20:43.600" v="4598"/>
        <pc:sldMkLst>
          <pc:docMk/>
          <pc:sldMk cId="0" sldId="419"/>
        </pc:sldMkLst>
        <pc:picChg chg="add del mod">
          <ac:chgData name="Michael Lee" userId="0cb8d5c279c81d22" providerId="LiveId" clId="{57D5AC1C-0928-4A36-9190-A32007EF265E}" dt="2021-05-13T21:20:43.600" v="4598"/>
          <ac:picMkLst>
            <pc:docMk/>
            <pc:sldMk cId="0" sldId="419"/>
            <ac:picMk id="2" creationId="{E9FFB822-0038-475E-AB3C-6CB4EF3699E6}"/>
          </ac:picMkLst>
        </pc:picChg>
        <pc:picChg chg="add mod">
          <ac:chgData name="Michael Lee" userId="0cb8d5c279c81d22" providerId="LiveId" clId="{57D5AC1C-0928-4A36-9190-A32007EF265E}" dt="2021-05-13T21:20:43.600" v="4598"/>
          <ac:picMkLst>
            <pc:docMk/>
            <pc:sldMk cId="0" sldId="419"/>
            <ac:picMk id="3" creationId="{4C732AB9-FE43-44F6-9A06-B07D09D48F7D}"/>
          </ac:picMkLst>
        </pc:picChg>
        <pc:picChg chg="del">
          <ac:chgData name="Michael Lee" userId="0cb8d5c279c81d22" providerId="LiveId" clId="{57D5AC1C-0928-4A36-9190-A32007EF265E}" dt="2021-05-13T08:08:59.820" v="3667"/>
          <ac:picMkLst>
            <pc:docMk/>
            <pc:sldMk cId="0" sldId="419"/>
            <ac:picMk id="13" creationId="{1DF7D481-1156-439B-B4C1-9C70193D5D55}"/>
          </ac:picMkLst>
        </pc:picChg>
      </pc:sldChg>
      <pc:sldChg chg="addSp delSp modSp mod modNotesTx">
        <pc:chgData name="Michael Lee" userId="0cb8d5c279c81d22" providerId="LiveId" clId="{57D5AC1C-0928-4A36-9190-A32007EF265E}" dt="2021-05-13T21:23:17.782" v="4603"/>
        <pc:sldMkLst>
          <pc:docMk/>
          <pc:sldMk cId="2713429015" sldId="422"/>
        </pc:sldMkLst>
        <pc:spChg chg="mod">
          <ac:chgData name="Michael Lee" userId="0cb8d5c279c81d22" providerId="LiveId" clId="{57D5AC1C-0928-4A36-9190-A32007EF265E}" dt="2021-05-13T21:21:16.309" v="4599" actId="20577"/>
          <ac:spMkLst>
            <pc:docMk/>
            <pc:sldMk cId="2713429015" sldId="422"/>
            <ac:spMk id="3" creationId="{44483F21-4F16-4E19-81B6-79A558AE03D5}"/>
          </ac:spMkLst>
        </pc:spChg>
        <pc:picChg chg="add del mod">
          <ac:chgData name="Michael Lee" userId="0cb8d5c279c81d22" providerId="LiveId" clId="{57D5AC1C-0928-4A36-9190-A32007EF265E}" dt="2021-05-13T07:50:12.448" v="1796"/>
          <ac:picMkLst>
            <pc:docMk/>
            <pc:sldMk cId="2713429015" sldId="422"/>
            <ac:picMk id="6" creationId="{B464F10B-DA10-426B-B83C-39D53906D74C}"/>
          </ac:picMkLst>
        </pc:picChg>
        <pc:picChg chg="add mod">
          <ac:chgData name="Michael Lee" userId="0cb8d5c279c81d22" providerId="LiveId" clId="{57D5AC1C-0928-4A36-9190-A32007EF265E}" dt="2021-05-13T21:23:17.782" v="4603"/>
          <ac:picMkLst>
            <pc:docMk/>
            <pc:sldMk cId="2713429015" sldId="422"/>
            <ac:picMk id="6" creationId="{EDBF62C7-E1CC-42B7-8E66-1A688821EE4F}"/>
          </ac:picMkLst>
        </pc:picChg>
        <pc:picChg chg="del">
          <ac:chgData name="Michael Lee" userId="0cb8d5c279c81d22" providerId="LiveId" clId="{57D5AC1C-0928-4A36-9190-A32007EF265E}" dt="2021-05-13T07:49:33.990" v="1795"/>
          <ac:picMkLst>
            <pc:docMk/>
            <pc:sldMk cId="2713429015" sldId="422"/>
            <ac:picMk id="7" creationId="{D0A11F56-90F0-40A7-87EC-0D9DC5AAF4CB}"/>
          </ac:picMkLst>
        </pc:picChg>
        <pc:picChg chg="add del mod">
          <ac:chgData name="Michael Lee" userId="0cb8d5c279c81d22" providerId="LiveId" clId="{57D5AC1C-0928-4A36-9190-A32007EF265E}" dt="2021-05-13T07:51:26.177" v="1797"/>
          <ac:picMkLst>
            <pc:docMk/>
            <pc:sldMk cId="2713429015" sldId="422"/>
            <ac:picMk id="8" creationId="{F8801365-2B8B-4315-A754-E4E74A5772E7}"/>
          </ac:picMkLst>
        </pc:picChg>
        <pc:picChg chg="add del mod">
          <ac:chgData name="Michael Lee" userId="0cb8d5c279c81d22" providerId="LiveId" clId="{57D5AC1C-0928-4A36-9190-A32007EF265E}" dt="2021-05-13T07:57:42.086" v="2748"/>
          <ac:picMkLst>
            <pc:docMk/>
            <pc:sldMk cId="2713429015" sldId="422"/>
            <ac:picMk id="9" creationId="{D4BE222F-FD5F-46A3-9464-6617E0DC3D93}"/>
          </ac:picMkLst>
        </pc:picChg>
        <pc:picChg chg="add del mod">
          <ac:chgData name="Michael Lee" userId="0cb8d5c279c81d22" providerId="LiveId" clId="{57D5AC1C-0928-4A36-9190-A32007EF265E}" dt="2021-05-13T21:23:17.782" v="4603"/>
          <ac:picMkLst>
            <pc:docMk/>
            <pc:sldMk cId="2713429015" sldId="422"/>
            <ac:picMk id="10" creationId="{C5151B92-27C9-4B62-AF65-678317A51235}"/>
          </ac:picMkLst>
        </pc:picChg>
      </pc:sldChg>
      <pc:sldChg chg="del">
        <pc:chgData name="Michael Lee" userId="0cb8d5c279c81d22" providerId="LiveId" clId="{57D5AC1C-0928-4A36-9190-A32007EF265E}" dt="2021-05-13T07:20:52.487" v="0" actId="47"/>
        <pc:sldMkLst>
          <pc:docMk/>
          <pc:sldMk cId="2811637629" sldId="423"/>
        </pc:sldMkLst>
      </pc:sldChg>
      <pc:sldChg chg="addSp delSp modSp mod modNotes modNotesTx">
        <pc:chgData name="Michael Lee" userId="0cb8d5c279c81d22" providerId="LiveId" clId="{57D5AC1C-0928-4A36-9190-A32007EF265E}" dt="2021-05-13T21:18:32.439" v="4540" actId="27636"/>
        <pc:sldMkLst>
          <pc:docMk/>
          <pc:sldMk cId="3184607712" sldId="426"/>
        </pc:sldMkLst>
        <pc:spChg chg="mod">
          <ac:chgData name="Michael Lee" userId="0cb8d5c279c81d22" providerId="LiveId" clId="{57D5AC1C-0928-4A36-9190-A32007EF265E}" dt="2021-05-13T08:21:40.784" v="4290" actId="20577"/>
          <ac:spMkLst>
            <pc:docMk/>
            <pc:sldMk cId="3184607712" sldId="426"/>
            <ac:spMk id="3" creationId="{279CB8E1-846D-4A77-A799-FC039FE8342C}"/>
          </ac:spMkLst>
        </pc:spChg>
        <pc:picChg chg="add del mod">
          <ac:chgData name="Michael Lee" userId="0cb8d5c279c81d22" providerId="LiveId" clId="{57D5AC1C-0928-4A36-9190-A32007EF265E}" dt="2021-05-13T21:12:45.347" v="4534"/>
          <ac:picMkLst>
            <pc:docMk/>
            <pc:sldMk cId="3184607712" sldId="426"/>
            <ac:picMk id="6" creationId="{E548B9F9-93A9-4053-8A2B-E07AA48F66C8}"/>
          </ac:picMkLst>
        </pc:picChg>
        <pc:picChg chg="add del mod">
          <ac:chgData name="Michael Lee" userId="0cb8d5c279c81d22" providerId="LiveId" clId="{57D5AC1C-0928-4A36-9190-A32007EF265E}" dt="2021-05-13T08:02:00.294" v="2764"/>
          <ac:picMkLst>
            <pc:docMk/>
            <pc:sldMk cId="3184607712" sldId="426"/>
            <ac:picMk id="6" creationId="{E5836825-7353-4C2F-9762-8041A27BE7E9}"/>
          </ac:picMkLst>
        </pc:picChg>
        <pc:picChg chg="add del mod">
          <ac:chgData name="Michael Lee" userId="0cb8d5c279c81d22" providerId="LiveId" clId="{57D5AC1C-0928-4A36-9190-A32007EF265E}" dt="2021-05-13T08:18:37.317" v="4248"/>
          <ac:picMkLst>
            <pc:docMk/>
            <pc:sldMk cId="3184607712" sldId="426"/>
            <ac:picMk id="7" creationId="{5A0B80FD-F181-4159-8596-43E7134CAF5F}"/>
          </ac:picMkLst>
        </pc:picChg>
        <pc:picChg chg="add mod">
          <ac:chgData name="Michael Lee" userId="0cb8d5c279c81d22" providerId="LiveId" clId="{57D5AC1C-0928-4A36-9190-A32007EF265E}" dt="2021-05-13T21:12:45.347" v="4534"/>
          <ac:picMkLst>
            <pc:docMk/>
            <pc:sldMk cId="3184607712" sldId="426"/>
            <ac:picMk id="7" creationId="{C758EC55-C2B5-46D1-AF74-D9FE56EDC1BE}"/>
          </ac:picMkLst>
        </pc:picChg>
        <pc:picChg chg="add del mod">
          <ac:chgData name="Michael Lee" userId="0cb8d5c279c81d22" providerId="LiveId" clId="{57D5AC1C-0928-4A36-9190-A32007EF265E}" dt="2021-05-13T08:19:42.966" v="4268"/>
          <ac:picMkLst>
            <pc:docMk/>
            <pc:sldMk cId="3184607712" sldId="426"/>
            <ac:picMk id="8" creationId="{0F55DDAB-B798-4D4E-B46B-E25959C39480}"/>
          </ac:picMkLst>
        </pc:picChg>
        <pc:picChg chg="del">
          <ac:chgData name="Michael Lee" userId="0cb8d5c279c81d22" providerId="LiveId" clId="{57D5AC1C-0928-4A36-9190-A32007EF265E}" dt="2021-05-13T07:59:53.831" v="2749"/>
          <ac:picMkLst>
            <pc:docMk/>
            <pc:sldMk cId="3184607712" sldId="426"/>
            <ac:picMk id="9" creationId="{E5407749-8A9A-46BF-B62A-9D96426A545D}"/>
          </ac:picMkLst>
        </pc:picChg>
        <pc:picChg chg="add del mod">
          <ac:chgData name="Michael Lee" userId="0cb8d5c279c81d22" providerId="LiveId" clId="{57D5AC1C-0928-4A36-9190-A32007EF265E}" dt="2021-05-13T08:20:51.034" v="4269"/>
          <ac:picMkLst>
            <pc:docMk/>
            <pc:sldMk cId="3184607712" sldId="426"/>
            <ac:picMk id="10" creationId="{AA527147-612F-476D-A71C-0BBCD12037A8}"/>
          </ac:picMkLst>
        </pc:picChg>
        <pc:picChg chg="add del mod">
          <ac:chgData name="Michael Lee" userId="0cb8d5c279c81d22" providerId="LiveId" clId="{57D5AC1C-0928-4A36-9190-A32007EF265E}" dt="2021-05-13T08:24:56.846" v="4513"/>
          <ac:picMkLst>
            <pc:docMk/>
            <pc:sldMk cId="3184607712" sldId="426"/>
            <ac:picMk id="11" creationId="{24AAF407-866B-432F-B62D-2DA7200591A2}"/>
          </ac:picMkLst>
        </pc:picChg>
        <pc:picChg chg="add del mod">
          <ac:chgData name="Michael Lee" userId="0cb8d5c279c81d22" providerId="LiveId" clId="{57D5AC1C-0928-4A36-9190-A32007EF265E}" dt="2021-05-13T21:10:12.953" v="4514"/>
          <ac:picMkLst>
            <pc:docMk/>
            <pc:sldMk cId="3184607712" sldId="426"/>
            <ac:picMk id="12" creationId="{2E163DB7-49D6-4EAA-9496-790AF5D13C71}"/>
          </ac:picMkLst>
        </pc:picChg>
      </pc:sldChg>
      <pc:sldChg chg="addSp delSp modSp new mod modNotesTx">
        <pc:chgData name="Michael Lee" userId="0cb8d5c279c81d22" providerId="LiveId" clId="{57D5AC1C-0928-4A36-9190-A32007EF265E}" dt="2021-05-13T21:20:33.928" v="4597"/>
        <pc:sldMkLst>
          <pc:docMk/>
          <pc:sldMk cId="3617325702" sldId="427"/>
        </pc:sldMkLst>
        <pc:spChg chg="mod">
          <ac:chgData name="Michael Lee" userId="0cb8d5c279c81d22" providerId="LiveId" clId="{57D5AC1C-0928-4A36-9190-A32007EF265E}" dt="2021-05-13T07:29:23.251" v="716" actId="20577"/>
          <ac:spMkLst>
            <pc:docMk/>
            <pc:sldMk cId="3617325702" sldId="427"/>
            <ac:spMk id="2" creationId="{54D69B80-E66F-4352-A3A6-54196275D565}"/>
          </ac:spMkLst>
        </pc:spChg>
        <pc:spChg chg="mod">
          <ac:chgData name="Michael Lee" userId="0cb8d5c279c81d22" providerId="LiveId" clId="{57D5AC1C-0928-4A36-9190-A32007EF265E}" dt="2021-05-13T21:18:47.628" v="4579" actId="20577"/>
          <ac:spMkLst>
            <pc:docMk/>
            <pc:sldMk cId="3617325702" sldId="427"/>
            <ac:spMk id="3" creationId="{26BCC56D-A679-449C-AFCD-B306D5D8CC57}"/>
          </ac:spMkLst>
        </pc:spChg>
        <pc:picChg chg="add del mod">
          <ac:chgData name="Michael Lee" userId="0cb8d5c279c81d22" providerId="LiveId" clId="{57D5AC1C-0928-4A36-9190-A32007EF265E}" dt="2021-05-13T21:14:55.431" v="4536"/>
          <ac:picMkLst>
            <pc:docMk/>
            <pc:sldMk cId="3617325702" sldId="427"/>
            <ac:picMk id="6" creationId="{16A7A42B-B367-4327-B2A7-8A2553AA1293}"/>
          </ac:picMkLst>
        </pc:picChg>
        <pc:picChg chg="add del mod">
          <ac:chgData name="Michael Lee" userId="0cb8d5c279c81d22" providerId="LiveId" clId="{57D5AC1C-0928-4A36-9190-A32007EF265E}" dt="2021-05-13T08:04:55.599" v="2767"/>
          <ac:picMkLst>
            <pc:docMk/>
            <pc:sldMk cId="3617325702" sldId="427"/>
            <ac:picMk id="6" creationId="{4ED7660C-638A-467A-943E-15632C05C1BD}"/>
          </ac:picMkLst>
        </pc:picChg>
        <pc:picChg chg="add del mod">
          <ac:chgData name="Michael Lee" userId="0cb8d5c279c81d22" providerId="LiveId" clId="{57D5AC1C-0928-4A36-9190-A32007EF265E}" dt="2021-05-13T08:10:06.776" v="3668"/>
          <ac:picMkLst>
            <pc:docMk/>
            <pc:sldMk cId="3617325702" sldId="427"/>
            <ac:picMk id="7" creationId="{235657D5-1E8A-4CBD-8CC8-2E0DA933718D}"/>
          </ac:picMkLst>
        </pc:picChg>
        <pc:picChg chg="add del mod">
          <ac:chgData name="Michael Lee" userId="0cb8d5c279c81d22" providerId="LiveId" clId="{57D5AC1C-0928-4A36-9190-A32007EF265E}" dt="2021-05-13T21:16:04.691" v="4537"/>
          <ac:picMkLst>
            <pc:docMk/>
            <pc:sldMk cId="3617325702" sldId="427"/>
            <ac:picMk id="7" creationId="{AD58C76D-43E6-4E24-9A41-B8E2D21C7E0A}"/>
          </ac:picMkLst>
        </pc:picChg>
        <pc:picChg chg="add del mod">
          <ac:chgData name="Michael Lee" userId="0cb8d5c279c81d22" providerId="LiveId" clId="{57D5AC1C-0928-4A36-9190-A32007EF265E}" dt="2021-05-13T08:11:33.359" v="3676"/>
          <ac:picMkLst>
            <pc:docMk/>
            <pc:sldMk cId="3617325702" sldId="427"/>
            <ac:picMk id="8" creationId="{0DF817B8-2F58-4C96-956A-99A6D65F65B8}"/>
          </ac:picMkLst>
        </pc:picChg>
        <pc:picChg chg="add del mod">
          <ac:chgData name="Michael Lee" userId="0cb8d5c279c81d22" providerId="LiveId" clId="{57D5AC1C-0928-4A36-9190-A32007EF265E}" dt="2021-05-13T21:18:24.550" v="4538"/>
          <ac:picMkLst>
            <pc:docMk/>
            <pc:sldMk cId="3617325702" sldId="427"/>
            <ac:picMk id="8" creationId="{F9CE48C2-4A1F-4630-87D4-764A776DA566}"/>
          </ac:picMkLst>
        </pc:picChg>
        <pc:picChg chg="add del mod">
          <ac:chgData name="Michael Lee" userId="0cb8d5c279c81d22" providerId="LiveId" clId="{57D5AC1C-0928-4A36-9190-A32007EF265E}" dt="2021-05-13T21:13:46.569" v="4535"/>
          <ac:picMkLst>
            <pc:docMk/>
            <pc:sldMk cId="3617325702" sldId="427"/>
            <ac:picMk id="9" creationId="{EC39C9AE-8A9A-4353-A717-4AA3EF7EE376}"/>
          </ac:picMkLst>
        </pc:picChg>
        <pc:picChg chg="add del mod">
          <ac:chgData name="Michael Lee" userId="0cb8d5c279c81d22" providerId="LiveId" clId="{57D5AC1C-0928-4A36-9190-A32007EF265E}" dt="2021-05-13T21:19:28.922" v="4596"/>
          <ac:picMkLst>
            <pc:docMk/>
            <pc:sldMk cId="3617325702" sldId="427"/>
            <ac:picMk id="10" creationId="{3DCF8F68-0452-4A42-A0AB-518B199A765C}"/>
          </ac:picMkLst>
        </pc:picChg>
        <pc:picChg chg="add del mod">
          <ac:chgData name="Michael Lee" userId="0cb8d5c279c81d22" providerId="LiveId" clId="{57D5AC1C-0928-4A36-9190-A32007EF265E}" dt="2021-05-13T21:20:33.928" v="4597"/>
          <ac:picMkLst>
            <pc:docMk/>
            <pc:sldMk cId="3617325702" sldId="427"/>
            <ac:picMk id="11" creationId="{6A33A7FE-F2FD-48DF-A1D8-D035AFFC661A}"/>
          </ac:picMkLst>
        </pc:picChg>
        <pc:picChg chg="add mod">
          <ac:chgData name="Michael Lee" userId="0cb8d5c279c81d22" providerId="LiveId" clId="{57D5AC1C-0928-4A36-9190-A32007EF265E}" dt="2021-05-13T21:20:33.928" v="4597"/>
          <ac:picMkLst>
            <pc:docMk/>
            <pc:sldMk cId="3617325702" sldId="427"/>
            <ac:picMk id="12" creationId="{811448C5-98E1-4BBB-A3FA-C9E6EE905C17}"/>
          </ac:picMkLst>
        </pc:picChg>
      </pc:sldChg>
    </pc:docChg>
  </pc:docChgLst>
  <pc:docChgLst>
    <pc:chgData name="Michael Lee" userId="0cb8d5c279c81d22" providerId="LiveId" clId="{E7FC5E13-5939-4BA5-87CB-A61432490765}"/>
    <pc:docChg chg="undo custSel addSld modSld sldOrd">
      <pc:chgData name="Michael Lee" userId="0cb8d5c279c81d22" providerId="LiveId" clId="{E7FC5E13-5939-4BA5-87CB-A61432490765}" dt="2021-05-14T00:34:21.685" v="1605" actId="20577"/>
      <pc:docMkLst>
        <pc:docMk/>
      </pc:docMkLst>
      <pc:sldChg chg="delSp modTransition modAnim modNotesTx">
        <pc:chgData name="Michael Lee" userId="0cb8d5c279c81d22" providerId="LiveId" clId="{E7FC5E13-5939-4BA5-87CB-A61432490765}" dt="2021-05-14T00:11:50.840" v="1" actId="20577"/>
        <pc:sldMkLst>
          <pc:docMk/>
          <pc:sldMk cId="0" sldId="256"/>
        </pc:sldMkLst>
        <pc:picChg chg="del">
          <ac:chgData name="Michael Lee" userId="0cb8d5c279c81d22" providerId="LiveId" clId="{E7FC5E13-5939-4BA5-87CB-A61432490765}" dt="2021-05-14T00:11:45.635" v="0"/>
          <ac:picMkLst>
            <pc:docMk/>
            <pc:sldMk cId="0" sldId="256"/>
            <ac:picMk id="9" creationId="{F67E06AA-5621-4366-A221-8560893AC542}"/>
          </ac:picMkLst>
        </pc:picChg>
      </pc:sldChg>
      <pc:sldChg chg="delSp modTransition modAnim modNotesTx">
        <pc:chgData name="Michael Lee" userId="0cb8d5c279c81d22" providerId="LiveId" clId="{E7FC5E13-5939-4BA5-87CB-A61432490765}" dt="2021-05-14T00:12:07.494" v="7" actId="20577"/>
        <pc:sldMkLst>
          <pc:docMk/>
          <pc:sldMk cId="0" sldId="419"/>
        </pc:sldMkLst>
        <pc:picChg chg="del">
          <ac:chgData name="Michael Lee" userId="0cb8d5c279c81d22" providerId="LiveId" clId="{E7FC5E13-5939-4BA5-87CB-A61432490765}" dt="2021-05-14T00:11:45.635" v="0"/>
          <ac:picMkLst>
            <pc:docMk/>
            <pc:sldMk cId="0" sldId="419"/>
            <ac:picMk id="3" creationId="{4C732AB9-FE43-44F6-9A06-B07D09D48F7D}"/>
          </ac:picMkLst>
        </pc:picChg>
      </pc:sldChg>
      <pc:sldChg chg="delSp modTransition modAnim modNotesTx">
        <pc:chgData name="Michael Lee" userId="0cb8d5c279c81d22" providerId="LiveId" clId="{E7FC5E13-5939-4BA5-87CB-A61432490765}" dt="2021-05-14T00:11:53.327" v="2" actId="20577"/>
        <pc:sldMkLst>
          <pc:docMk/>
          <pc:sldMk cId="912422264" sldId="420"/>
        </pc:sldMkLst>
        <pc:picChg chg="del">
          <ac:chgData name="Michael Lee" userId="0cb8d5c279c81d22" providerId="LiveId" clId="{E7FC5E13-5939-4BA5-87CB-A61432490765}" dt="2021-05-14T00:11:45.635" v="0"/>
          <ac:picMkLst>
            <pc:docMk/>
            <pc:sldMk cId="912422264" sldId="420"/>
            <ac:picMk id="4" creationId="{9419DAF8-0CB3-4C57-A06C-E9D2E177B820}"/>
          </ac:picMkLst>
        </pc:picChg>
      </pc:sldChg>
      <pc:sldChg chg="delSp modTransition modAnim modNotesTx">
        <pc:chgData name="Michael Lee" userId="0cb8d5c279c81d22" providerId="LiveId" clId="{E7FC5E13-5939-4BA5-87CB-A61432490765}" dt="2021-05-14T00:11:55.746" v="3" actId="20577"/>
        <pc:sldMkLst>
          <pc:docMk/>
          <pc:sldMk cId="932925770" sldId="421"/>
        </pc:sldMkLst>
        <pc:picChg chg="del">
          <ac:chgData name="Michael Lee" userId="0cb8d5c279c81d22" providerId="LiveId" clId="{E7FC5E13-5939-4BA5-87CB-A61432490765}" dt="2021-05-14T00:11:45.635" v="0"/>
          <ac:picMkLst>
            <pc:docMk/>
            <pc:sldMk cId="932925770" sldId="421"/>
            <ac:picMk id="7" creationId="{BA4820D3-1048-4419-BFDB-C260E4EA58A0}"/>
          </ac:picMkLst>
        </pc:picChg>
      </pc:sldChg>
      <pc:sldChg chg="delSp modTransition modAnim modNotesTx">
        <pc:chgData name="Michael Lee" userId="0cb8d5c279c81d22" providerId="LiveId" clId="{E7FC5E13-5939-4BA5-87CB-A61432490765}" dt="2021-05-14T00:11:57.810" v="4" actId="20577"/>
        <pc:sldMkLst>
          <pc:docMk/>
          <pc:sldMk cId="2713429015" sldId="422"/>
        </pc:sldMkLst>
        <pc:picChg chg="del">
          <ac:chgData name="Michael Lee" userId="0cb8d5c279c81d22" providerId="LiveId" clId="{E7FC5E13-5939-4BA5-87CB-A61432490765}" dt="2021-05-14T00:11:45.635" v="0"/>
          <ac:picMkLst>
            <pc:docMk/>
            <pc:sldMk cId="2713429015" sldId="422"/>
            <ac:picMk id="6" creationId="{EDBF62C7-E1CC-42B7-8E66-1A688821EE4F}"/>
          </ac:picMkLst>
        </pc:picChg>
      </pc:sldChg>
      <pc:sldChg chg="modSp add mod">
        <pc:chgData name="Michael Lee" userId="0cb8d5c279c81d22" providerId="LiveId" clId="{E7FC5E13-5939-4BA5-87CB-A61432490765}" dt="2021-05-14T00:32:54.034" v="1552" actId="20577"/>
        <pc:sldMkLst>
          <pc:docMk/>
          <pc:sldMk cId="2811637629" sldId="423"/>
        </pc:sldMkLst>
        <pc:spChg chg="mod">
          <ac:chgData name="Michael Lee" userId="0cb8d5c279c81d22" providerId="LiveId" clId="{E7FC5E13-5939-4BA5-87CB-A61432490765}" dt="2021-05-14T00:32:54.034" v="1552" actId="20577"/>
          <ac:spMkLst>
            <pc:docMk/>
            <pc:sldMk cId="2811637629" sldId="423"/>
            <ac:spMk id="4" creationId="{E79AA5ED-0A49-427B-AE50-977375B51A04}"/>
          </ac:spMkLst>
        </pc:spChg>
      </pc:sldChg>
      <pc:sldChg chg="addSp modSp mod modTransition">
        <pc:chgData name="Michael Lee" userId="0cb8d5c279c81d22" providerId="LiveId" clId="{E7FC5E13-5939-4BA5-87CB-A61432490765}" dt="2021-05-14T00:33:58.684" v="1580" actId="20577"/>
        <pc:sldMkLst>
          <pc:docMk/>
          <pc:sldMk cId="3167241489" sldId="425"/>
        </pc:sldMkLst>
        <pc:spChg chg="mod">
          <ac:chgData name="Michael Lee" userId="0cb8d5c279c81d22" providerId="LiveId" clId="{E7FC5E13-5939-4BA5-87CB-A61432490765}" dt="2021-05-14T00:12:57.283" v="28" actId="20577"/>
          <ac:spMkLst>
            <pc:docMk/>
            <pc:sldMk cId="3167241489" sldId="425"/>
            <ac:spMk id="2" creationId="{9ED93E8B-91AE-4898-A42D-77291551EB14}"/>
          </ac:spMkLst>
        </pc:spChg>
        <pc:spChg chg="add mod">
          <ac:chgData name="Michael Lee" userId="0cb8d5c279c81d22" providerId="LiveId" clId="{E7FC5E13-5939-4BA5-87CB-A61432490765}" dt="2021-05-14T00:33:58.684" v="1580" actId="20577"/>
          <ac:spMkLst>
            <pc:docMk/>
            <pc:sldMk cId="3167241489" sldId="425"/>
            <ac:spMk id="7" creationId="{60C142E2-1003-4C9A-A2D8-6F2C67DDAC2D}"/>
          </ac:spMkLst>
        </pc:spChg>
        <pc:graphicFrameChg chg="add mod modGraphic">
          <ac:chgData name="Michael Lee" userId="0cb8d5c279c81d22" providerId="LiveId" clId="{E7FC5E13-5939-4BA5-87CB-A61432490765}" dt="2021-05-14T00:33:50.877" v="1570" actId="255"/>
          <ac:graphicFrameMkLst>
            <pc:docMk/>
            <pc:sldMk cId="3167241489" sldId="425"/>
            <ac:graphicFrameMk id="3" creationId="{8CDF0845-715E-4EEC-B52A-CE10413D806C}"/>
          </ac:graphicFrameMkLst>
        </pc:graphicFrameChg>
      </pc:sldChg>
      <pc:sldChg chg="delSp modSp mod modTransition modAnim modNotes modNotesTx">
        <pc:chgData name="Michael Lee" userId="0cb8d5c279c81d22" providerId="LiveId" clId="{E7FC5E13-5939-4BA5-87CB-A61432490765}" dt="2021-05-14T00:32:39.508" v="1541" actId="20577"/>
        <pc:sldMkLst>
          <pc:docMk/>
          <pc:sldMk cId="3184607712" sldId="426"/>
        </pc:sldMkLst>
        <pc:spChg chg="mod">
          <ac:chgData name="Michael Lee" userId="0cb8d5c279c81d22" providerId="LiveId" clId="{E7FC5E13-5939-4BA5-87CB-A61432490765}" dt="2021-05-14T00:32:39.508" v="1541" actId="20577"/>
          <ac:spMkLst>
            <pc:docMk/>
            <pc:sldMk cId="3184607712" sldId="426"/>
            <ac:spMk id="3" creationId="{279CB8E1-846D-4A77-A799-FC039FE8342C}"/>
          </ac:spMkLst>
        </pc:spChg>
        <pc:picChg chg="del">
          <ac:chgData name="Michael Lee" userId="0cb8d5c279c81d22" providerId="LiveId" clId="{E7FC5E13-5939-4BA5-87CB-A61432490765}" dt="2021-05-14T00:11:45.635" v="0"/>
          <ac:picMkLst>
            <pc:docMk/>
            <pc:sldMk cId="3184607712" sldId="426"/>
            <ac:picMk id="7" creationId="{C758EC55-C2B5-46D1-AF74-D9FE56EDC1BE}"/>
          </ac:picMkLst>
        </pc:picChg>
      </pc:sldChg>
      <pc:sldChg chg="delSp modTransition modAnim modNotesTx">
        <pc:chgData name="Michael Lee" userId="0cb8d5c279c81d22" providerId="LiveId" clId="{E7FC5E13-5939-4BA5-87CB-A61432490765}" dt="2021-05-14T00:12:04.393" v="6" actId="20577"/>
        <pc:sldMkLst>
          <pc:docMk/>
          <pc:sldMk cId="3617325702" sldId="427"/>
        </pc:sldMkLst>
        <pc:picChg chg="del">
          <ac:chgData name="Michael Lee" userId="0cb8d5c279c81d22" providerId="LiveId" clId="{E7FC5E13-5939-4BA5-87CB-A61432490765}" dt="2021-05-14T00:11:45.635" v="0"/>
          <ac:picMkLst>
            <pc:docMk/>
            <pc:sldMk cId="3617325702" sldId="427"/>
            <ac:picMk id="12" creationId="{811448C5-98E1-4BBB-A3FA-C9E6EE905C17}"/>
          </ac:picMkLst>
        </pc:picChg>
      </pc:sldChg>
      <pc:sldChg chg="addSp modSp add mod">
        <pc:chgData name="Michael Lee" userId="0cb8d5c279c81d22" providerId="LiveId" clId="{E7FC5E13-5939-4BA5-87CB-A61432490765}" dt="2021-05-14T00:34:07.625" v="1594" actId="20577"/>
        <pc:sldMkLst>
          <pc:docMk/>
          <pc:sldMk cId="1150433112" sldId="428"/>
        </pc:sldMkLst>
        <pc:spChg chg="add mod">
          <ac:chgData name="Michael Lee" userId="0cb8d5c279c81d22" providerId="LiveId" clId="{E7FC5E13-5939-4BA5-87CB-A61432490765}" dt="2021-05-14T00:34:07.625" v="1594" actId="20577"/>
          <ac:spMkLst>
            <pc:docMk/>
            <pc:sldMk cId="1150433112" sldId="428"/>
            <ac:spMk id="8" creationId="{BF123C87-F697-49BB-BB44-CCB3EFDFF5B9}"/>
          </ac:spMkLst>
        </pc:spChg>
        <pc:graphicFrameChg chg="add mod modGraphic">
          <ac:chgData name="Michael Lee" userId="0cb8d5c279c81d22" providerId="LiveId" clId="{E7FC5E13-5939-4BA5-87CB-A61432490765}" dt="2021-05-14T00:22:14.524" v="190" actId="20577"/>
          <ac:graphicFrameMkLst>
            <pc:docMk/>
            <pc:sldMk cId="1150433112" sldId="428"/>
            <ac:graphicFrameMk id="3" creationId="{F94682A7-E9C5-4359-AA37-B637105C4AE6}"/>
          </ac:graphicFrameMkLst>
        </pc:graphicFrameChg>
        <pc:graphicFrameChg chg="add mod modGraphic">
          <ac:chgData name="Michael Lee" userId="0cb8d5c279c81d22" providerId="LiveId" clId="{E7FC5E13-5939-4BA5-87CB-A61432490765}" dt="2021-05-14T00:22:20.093" v="192" actId="14100"/>
          <ac:graphicFrameMkLst>
            <pc:docMk/>
            <pc:sldMk cId="1150433112" sldId="428"/>
            <ac:graphicFrameMk id="6" creationId="{FB314A08-9A76-4E9C-9541-FFF6A184F239}"/>
          </ac:graphicFrameMkLst>
        </pc:graphicFrameChg>
      </pc:sldChg>
      <pc:sldChg chg="addSp delSp modSp add mod ord">
        <pc:chgData name="Michael Lee" userId="0cb8d5c279c81d22" providerId="LiveId" clId="{E7FC5E13-5939-4BA5-87CB-A61432490765}" dt="2021-05-14T00:34:21.685" v="1605" actId="20577"/>
        <pc:sldMkLst>
          <pc:docMk/>
          <pc:sldMk cId="1707181471" sldId="429"/>
        </pc:sldMkLst>
        <pc:spChg chg="add del mod">
          <ac:chgData name="Michael Lee" userId="0cb8d5c279c81d22" providerId="LiveId" clId="{E7FC5E13-5939-4BA5-87CB-A61432490765}" dt="2021-05-14T00:14:03.321" v="42"/>
          <ac:spMkLst>
            <pc:docMk/>
            <pc:sldMk cId="1707181471" sldId="429"/>
            <ac:spMk id="6" creationId="{9E9EED50-0630-4D70-824B-6BA6CD24A0AF}"/>
          </ac:spMkLst>
        </pc:spChg>
        <pc:spChg chg="add del mod">
          <ac:chgData name="Michael Lee" userId="0cb8d5c279c81d22" providerId="LiveId" clId="{E7FC5E13-5939-4BA5-87CB-A61432490765}" dt="2021-05-14T00:14:16.812" v="44"/>
          <ac:spMkLst>
            <pc:docMk/>
            <pc:sldMk cId="1707181471" sldId="429"/>
            <ac:spMk id="8" creationId="{F23087F4-C1C1-4914-9387-9649E2C9B48F}"/>
          </ac:spMkLst>
        </pc:spChg>
        <pc:spChg chg="add del">
          <ac:chgData name="Michael Lee" userId="0cb8d5c279c81d22" providerId="LiveId" clId="{E7FC5E13-5939-4BA5-87CB-A61432490765}" dt="2021-05-14T00:14:56.281" v="49" actId="22"/>
          <ac:spMkLst>
            <pc:docMk/>
            <pc:sldMk cId="1707181471" sldId="429"/>
            <ac:spMk id="11" creationId="{5DEA184A-1CA7-4B8F-ACBD-BE963DA53A22}"/>
          </ac:spMkLst>
        </pc:spChg>
        <pc:spChg chg="add mod">
          <ac:chgData name="Michael Lee" userId="0cb8d5c279c81d22" providerId="LiveId" clId="{E7FC5E13-5939-4BA5-87CB-A61432490765}" dt="2021-05-14T00:34:21.685" v="1605" actId="20577"/>
          <ac:spMkLst>
            <pc:docMk/>
            <pc:sldMk cId="1707181471" sldId="429"/>
            <ac:spMk id="13" creationId="{087197A5-E028-4D7D-93D2-010B963C9DB7}"/>
          </ac:spMkLst>
        </pc:spChg>
        <pc:graphicFrameChg chg="add del mod">
          <ac:chgData name="Michael Lee" userId="0cb8d5c279c81d22" providerId="LiveId" clId="{E7FC5E13-5939-4BA5-87CB-A61432490765}" dt="2021-05-14T00:14:03.321" v="42"/>
          <ac:graphicFrameMkLst>
            <pc:docMk/>
            <pc:sldMk cId="1707181471" sldId="429"/>
            <ac:graphicFrameMk id="3" creationId="{26FD5971-73A6-4B5F-9F7D-DAF390C9C819}"/>
          </ac:graphicFrameMkLst>
        </pc:graphicFrameChg>
        <pc:graphicFrameChg chg="add del mod">
          <ac:chgData name="Michael Lee" userId="0cb8d5c279c81d22" providerId="LiveId" clId="{E7FC5E13-5939-4BA5-87CB-A61432490765}" dt="2021-05-14T00:14:16.812" v="44"/>
          <ac:graphicFrameMkLst>
            <pc:docMk/>
            <pc:sldMk cId="1707181471" sldId="429"/>
            <ac:graphicFrameMk id="7" creationId="{2E600FE2-050E-4F07-8A67-DFB3C13CD06F}"/>
          </ac:graphicFrameMkLst>
        </pc:graphicFrameChg>
        <pc:graphicFrameChg chg="add mod modGraphic">
          <ac:chgData name="Michael Lee" userId="0cb8d5c279c81d22" providerId="LiveId" clId="{E7FC5E13-5939-4BA5-87CB-A61432490765}" dt="2021-05-14T00:33:36.910" v="1566" actId="14100"/>
          <ac:graphicFrameMkLst>
            <pc:docMk/>
            <pc:sldMk cId="1707181471" sldId="429"/>
            <ac:graphicFrameMk id="9" creationId="{267E4BF0-D932-4E28-A3B0-C078A58F81EF}"/>
          </ac:graphicFrameMkLst>
        </pc:graphicFrameChg>
      </pc:sldChg>
      <pc:sldChg chg="addSp modSp add mod">
        <pc:chgData name="Michael Lee" userId="0cb8d5c279c81d22" providerId="LiveId" clId="{E7FC5E13-5939-4BA5-87CB-A61432490765}" dt="2021-05-14T00:24:43.227" v="409" actId="1076"/>
        <pc:sldMkLst>
          <pc:docMk/>
          <pc:sldMk cId="3683208995" sldId="430"/>
        </pc:sldMkLst>
        <pc:spChg chg="mod">
          <ac:chgData name="Michael Lee" userId="0cb8d5c279c81d22" providerId="LiveId" clId="{E7FC5E13-5939-4BA5-87CB-A61432490765}" dt="2021-05-14T00:13:10.699" v="38" actId="20577"/>
          <ac:spMkLst>
            <pc:docMk/>
            <pc:sldMk cId="3683208995" sldId="430"/>
            <ac:spMk id="2" creationId="{9ED93E8B-91AE-4898-A42D-77291551EB14}"/>
          </ac:spMkLst>
        </pc:spChg>
        <pc:spChg chg="add mod">
          <ac:chgData name="Michael Lee" userId="0cb8d5c279c81d22" providerId="LiveId" clId="{E7FC5E13-5939-4BA5-87CB-A61432490765}" dt="2021-05-14T00:23:13.054" v="302" actId="20577"/>
          <ac:spMkLst>
            <pc:docMk/>
            <pc:sldMk cId="3683208995" sldId="430"/>
            <ac:spMk id="8" creationId="{D80F2FCE-574B-4695-9442-FDAAEAE5C0A0}"/>
          </ac:spMkLst>
        </pc:spChg>
        <pc:spChg chg="add mod">
          <ac:chgData name="Michael Lee" userId="0cb8d5c279c81d22" providerId="LiveId" clId="{E7FC5E13-5939-4BA5-87CB-A61432490765}" dt="2021-05-14T00:24:41.019" v="408" actId="1076"/>
          <ac:spMkLst>
            <pc:docMk/>
            <pc:sldMk cId="3683208995" sldId="430"/>
            <ac:spMk id="10" creationId="{6DC9532C-F787-49F4-9F64-1E9583751D3F}"/>
          </ac:spMkLst>
        </pc:spChg>
        <pc:picChg chg="add mod">
          <ac:chgData name="Michael Lee" userId="0cb8d5c279c81d22" providerId="LiveId" clId="{E7FC5E13-5939-4BA5-87CB-A61432490765}" dt="2021-05-14T00:24:43.227" v="409" actId="1076"/>
          <ac:picMkLst>
            <pc:docMk/>
            <pc:sldMk cId="3683208995" sldId="430"/>
            <ac:picMk id="6" creationId="{D3BEB103-17ED-4C9F-B19F-1F85FB5978FD}"/>
          </ac:picMkLst>
        </pc:picChg>
        <pc:picChg chg="add mod">
          <ac:chgData name="Michael Lee" userId="0cb8d5c279c81d22" providerId="LiveId" clId="{E7FC5E13-5939-4BA5-87CB-A61432490765}" dt="2021-05-14T00:22:45.263" v="195"/>
          <ac:picMkLst>
            <pc:docMk/>
            <pc:sldMk cId="3683208995" sldId="430"/>
            <ac:picMk id="7" creationId="{209B6123-B337-461F-B19F-5248099B3D23}"/>
          </ac:picMkLst>
        </pc:picChg>
        <pc:picChg chg="add mod">
          <ac:chgData name="Michael Lee" userId="0cb8d5c279c81d22" providerId="LiveId" clId="{E7FC5E13-5939-4BA5-87CB-A61432490765}" dt="2021-05-14T00:24:02.219" v="310" actId="1076"/>
          <ac:picMkLst>
            <pc:docMk/>
            <pc:sldMk cId="3683208995" sldId="430"/>
            <ac:picMk id="9" creationId="{DE030A2C-F58A-4FC5-A3CB-480DC8553CD7}"/>
          </ac:picMkLst>
        </pc:picChg>
      </pc:sldChg>
      <pc:sldChg chg="addSp modSp add mod">
        <pc:chgData name="Michael Lee" userId="0cb8d5c279c81d22" providerId="LiveId" clId="{E7FC5E13-5939-4BA5-87CB-A61432490765}" dt="2021-05-14T00:25:52.610" v="535" actId="1076"/>
        <pc:sldMkLst>
          <pc:docMk/>
          <pc:sldMk cId="2947586289" sldId="431"/>
        </pc:sldMkLst>
        <pc:spChg chg="add mod">
          <ac:chgData name="Michael Lee" userId="0cb8d5c279c81d22" providerId="LiveId" clId="{E7FC5E13-5939-4BA5-87CB-A61432490765}" dt="2021-05-14T00:25:52.610" v="535" actId="1076"/>
          <ac:spMkLst>
            <pc:docMk/>
            <pc:sldMk cId="2947586289" sldId="431"/>
            <ac:spMk id="7" creationId="{FDBF535E-BB36-4C51-8F26-3961EC5F4CAA}"/>
          </ac:spMkLst>
        </pc:spChg>
        <pc:spChg chg="add mod">
          <ac:chgData name="Michael Lee" userId="0cb8d5c279c81d22" providerId="LiveId" clId="{E7FC5E13-5939-4BA5-87CB-A61432490765}" dt="2021-05-14T00:25:49.195" v="534" actId="14100"/>
          <ac:spMkLst>
            <pc:docMk/>
            <pc:sldMk cId="2947586289" sldId="431"/>
            <ac:spMk id="8" creationId="{CB52FAB3-0B9E-4A29-83B7-39E0610D0682}"/>
          </ac:spMkLst>
        </pc:spChg>
        <pc:picChg chg="add mod">
          <ac:chgData name="Michael Lee" userId="0cb8d5c279c81d22" providerId="LiveId" clId="{E7FC5E13-5939-4BA5-87CB-A61432490765}" dt="2021-05-14T00:24:56.727" v="410"/>
          <ac:picMkLst>
            <pc:docMk/>
            <pc:sldMk cId="2947586289" sldId="431"/>
            <ac:picMk id="6" creationId="{E39C6209-0587-4FE5-AD2A-6D7925013AAB}"/>
          </ac:picMkLst>
        </pc:picChg>
      </pc:sldChg>
      <pc:sldChg chg="addSp modSp add mod">
        <pc:chgData name="Michael Lee" userId="0cb8d5c279c81d22" providerId="LiveId" clId="{E7FC5E13-5939-4BA5-87CB-A61432490765}" dt="2021-05-14T00:32:10.288" v="1492" actId="255"/>
        <pc:sldMkLst>
          <pc:docMk/>
          <pc:sldMk cId="2055938067" sldId="432"/>
        </pc:sldMkLst>
        <pc:spChg chg="add mod">
          <ac:chgData name="Michael Lee" userId="0cb8d5c279c81d22" providerId="LiveId" clId="{E7FC5E13-5939-4BA5-87CB-A61432490765}" dt="2021-05-14T00:31:35.482" v="1431" actId="20577"/>
          <ac:spMkLst>
            <pc:docMk/>
            <pc:sldMk cId="2055938067" sldId="432"/>
            <ac:spMk id="7" creationId="{0310841A-2C73-4F76-BF49-FE8846E3566C}"/>
          </ac:spMkLst>
        </pc:spChg>
        <pc:spChg chg="add mod">
          <ac:chgData name="Michael Lee" userId="0cb8d5c279c81d22" providerId="LiveId" clId="{E7FC5E13-5939-4BA5-87CB-A61432490765}" dt="2021-05-14T00:32:10.288" v="1492" actId="255"/>
          <ac:spMkLst>
            <pc:docMk/>
            <pc:sldMk cId="2055938067" sldId="432"/>
            <ac:spMk id="8" creationId="{94911C85-603F-40D8-9F76-223FB6552F86}"/>
          </ac:spMkLst>
        </pc:spChg>
        <pc:picChg chg="add mod">
          <ac:chgData name="Michael Lee" userId="0cb8d5c279c81d22" providerId="LiveId" clId="{E7FC5E13-5939-4BA5-87CB-A61432490765}" dt="2021-05-14T00:26:55.241" v="629" actId="1076"/>
          <ac:picMkLst>
            <pc:docMk/>
            <pc:sldMk cId="2055938067" sldId="432"/>
            <ac:picMk id="6" creationId="{D7B060AD-2D9F-4840-9DC0-77D23885AC34}"/>
          </ac:picMkLst>
        </pc:picChg>
      </pc:sldChg>
      <pc:sldChg chg="addSp delSp modSp add mod">
        <pc:chgData name="Michael Lee" userId="0cb8d5c279c81d22" providerId="LiveId" clId="{E7FC5E13-5939-4BA5-87CB-A61432490765}" dt="2021-05-14T00:31:24.950" v="1397" actId="20577"/>
        <pc:sldMkLst>
          <pc:docMk/>
          <pc:sldMk cId="989338551" sldId="433"/>
        </pc:sldMkLst>
        <pc:spChg chg="mod">
          <ac:chgData name="Michael Lee" userId="0cb8d5c279c81d22" providerId="LiveId" clId="{E7FC5E13-5939-4BA5-87CB-A61432490765}" dt="2021-05-14T00:31:24.950" v="1397" actId="20577"/>
          <ac:spMkLst>
            <pc:docMk/>
            <pc:sldMk cId="989338551" sldId="433"/>
            <ac:spMk id="7" creationId="{0310841A-2C73-4F76-BF49-FE8846E3566C}"/>
          </ac:spMkLst>
        </pc:spChg>
        <pc:spChg chg="mod">
          <ac:chgData name="Michael Lee" userId="0cb8d5c279c81d22" providerId="LiveId" clId="{E7FC5E13-5939-4BA5-87CB-A61432490765}" dt="2021-05-14T00:31:14.892" v="1365" actId="20577"/>
          <ac:spMkLst>
            <pc:docMk/>
            <pc:sldMk cId="989338551" sldId="433"/>
            <ac:spMk id="8" creationId="{94911C85-603F-40D8-9F76-223FB6552F86}"/>
          </ac:spMkLst>
        </pc:spChg>
        <pc:picChg chg="del">
          <ac:chgData name="Michael Lee" userId="0cb8d5c279c81d22" providerId="LiveId" clId="{E7FC5E13-5939-4BA5-87CB-A61432490765}" dt="2021-05-14T00:29:43.046" v="1062" actId="478"/>
          <ac:picMkLst>
            <pc:docMk/>
            <pc:sldMk cId="989338551" sldId="433"/>
            <ac:picMk id="6" creationId="{D7B060AD-2D9F-4840-9DC0-77D23885AC34}"/>
          </ac:picMkLst>
        </pc:picChg>
        <pc:picChg chg="add mod">
          <ac:chgData name="Michael Lee" userId="0cb8d5c279c81d22" providerId="LiveId" clId="{E7FC5E13-5939-4BA5-87CB-A61432490765}" dt="2021-05-14T00:29:42.025" v="1061"/>
          <ac:picMkLst>
            <pc:docMk/>
            <pc:sldMk cId="989338551" sldId="433"/>
            <ac:picMk id="9" creationId="{FA24448E-2FC3-47BB-AC34-FE530645DAF4}"/>
          </ac:picMkLst>
        </pc:picChg>
        <pc:picChg chg="add mod">
          <ac:chgData name="Michael Lee" userId="0cb8d5c279c81d22" providerId="LiveId" clId="{E7FC5E13-5939-4BA5-87CB-A61432490765}" dt="2021-05-14T00:29:45.696" v="1064" actId="1076"/>
          <ac:picMkLst>
            <pc:docMk/>
            <pc:sldMk cId="989338551" sldId="433"/>
            <ac:picMk id="10" creationId="{A5534314-BA8A-47CC-A2CB-E292223BE2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SCIE-63SmartMeterShortVide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CSCIE-63SmartMeterLongVide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anmidev/smart-meters-in-lond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loughran/winutils" TargetMode="External"/><Relationship Id="rId2" Type="http://schemas.openxmlformats.org/officeDocument/2006/relationships/hyperlink" Target="https://www.java.com/en/download/help/download_o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wnload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Smart Meter Analysis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Lee, Michael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@Michael Lee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E-63 Big Data Analytics, Spring 2021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8B-91AE-4898-A42D-7729155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622C-9157-424D-9899-BDBB0E0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CF61-5F84-4FA6-BD63-E1BD2E6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C6209-0587-4FE5-AD2A-6D7925013A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12290"/>
            <a:ext cx="5943600" cy="32334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BF535E-BB36-4C51-8F26-3961EC5F4CAA}"/>
              </a:ext>
            </a:extLst>
          </p:cNvPr>
          <p:cNvSpPr txBox="1"/>
          <p:nvPr/>
        </p:nvSpPr>
        <p:spPr>
          <a:xfrm>
            <a:off x="2286000" y="916197"/>
            <a:ext cx="45720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Plot of Daily Energy Usage by Month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2FAB3-0B9E-4A29-83B7-39E0610D0682}"/>
              </a:ext>
            </a:extLst>
          </p:cNvPr>
          <p:cNvSpPr txBox="1"/>
          <p:nvPr/>
        </p:nvSpPr>
        <p:spPr>
          <a:xfrm>
            <a:off x="1447800" y="5317206"/>
            <a:ext cx="6781800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Energy usage is highest during winter months and lowest during summer months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8B-91AE-4898-A42D-7729155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622C-9157-424D-9899-BDBB0E0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CF61-5F84-4FA6-BD63-E1BD2E6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060AD-2D9F-4840-9DC0-77D23885AC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5" y="1524000"/>
            <a:ext cx="5943600" cy="32334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0841A-2C73-4F76-BF49-FE8846E3566C}"/>
              </a:ext>
            </a:extLst>
          </p:cNvPr>
          <p:cNvSpPr txBox="1"/>
          <p:nvPr/>
        </p:nvSpPr>
        <p:spPr>
          <a:xfrm>
            <a:off x="762000" y="916197"/>
            <a:ext cx="7467600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Plot of Predicted vs. Actual Energy Consumption for overall dataset using linear regression model.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1C85-603F-40D8-9F76-223FB6552F86}"/>
              </a:ext>
            </a:extLst>
          </p:cNvPr>
          <p:cNvSpPr txBox="1"/>
          <p:nvPr/>
        </p:nvSpPr>
        <p:spPr>
          <a:xfrm>
            <a:off x="609600" y="4876800"/>
            <a:ext cx="7467600" cy="1557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R</a:t>
            </a:r>
            <a:r>
              <a:rPr lang="en-US" sz="14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0.089 and RMSE is 8.71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None of the regression models perform well predicting energy consumption for all households in dataset.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Predicted values are not in same range as the actual energy consumption values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May need additional information about house building size and number of people living in residence to improve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205593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8B-91AE-4898-A42D-7729155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622C-9157-424D-9899-BDBB0E0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CF61-5F84-4FA6-BD63-E1BD2E6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0841A-2C73-4F76-BF49-FE8846E3566C}"/>
              </a:ext>
            </a:extLst>
          </p:cNvPr>
          <p:cNvSpPr txBox="1"/>
          <p:nvPr/>
        </p:nvSpPr>
        <p:spPr>
          <a:xfrm>
            <a:off x="762000" y="916197"/>
            <a:ext cx="7467600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Plot of Predicted vs. Actual Energy Consumption for single meter hourly dataset using linear regression model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1C85-603F-40D8-9F76-223FB6552F86}"/>
              </a:ext>
            </a:extLst>
          </p:cNvPr>
          <p:cNvSpPr txBox="1"/>
          <p:nvPr/>
        </p:nvSpPr>
        <p:spPr>
          <a:xfrm>
            <a:off x="609600" y="4876800"/>
            <a:ext cx="7467600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R</a:t>
            </a:r>
            <a:r>
              <a:rPr lang="en-US" sz="14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0.45 and RMSE is 0.29</a:t>
            </a: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Regression models have lower RMSE, less than half of the mean hourly energy consumption dataset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 are Not perfect, but an improvement over the models using the overall Smart Meter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34314-BA8A-47CC-A2CB-E292223BE2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0915"/>
            <a:ext cx="5943600" cy="321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33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28DC-D329-4D9B-B2BD-511AE69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B8E1-846D-4A77-A799-FC039FE8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be used to load, join, and clean Smart Meter data. </a:t>
            </a:r>
          </a:p>
          <a:p>
            <a:pPr lvl="1"/>
            <a:r>
              <a:rPr lang="en-US" dirty="0"/>
              <a:t>Even though Spark is designed for big data applications, computations on full 10GB dataset are slow so be selective in loading data.</a:t>
            </a:r>
          </a:p>
          <a:p>
            <a:endParaRPr lang="en-US" dirty="0"/>
          </a:p>
          <a:p>
            <a:r>
              <a:rPr lang="en-US" dirty="0"/>
              <a:t>Visualizations in matplotlib show how energy consumption is related to factors such as weather, socioeconomic factors, and time.</a:t>
            </a:r>
          </a:p>
          <a:p>
            <a:pPr lvl="1"/>
            <a:r>
              <a:rPr lang="en-US" dirty="0"/>
              <a:t>Plotting aggregated data is much quicker than plotting raw data points.</a:t>
            </a:r>
          </a:p>
          <a:p>
            <a:endParaRPr lang="en-US" dirty="0"/>
          </a:p>
          <a:p>
            <a:r>
              <a:rPr lang="en-US" dirty="0"/>
              <a:t>Spark ML can be used to build regression models for predicting a single household’s energy consumption.  </a:t>
            </a:r>
          </a:p>
          <a:p>
            <a:pPr lvl="1"/>
            <a:r>
              <a:rPr lang="en-US" dirty="0"/>
              <a:t>Unsuccessful in building overall model to predict energy consumption across all households in dataset.</a:t>
            </a:r>
          </a:p>
          <a:p>
            <a:pPr lvl="2"/>
            <a:r>
              <a:rPr lang="en-US" dirty="0"/>
              <a:t>Large variance in energy consumption within same socioeconomic group.  </a:t>
            </a:r>
          </a:p>
          <a:p>
            <a:pPr lvl="2"/>
            <a:r>
              <a:rPr lang="en-US" dirty="0"/>
              <a:t>Don’t know about house size, number of people living in residence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4622C-2686-4C19-B546-5BDE6E22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B576D-6A89-4C31-9EB9-ED89031B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0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9B80-E66F-4352-A3A6-54196275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C56D-A679-449C-AFCD-B306D5D8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improve predictive models using time series regression.</a:t>
            </a:r>
          </a:p>
          <a:p>
            <a:endParaRPr lang="en-US" dirty="0"/>
          </a:p>
          <a:p>
            <a:r>
              <a:rPr lang="en-US" dirty="0"/>
              <a:t>Use statistical tests to determine whether difference between two binary classes (i.e. holiday vs. non holiday) are statistically significant or not.</a:t>
            </a:r>
          </a:p>
          <a:p>
            <a:pPr lvl="1"/>
            <a:r>
              <a:rPr lang="en-US" dirty="0"/>
              <a:t>Java version of Spark </a:t>
            </a:r>
            <a:r>
              <a:rPr lang="en-US" dirty="0" err="1"/>
              <a:t>MLlib</a:t>
            </a:r>
            <a:r>
              <a:rPr lang="en-US" dirty="0"/>
              <a:t> has t-test function but </a:t>
            </a:r>
            <a:r>
              <a:rPr lang="en-US" dirty="0" err="1"/>
              <a:t>PySpark’s</a:t>
            </a:r>
            <a:r>
              <a:rPr lang="en-US" dirty="0"/>
              <a:t> version does not.</a:t>
            </a:r>
          </a:p>
          <a:p>
            <a:pPr lvl="1"/>
            <a:endParaRPr lang="en-US" dirty="0"/>
          </a:p>
          <a:p>
            <a:r>
              <a:rPr lang="en-US" dirty="0"/>
              <a:t>Try repartitioning the Spark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Suggested partition size is 100-200MB</a:t>
            </a:r>
          </a:p>
          <a:p>
            <a:pPr lvl="1"/>
            <a:r>
              <a:rPr lang="en-US" dirty="0"/>
              <a:t>Repartition before performing multiple join operations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730E5-2DA9-4190-ACEF-192543DE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9B1E9-EB98-4846-A114-90A635BF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minute (short): </a:t>
            </a:r>
            <a:r>
              <a:rPr lang="en-US" dirty="0">
                <a:hlinkClick r:id="rId3"/>
              </a:rPr>
              <a:t>http://bit.ly/CSCIE-63SmartMeterShortVideo</a:t>
            </a:r>
            <a:endParaRPr lang="en-US" dirty="0"/>
          </a:p>
          <a:p>
            <a:r>
              <a:rPr lang="en-US" dirty="0"/>
              <a:t>15 minutes (long): </a:t>
            </a:r>
            <a:r>
              <a:rPr lang="en-US" dirty="0">
                <a:hlinkClick r:id="rId4"/>
              </a:rPr>
              <a:t>http://bit.ly/CSCIE-63SmartMeterLongVideo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@Michael Lee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Meters are a useful tool to measure energy consumption in households.</a:t>
            </a:r>
          </a:p>
          <a:p>
            <a:endParaRPr lang="en-US" dirty="0"/>
          </a:p>
          <a:p>
            <a:r>
              <a:rPr lang="en-US" dirty="0"/>
              <a:t>Goal of this project is to take energy consumption data provided by Smart Meters and analyze what factors can impact household energy consumption.</a:t>
            </a:r>
          </a:p>
          <a:p>
            <a:pPr lvl="1"/>
            <a:r>
              <a:rPr lang="en-US" dirty="0"/>
              <a:t>Socioeconomic Factors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Holidays</a:t>
            </a:r>
          </a:p>
          <a:p>
            <a:pPr lvl="1"/>
            <a:r>
              <a:rPr lang="en-US" dirty="0"/>
              <a:t>Time (Month, Day of Week, Hour of Day)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Series of regression models built to predict energy consumption of a given household.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@Michael Lee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234E-B7AD-477B-A1E0-3685FD8D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Software/Tools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DCB5-AAC5-4DC8-AD09-435863E6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 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Loading data from csv files in Spark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Joining Spark </a:t>
            </a:r>
            <a:r>
              <a:rPr lang="en-US" dirty="0" err="1"/>
              <a:t>DataFrames</a:t>
            </a:r>
            <a:r>
              <a:rPr lang="en-US" dirty="0"/>
              <a:t> to form a consolidated </a:t>
            </a:r>
            <a:r>
              <a:rPr lang="en-US" dirty="0" err="1"/>
              <a:t>DataFrame</a:t>
            </a:r>
            <a:endParaRPr lang="en-US" dirty="0"/>
          </a:p>
          <a:p>
            <a:endParaRPr lang="en-US" sz="1200" dirty="0"/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Matplotlib</a:t>
            </a:r>
          </a:p>
          <a:p>
            <a:pPr lvl="2"/>
            <a:r>
              <a:rPr lang="en-US" dirty="0"/>
              <a:t>Scatter Plots</a:t>
            </a:r>
          </a:p>
          <a:p>
            <a:pPr lvl="2"/>
            <a:r>
              <a:rPr lang="en-US" dirty="0"/>
              <a:t>Line Plots</a:t>
            </a:r>
          </a:p>
          <a:p>
            <a:pPr lvl="2"/>
            <a:r>
              <a:rPr lang="en-US" dirty="0"/>
              <a:t>Bar Charts</a:t>
            </a:r>
          </a:p>
          <a:p>
            <a:endParaRPr lang="en-US" sz="1200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Spark ML 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Decision Tree Regression</a:t>
            </a:r>
          </a:p>
          <a:p>
            <a:pPr lvl="2"/>
            <a:r>
              <a:rPr lang="en-US" dirty="0"/>
              <a:t>Random Forest Regression</a:t>
            </a:r>
          </a:p>
          <a:p>
            <a:pPr lvl="2"/>
            <a:r>
              <a:rPr lang="en-US" dirty="0"/>
              <a:t>Gradient Boosted Tree Regression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9EC9-3201-4B52-81C5-67D98A41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FED5-2CFC-4737-8884-241275DD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4DB0-BA96-490B-9978-4A6EF0EB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3F21-4F16-4E19-81B6-79A558AE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Meters in London Dataset from Kaggle</a:t>
            </a:r>
          </a:p>
          <a:p>
            <a:r>
              <a:rPr lang="en-US" u="sng" dirty="0">
                <a:solidFill>
                  <a:srgbClr val="0000FF"/>
                </a:solidFill>
                <a:effectLst/>
                <a:ea typeface="Arial" panose="020B0604020202020204" pitchFamily="34" charset="0"/>
                <a:hlinkClick r:id="rId3"/>
              </a:rPr>
              <a:t>https://www.kaggle.com/jeanmidev/smart-meters-in-london</a:t>
            </a:r>
            <a:endParaRPr lang="en-US" u="sng" dirty="0">
              <a:solidFill>
                <a:srgbClr val="0000FF"/>
              </a:solidFill>
              <a:effectLst/>
              <a:ea typeface="Arial" panose="020B0604020202020204" pitchFamily="34" charset="0"/>
            </a:endParaRPr>
          </a:p>
          <a:p>
            <a:r>
              <a:rPr lang="en-US" dirty="0"/>
              <a:t>5,561 Smart Meters in database</a:t>
            </a:r>
          </a:p>
          <a:p>
            <a:r>
              <a:rPr lang="en-US" dirty="0"/>
              <a:t>Date Range: November 2011 to February 2014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sz="1400" dirty="0"/>
              <a:t>Daily energy consumption and hourly energy consumption readings</a:t>
            </a:r>
          </a:p>
          <a:p>
            <a:pPr lvl="1"/>
            <a:r>
              <a:rPr lang="en-US" sz="1400" dirty="0"/>
              <a:t>Socioeconomic grouping</a:t>
            </a:r>
          </a:p>
          <a:p>
            <a:pPr lvl="2"/>
            <a:r>
              <a:rPr lang="en-US" sz="1400" dirty="0"/>
              <a:t>UK’s ACORN geo-demographic classification system</a:t>
            </a:r>
          </a:p>
          <a:p>
            <a:pPr lvl="1"/>
            <a:r>
              <a:rPr lang="en-US" sz="1400" dirty="0"/>
              <a:t>Weather data </a:t>
            </a:r>
          </a:p>
          <a:p>
            <a:pPr lvl="2"/>
            <a:r>
              <a:rPr lang="en-US" sz="1200" dirty="0"/>
              <a:t>Temperature</a:t>
            </a:r>
          </a:p>
          <a:p>
            <a:pPr lvl="2"/>
            <a:r>
              <a:rPr lang="en-US" sz="1200" dirty="0"/>
              <a:t>Windspeed</a:t>
            </a:r>
          </a:p>
          <a:p>
            <a:pPr lvl="2"/>
            <a:r>
              <a:rPr lang="en-US" sz="1200" dirty="0"/>
              <a:t>UV Index</a:t>
            </a:r>
          </a:p>
          <a:p>
            <a:pPr lvl="1"/>
            <a:r>
              <a:rPr lang="en-US" sz="1400" dirty="0"/>
              <a:t>Billing Method</a:t>
            </a:r>
          </a:p>
          <a:p>
            <a:pPr lvl="2"/>
            <a:r>
              <a:rPr lang="en-US" sz="1200" dirty="0"/>
              <a:t>Standard Billing</a:t>
            </a:r>
          </a:p>
          <a:p>
            <a:pPr lvl="2"/>
            <a:r>
              <a:rPr lang="en-US" sz="1200" dirty="0"/>
              <a:t>Time-of-Use Billing</a:t>
            </a:r>
          </a:p>
          <a:p>
            <a:r>
              <a:rPr lang="en-US" dirty="0"/>
              <a:t>Over 10GB of data total</a:t>
            </a:r>
          </a:p>
          <a:p>
            <a:pPr lvl="1"/>
            <a:r>
              <a:rPr lang="en-US" sz="1400" dirty="0"/>
              <a:t>Most visualizations based on daily energy consumption dataset</a:t>
            </a:r>
          </a:p>
          <a:p>
            <a:pPr lvl="1"/>
            <a:r>
              <a:rPr lang="en-US" sz="1400" dirty="0"/>
              <a:t>Hourly energy consumption for a single household used for final regression models.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B4821-3494-4F8A-907B-4AECC477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44755-D41D-4AE1-9223-9F00E30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2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BB1-672E-4516-88E8-2E2F5F60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/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A596-59A6-4BDE-9D29-9A31B9FC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pandas, </a:t>
            </a:r>
            <a:r>
              <a:rPr lang="en-US" dirty="0" err="1"/>
              <a:t>numpy</a:t>
            </a:r>
            <a:r>
              <a:rPr lang="en-US" dirty="0"/>
              <a:t>, matplotlib</a:t>
            </a:r>
          </a:p>
          <a:p>
            <a:pPr lvl="1"/>
            <a:r>
              <a:rPr lang="en-US" dirty="0"/>
              <a:t>pip install pandas </a:t>
            </a:r>
            <a:r>
              <a:rPr lang="en-US" dirty="0" err="1"/>
              <a:t>numpy</a:t>
            </a:r>
            <a:r>
              <a:rPr lang="en-US"/>
              <a:t> matplotlib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Installing Spark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/>
              <a:t> </a:t>
            </a:r>
            <a:r>
              <a:rPr lang="en-US" sz="1400" dirty="0">
                <a:effectLst/>
                <a:ea typeface="Arial" panose="020B0604020202020204" pitchFamily="34" charset="0"/>
              </a:rPr>
              <a:t>Check if Java 8 or 11 is installed: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ea typeface="Arial" panose="020B0604020202020204" pitchFamily="34" charset="0"/>
              </a:rPr>
              <a:t>If Java is not installed, install Java from </a:t>
            </a:r>
            <a:r>
              <a:rPr lang="en-US" sz="1400" u="sng" dirty="0">
                <a:solidFill>
                  <a:srgbClr val="0000FF"/>
                </a:solidFill>
                <a:effectLst/>
                <a:ea typeface="Arial" panose="020B0604020202020204" pitchFamily="34" charset="0"/>
                <a:hlinkClick r:id="rId2"/>
              </a:rPr>
              <a:t>https://www.java.com/en/download/help/download_options.html</a:t>
            </a:r>
            <a:r>
              <a:rPr lang="en-US" sz="1400" dirty="0">
                <a:effectLst/>
                <a:ea typeface="Arial" panose="020B0604020202020204" pitchFamily="34" charset="0"/>
              </a:rPr>
              <a:t> based on your operating system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ea typeface="Arial" panose="020B0604020202020204" pitchFamily="34" charset="0"/>
              </a:rPr>
              <a:t>Set JAVA_HOME environmental variable to Java directory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400" dirty="0">
                <a:effectLst/>
                <a:ea typeface="Arial" panose="020B0604020202020204" pitchFamily="34" charset="0"/>
              </a:rPr>
              <a:t>Install Spark: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ea typeface="Arial" panose="020B0604020202020204" pitchFamily="34" charset="0"/>
              </a:rPr>
              <a:t>If using Windows, you need to install Hadoop binaries for Windows using </a:t>
            </a:r>
            <a:r>
              <a:rPr lang="en-US" sz="1400" u="sng" dirty="0">
                <a:solidFill>
                  <a:srgbClr val="0000FF"/>
                </a:solidFill>
                <a:effectLst/>
                <a:ea typeface="Arial" panose="020B0604020202020204" pitchFamily="34" charset="0"/>
                <a:hlinkClick r:id="rId3"/>
              </a:rPr>
              <a:t>https://github.com/steveloughran/winutils</a:t>
            </a:r>
            <a:endParaRPr lang="en-US" sz="1400" dirty="0">
              <a:effectLst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ea typeface="Arial" panose="020B0604020202020204" pitchFamily="34" charset="0"/>
              </a:rPr>
              <a:t>Set HADOOP_HOME environmental variable to Java directory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ea typeface="Arial" panose="020B0604020202020204" pitchFamily="34" charset="0"/>
              </a:rPr>
              <a:t>Download latest version of Spark from </a:t>
            </a:r>
            <a:r>
              <a:rPr lang="en-US" sz="1400" u="sng" dirty="0">
                <a:solidFill>
                  <a:srgbClr val="0000FF"/>
                </a:solidFill>
                <a:effectLst/>
                <a:ea typeface="Arial" panose="020B0604020202020204" pitchFamily="34" charset="0"/>
                <a:hlinkClick r:id="rId4"/>
              </a:rPr>
              <a:t>https://spark.apache.org/downloads.html</a:t>
            </a:r>
            <a:endParaRPr lang="en-US" sz="1400" dirty="0">
              <a:effectLst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ea typeface="Arial" panose="020B0604020202020204" pitchFamily="34" charset="0"/>
              </a:rPr>
              <a:t>Set SPARK_HOME environmental variable to Java directory</a:t>
            </a:r>
          </a:p>
          <a:p>
            <a:endParaRPr lang="en-US" dirty="0"/>
          </a:p>
          <a:p>
            <a:r>
              <a:rPr lang="en-US" dirty="0"/>
              <a:t>Installing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sz="1800" dirty="0">
                <a:effectLst/>
                <a:ea typeface="Arial" panose="020B0604020202020204" pitchFamily="34" charset="0"/>
              </a:rPr>
              <a:t>pip install </a:t>
            </a:r>
            <a:r>
              <a:rPr lang="en-US" sz="1800" dirty="0" err="1">
                <a:effectLst/>
                <a:ea typeface="Arial" panose="020B0604020202020204" pitchFamily="34" charset="0"/>
              </a:rPr>
              <a:t>pyspark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A5ED-0A49-427B-AE50-977375B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9FD29-E182-4145-8257-7F329CAB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8B-91AE-4898-A42D-7729155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622C-9157-424D-9899-BDBB0E0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CF61-5F84-4FA6-BD63-E1BD2E6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7E4BF0-D932-4E28-A3B0-C078A58F8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63116"/>
              </p:ext>
            </p:extLst>
          </p:nvPr>
        </p:nvGraphicFramePr>
        <p:xfrm>
          <a:off x="914400" y="1174750"/>
          <a:ext cx="7467600" cy="52260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840330371"/>
                    </a:ext>
                  </a:extLst>
                </a:gridCol>
              </a:tblGrid>
              <a:tr h="5226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# Join the meter and the household </a:t>
                      </a:r>
                      <a:r>
                        <a:rPr lang="en-US" sz="1200" dirty="0" err="1">
                          <a:effectLst/>
                        </a:rPr>
                        <a:t>DataFrames</a:t>
                      </a:r>
                      <a:r>
                        <a:rPr lang="en-US" sz="1200" dirty="0">
                          <a:effectLst/>
                        </a:rPr>
                        <a:t> into </a:t>
                      </a:r>
                      <a:r>
                        <a:rPr lang="en-US" sz="1200" dirty="0" err="1">
                          <a:effectLst/>
                        </a:rPr>
                        <a:t>meter_household_daily_df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joinType</a:t>
                      </a:r>
                      <a:r>
                        <a:rPr lang="en-US" sz="1200" dirty="0">
                          <a:effectLst/>
                        </a:rPr>
                        <a:t> = "inner"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joinExpression</a:t>
                      </a:r>
                      <a:r>
                        <a:rPr lang="en-US" sz="1200" dirty="0">
                          <a:effectLst/>
                        </a:rPr>
                        <a:t> = ["</a:t>
                      </a:r>
                      <a:r>
                        <a:rPr lang="en-US" sz="1200" dirty="0" err="1">
                          <a:effectLst/>
                        </a:rPr>
                        <a:t>LCLid</a:t>
                      </a:r>
                      <a:r>
                        <a:rPr lang="en-US" sz="1200" dirty="0">
                          <a:effectLst/>
                        </a:rPr>
                        <a:t>"]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meter_household_daily_df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meter_daily_df.join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household_df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joinExpression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joinType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# Join </a:t>
                      </a:r>
                      <a:r>
                        <a:rPr lang="en-US" sz="1200" spc="-10" dirty="0" err="1">
                          <a:effectLst/>
                        </a:rPr>
                        <a:t>meter_household_daily_df</a:t>
                      </a:r>
                      <a:r>
                        <a:rPr lang="en-US" sz="1200" spc="-10" dirty="0">
                          <a:effectLst/>
                        </a:rPr>
                        <a:t> and the daily weather </a:t>
                      </a:r>
                      <a:r>
                        <a:rPr lang="en-US" sz="1200" spc="-10" dirty="0" err="1">
                          <a:effectLst/>
                        </a:rPr>
                        <a:t>DataFrame</a:t>
                      </a:r>
                      <a:r>
                        <a:rPr lang="en-US" sz="1200" spc="-10" dirty="0">
                          <a:effectLst/>
                        </a:rPr>
                        <a:t> into </a:t>
                      </a:r>
                      <a:r>
                        <a:rPr lang="en-US" sz="1200" spc="-10" dirty="0" err="1">
                          <a:effectLst/>
                        </a:rPr>
                        <a:t>met_hou_wea_daily_df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joinType</a:t>
                      </a:r>
                      <a:r>
                        <a:rPr lang="en-US" sz="1200" dirty="0">
                          <a:effectLst/>
                        </a:rPr>
                        <a:t> = "inner"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joinExpression</a:t>
                      </a:r>
                      <a:r>
                        <a:rPr lang="en-US" sz="1200" dirty="0">
                          <a:effectLst/>
                        </a:rPr>
                        <a:t> = ["time"]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met_hou_wea_daily_df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meter_household_daily_df.join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weather_daily_df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joinExpression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joinType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Add a binary variable to indicate if the date is a holiday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combined_daily_df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met_hou_wea_daily_df.withColumn</a:t>
                      </a:r>
                      <a:r>
                        <a:rPr lang="en-US" sz="1200" dirty="0">
                          <a:effectLst/>
                        </a:rPr>
                        <a:t>("holiday", col("time")) \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.join(</a:t>
                      </a:r>
                      <a:r>
                        <a:rPr lang="en-US" sz="1200" dirty="0" err="1">
                          <a:effectLst/>
                        </a:rPr>
                        <a:t>holiday_df.withColumn</a:t>
                      </a:r>
                      <a:r>
                        <a:rPr lang="en-US" sz="1200" dirty="0">
                          <a:effectLst/>
                        </a:rPr>
                        <a:t>("holiday", col("holiday")), on="holiday", how="left") \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.select("*", when(col("Type").</a:t>
                      </a:r>
                      <a:r>
                        <a:rPr lang="en-US" sz="1200" dirty="0" err="1">
                          <a:effectLst/>
                        </a:rPr>
                        <a:t>isNotNull</a:t>
                      </a:r>
                      <a:r>
                        <a:rPr lang="en-US" sz="1200" dirty="0">
                          <a:effectLst/>
                        </a:rPr>
                        <a:t>(), "1").otherwise("0").alias("</a:t>
                      </a:r>
                      <a:r>
                        <a:rPr lang="en-US" sz="1200" dirty="0" err="1">
                          <a:effectLst/>
                        </a:rPr>
                        <a:t>holiday_binary</a:t>
                      </a:r>
                      <a:r>
                        <a:rPr lang="en-US" sz="1200" dirty="0">
                          <a:effectLst/>
                        </a:rPr>
                        <a:t>")) \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.drop("Type")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check to see if there are any null values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daily_timestamp_cols_filtered</a:t>
                      </a:r>
                      <a:r>
                        <a:rPr lang="en-US" sz="1200" dirty="0">
                          <a:effectLst/>
                        </a:rPr>
                        <a:t> = [c for c, t in </a:t>
                      </a:r>
                      <a:r>
                        <a:rPr lang="en-US" sz="1200" dirty="0" err="1">
                          <a:effectLst/>
                        </a:rPr>
                        <a:t>combined_daily_df.dtypes</a:t>
                      </a:r>
                      <a:r>
                        <a:rPr lang="en-US" sz="1200" dirty="0">
                          <a:effectLst/>
                        </a:rPr>
                        <a:t> if t != 'date' and t != 'timestamp']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daily_data_nullcheck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combined_daily_df.select</a:t>
                      </a:r>
                      <a:r>
                        <a:rPr lang="en-US" sz="1200" dirty="0">
                          <a:effectLst/>
                        </a:rPr>
                        <a:t>(*</a:t>
                      </a:r>
                      <a:r>
                        <a:rPr lang="en-US" sz="1200" dirty="0" err="1">
                          <a:effectLst/>
                        </a:rPr>
                        <a:t>daily_timestamp_cols_filtered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daily_data_nullcheck.select</a:t>
                      </a:r>
                      <a:r>
                        <a:rPr lang="en-US" sz="1200" dirty="0">
                          <a:effectLst/>
                        </a:rPr>
                        <a:t>([count(when(</a:t>
                      </a:r>
                      <a:r>
                        <a:rPr lang="en-US" sz="1200" dirty="0" err="1">
                          <a:effectLst/>
                        </a:rPr>
                        <a:t>isnan</a:t>
                      </a:r>
                      <a:r>
                        <a:rPr lang="en-US" sz="1200" dirty="0">
                          <a:effectLst/>
                        </a:rPr>
                        <a:t>(c) | col(c).</a:t>
                      </a:r>
                      <a:r>
                        <a:rPr lang="en-US" sz="1200" dirty="0" err="1">
                          <a:effectLst/>
                        </a:rPr>
                        <a:t>isNull</a:t>
                      </a:r>
                      <a:r>
                        <a:rPr lang="en-US" sz="1200" dirty="0">
                          <a:effectLst/>
                        </a:rPr>
                        <a:t>() | (col(c) == "NA") | (col(c) == "NULL"),c)) \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.alias(c) for c in </a:t>
                      </a:r>
                      <a:r>
                        <a:rPr lang="en-US" sz="1200" dirty="0" err="1">
                          <a:effectLst/>
                        </a:rPr>
                        <a:t>daily_data_nullcheck.columns</a:t>
                      </a:r>
                      <a:r>
                        <a:rPr lang="en-US" sz="1200" dirty="0">
                          <a:effectLst/>
                        </a:rPr>
                        <a:t>]).show()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remove all rows which have null values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combined_daily_df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combined_daily_df.na.drop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000" marR="56000" marT="0" marB="0"/>
                </a:tc>
                <a:extLst>
                  <a:ext uri="{0D108BD9-81ED-4DB2-BD59-A6C34878D82A}">
                    <a16:rowId xmlns:a16="http://schemas.microsoft.com/office/drawing/2014/main" val="16987230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7197A5-E028-4D7D-93D2-010B963C9DB7}"/>
              </a:ext>
            </a:extLst>
          </p:cNvPr>
          <p:cNvSpPr txBox="1"/>
          <p:nvPr/>
        </p:nvSpPr>
        <p:spPr>
          <a:xfrm>
            <a:off x="457200" y="741618"/>
            <a:ext cx="88392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 </a:t>
            </a: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joining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cleaning data for daily energy consumption dataset</a:t>
            </a:r>
          </a:p>
        </p:txBody>
      </p:sp>
    </p:spTree>
    <p:extLst>
      <p:ext uri="{BB962C8B-B14F-4D97-AF65-F5344CB8AC3E}">
        <p14:creationId xmlns:p14="http://schemas.microsoft.com/office/powerpoint/2010/main" val="170718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8B-91AE-4898-A42D-7729155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622C-9157-424D-9899-BDBB0E0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CF61-5F84-4FA6-BD63-E1BD2E6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DF0845-715E-4EEC-B52A-CE10413D8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68178"/>
              </p:ext>
            </p:extLst>
          </p:nvPr>
        </p:nvGraphicFramePr>
        <p:xfrm>
          <a:off x="838200" y="1372552"/>
          <a:ext cx="7315200" cy="47996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346819012"/>
                    </a:ext>
                  </a:extLst>
                </a:gridCol>
              </a:tblGrid>
              <a:tr h="4799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convert Spark </a:t>
                      </a:r>
                      <a:r>
                        <a:rPr lang="en-US" sz="1200" dirty="0" err="1">
                          <a:effectLst/>
                        </a:rPr>
                        <a:t>DataFrame</a:t>
                      </a:r>
                      <a:r>
                        <a:rPr lang="en-US" sz="1200" dirty="0">
                          <a:effectLst/>
                        </a:rPr>
                        <a:t> to Pandas </a:t>
                      </a:r>
                      <a:r>
                        <a:rPr lang="en-US" sz="1200" dirty="0" err="1">
                          <a:effectLst/>
                        </a:rPr>
                        <a:t>dataframe</a:t>
                      </a:r>
                      <a:r>
                        <a:rPr lang="en-US" sz="1200" dirty="0">
                          <a:effectLst/>
                        </a:rPr>
                        <a:t> for plotting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energy_daily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combined_daily_df.select</a:t>
                      </a:r>
                      <a:r>
                        <a:rPr lang="en-US" sz="1200" dirty="0">
                          <a:effectLst/>
                        </a:rPr>
                        <a:t>("</a:t>
                      </a:r>
                      <a:r>
                        <a:rPr lang="en-US" sz="1200" dirty="0" err="1">
                          <a:effectLst/>
                        </a:rPr>
                        <a:t>time","energy_mean","min","max</a:t>
                      </a:r>
                      <a:r>
                        <a:rPr lang="en-US" sz="1200" dirty="0">
                          <a:effectLst/>
                        </a:rPr>
                        <a:t>", "</a:t>
                      </a:r>
                      <a:r>
                        <a:rPr lang="en-US" sz="1200" dirty="0" err="1">
                          <a:effectLst/>
                        </a:rPr>
                        <a:t>energy_sum</a:t>
                      </a:r>
                      <a:r>
                        <a:rPr lang="en-US" sz="1200" dirty="0">
                          <a:effectLst/>
                        </a:rPr>
                        <a:t>").</a:t>
                      </a:r>
                      <a:r>
                        <a:rPr lang="en-US" sz="1200" dirty="0" err="1">
                          <a:effectLst/>
                        </a:rPr>
                        <a:t>toPandas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energy_daily.set_index</a:t>
                      </a:r>
                      <a:r>
                        <a:rPr lang="en-US" sz="1200" dirty="0">
                          <a:effectLst/>
                        </a:rPr>
                        <a:t>("time")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save holiday dates as a list for plotting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holiday_daily_list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holiday_df.select</a:t>
                      </a:r>
                      <a:r>
                        <a:rPr lang="en-US" sz="1200" dirty="0">
                          <a:effectLst/>
                        </a:rPr>
                        <a:t>("holiday").filter(col("holiday") &lt; "2014-04-01").collect()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holiday_daily_list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create a scatter plot using matplotlib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plt.figure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figsize</a:t>
                      </a:r>
                      <a:r>
                        <a:rPr lang="en-US" sz="1200" dirty="0">
                          <a:effectLst/>
                        </a:rPr>
                        <a:t>=(12,6))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plt.scatter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energy_daily</a:t>
                      </a:r>
                      <a:r>
                        <a:rPr lang="en-US" sz="1200" dirty="0">
                          <a:effectLst/>
                        </a:rPr>
                        <a:t>["time"], </a:t>
                      </a:r>
                      <a:r>
                        <a:rPr lang="en-US" sz="1200" dirty="0" err="1">
                          <a:effectLst/>
                        </a:rPr>
                        <a:t>energy_daily</a:t>
                      </a:r>
                      <a:r>
                        <a:rPr lang="en-US" sz="1200" dirty="0">
                          <a:effectLst/>
                        </a:rPr>
                        <a:t>["</a:t>
                      </a:r>
                      <a:r>
                        <a:rPr lang="en-US" sz="1200" dirty="0" err="1">
                          <a:effectLst/>
                        </a:rPr>
                        <a:t>energy_sum</a:t>
                      </a:r>
                      <a:r>
                        <a:rPr lang="en-US" sz="1200" dirty="0">
                          <a:effectLst/>
                        </a:rPr>
                        <a:t>"], label="Energy Consumption (kWh)")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plt.xlabel</a:t>
                      </a:r>
                      <a:r>
                        <a:rPr lang="en-US" sz="1200" dirty="0">
                          <a:effectLst/>
                        </a:rPr>
                        <a:t>("Date")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plt.ylabel</a:t>
                      </a:r>
                      <a:r>
                        <a:rPr lang="en-US" sz="1200" dirty="0">
                          <a:effectLst/>
                        </a:rPr>
                        <a:t>("Daily Energy Consumption (kWh)")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plt.title</a:t>
                      </a:r>
                      <a:r>
                        <a:rPr lang="en-US" sz="1200" dirty="0">
                          <a:effectLst/>
                        </a:rPr>
                        <a:t>("Daily Energy Consumption")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h in </a:t>
                      </a:r>
                      <a:r>
                        <a:rPr lang="en-US" sz="1200" dirty="0" err="1">
                          <a:effectLst/>
                        </a:rPr>
                        <a:t>holiday_daily_list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plt.axvline</a:t>
                      </a:r>
                      <a:r>
                        <a:rPr lang="en-US" sz="1200" dirty="0">
                          <a:effectLst/>
                        </a:rPr>
                        <a:t>(x=h, color='red')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red vertical lines indicate holiday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plt.show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6306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C142E2-1003-4C9A-A2D8-6F2C67DDAC2D}"/>
              </a:ext>
            </a:extLst>
          </p:cNvPr>
          <p:cNvSpPr txBox="1"/>
          <p:nvPr/>
        </p:nvSpPr>
        <p:spPr>
          <a:xfrm>
            <a:off x="838200" y="836613"/>
            <a:ext cx="77724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 for plotting a scatterplot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316724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8B-91AE-4898-A42D-7729155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622C-9157-424D-9899-BDBB0E0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CF61-5F84-4FA6-BD63-E1BD2E6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4682A7-E9C5-4359-AA37-B637105C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87707"/>
              </p:ext>
            </p:extLst>
          </p:nvPr>
        </p:nvGraphicFramePr>
        <p:xfrm>
          <a:off x="152400" y="1165227"/>
          <a:ext cx="4419600" cy="5244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718569541"/>
                    </a:ext>
                  </a:extLst>
                </a:gridCol>
              </a:tblGrid>
              <a:tr h="5083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create linear regression model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lr_daily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LinearRegression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featuresCol</a:t>
                      </a:r>
                      <a:r>
                        <a:rPr lang="en-US" sz="1200" dirty="0">
                          <a:effectLst/>
                        </a:rPr>
                        <a:t>="features", </a:t>
                      </a:r>
                      <a:r>
                        <a:rPr lang="en-US" sz="1200" dirty="0" err="1">
                          <a:effectLst/>
                        </a:rPr>
                        <a:t>labelCol</a:t>
                      </a:r>
                      <a:r>
                        <a:rPr lang="en-US" sz="1200" dirty="0">
                          <a:effectLst/>
                        </a:rPr>
                        <a:t>="label", </a:t>
                      </a:r>
                      <a:r>
                        <a:rPr lang="en-US" sz="1200" dirty="0" err="1">
                          <a:effectLst/>
                        </a:rPr>
                        <a:t>maxIter</a:t>
                      </a:r>
                      <a:r>
                        <a:rPr lang="en-US" sz="1200" dirty="0">
                          <a:effectLst/>
                        </a:rPr>
                        <a:t>=20, </a:t>
                      </a:r>
                      <a:r>
                        <a:rPr lang="en-US" sz="1200" dirty="0" err="1">
                          <a:effectLst/>
                        </a:rPr>
                        <a:t>regParam</a:t>
                      </a:r>
                      <a:r>
                        <a:rPr lang="en-US" sz="1200" dirty="0">
                          <a:effectLst/>
                        </a:rPr>
                        <a:t>=0.1, </a:t>
                      </a:r>
                      <a:r>
                        <a:rPr lang="en-US" sz="1200" dirty="0" err="1">
                          <a:effectLst/>
                        </a:rPr>
                        <a:t>elasticNetParam</a:t>
                      </a:r>
                      <a:r>
                        <a:rPr lang="en-US" sz="1200" dirty="0">
                          <a:effectLst/>
                        </a:rPr>
                        <a:t>=0.1)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lr_daily_model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lr_daily.fit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prepared_daily_train_df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view model coefficients and intercept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print("Coefficients: " + str(</a:t>
                      </a:r>
                      <a:r>
                        <a:rPr lang="en-US" sz="1200" dirty="0" err="1">
                          <a:effectLst/>
                        </a:rPr>
                        <a:t>np.round</a:t>
                      </a:r>
                      <a:r>
                        <a:rPr lang="en-US" sz="1200" dirty="0">
                          <a:effectLst/>
                        </a:rPr>
                        <a:t>(lr_daily_model.coefficients,2)))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print("Intercept: " + str(</a:t>
                      </a:r>
                      <a:r>
                        <a:rPr lang="en-US" sz="1200" dirty="0" err="1">
                          <a:effectLst/>
                        </a:rPr>
                        <a:t>np.round</a:t>
                      </a:r>
                      <a:r>
                        <a:rPr lang="en-US" sz="1200" dirty="0">
                          <a:effectLst/>
                        </a:rPr>
                        <a:t>(lr_daily_model.intercept,2)))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view index-to-feature mapping to identify which index position corresponds with which feature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coef_daily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lr_daily_model.coefficients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print("Maximum model coefficient:", </a:t>
                      </a:r>
                      <a:r>
                        <a:rPr lang="en-US" sz="1200" dirty="0" err="1">
                          <a:effectLst/>
                        </a:rPr>
                        <a:t>np.round</a:t>
                      </a:r>
                      <a:r>
                        <a:rPr lang="en-US" sz="1200" dirty="0">
                          <a:effectLst/>
                        </a:rPr>
                        <a:t>(max(</a:t>
                      </a:r>
                      <a:r>
                        <a:rPr lang="en-US" sz="1200" dirty="0" err="1">
                          <a:effectLst/>
                        </a:rPr>
                        <a:t>np.abs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coef_daily</a:t>
                      </a:r>
                      <a:r>
                        <a:rPr lang="en-US" sz="1200" dirty="0">
                          <a:effectLst/>
                        </a:rPr>
                        <a:t>)),2))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print("Index position of maximum model coefficient:", </a:t>
                      </a:r>
                      <a:r>
                        <a:rPr lang="en-US" sz="1200" dirty="0" err="1">
                          <a:effectLst/>
                        </a:rPr>
                        <a:t>np.argmax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coef_daily</a:t>
                      </a:r>
                      <a:r>
                        <a:rPr lang="en-US" sz="1200" dirty="0">
                          <a:effectLst/>
                        </a:rPr>
                        <a:t>))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numeric_coeff_daily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prepared_daily_train_df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.select("features").schema[0].</a:t>
                      </a:r>
                      <a:r>
                        <a:rPr lang="en-US" sz="1200" dirty="0" err="1">
                          <a:effectLst/>
                        </a:rPr>
                        <a:t>metadata.get</a:t>
                      </a:r>
                      <a:r>
                        <a:rPr lang="en-US" sz="1200" dirty="0">
                          <a:effectLst/>
                        </a:rPr>
                        <a:t>('</a:t>
                      </a:r>
                      <a:r>
                        <a:rPr lang="en-US" sz="1200" dirty="0" err="1">
                          <a:effectLst/>
                        </a:rPr>
                        <a:t>ml_attr</a:t>
                      </a:r>
                      <a:r>
                        <a:rPr lang="en-US" sz="1200" dirty="0">
                          <a:effectLst/>
                        </a:rPr>
                        <a:t>').get('</a:t>
                      </a:r>
                      <a:r>
                        <a:rPr lang="en-US" sz="1200" dirty="0" err="1">
                          <a:effectLst/>
                        </a:rPr>
                        <a:t>attrs</a:t>
                      </a:r>
                      <a:r>
                        <a:rPr lang="en-US" sz="1200" dirty="0">
                          <a:effectLst/>
                        </a:rPr>
                        <a:t>').get('numeric')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categorical_coeff_daily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prepared_daily_train_df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select("features").schema[0].</a:t>
                      </a:r>
                      <a:r>
                        <a:rPr lang="en-US" sz="1200" dirty="0" err="1">
                          <a:effectLst/>
                        </a:rPr>
                        <a:t>metadata.get</a:t>
                      </a:r>
                      <a:r>
                        <a:rPr lang="en-US" sz="1200" dirty="0">
                          <a:effectLst/>
                        </a:rPr>
                        <a:t>('</a:t>
                      </a:r>
                      <a:r>
                        <a:rPr lang="en-US" sz="1200" dirty="0" err="1">
                          <a:effectLst/>
                        </a:rPr>
                        <a:t>ml_attr</a:t>
                      </a:r>
                      <a:r>
                        <a:rPr lang="en-US" sz="1200" dirty="0">
                          <a:effectLst/>
                        </a:rPr>
                        <a:t>').get('</a:t>
                      </a:r>
                      <a:r>
                        <a:rPr lang="en-US" sz="1200" dirty="0" err="1">
                          <a:effectLst/>
                        </a:rPr>
                        <a:t>attrs</a:t>
                      </a:r>
                      <a:r>
                        <a:rPr lang="en-US" sz="1200" dirty="0">
                          <a:effectLst/>
                        </a:rPr>
                        <a:t>').get('binary')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2951" marR="42951" marT="0" marB="0"/>
                </a:tc>
                <a:extLst>
                  <a:ext uri="{0D108BD9-81ED-4DB2-BD59-A6C34878D82A}">
                    <a16:rowId xmlns:a16="http://schemas.microsoft.com/office/drawing/2014/main" val="24287091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314A08-9A76-4E9C-9541-FFF6A184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68957"/>
              </p:ext>
            </p:extLst>
          </p:nvPr>
        </p:nvGraphicFramePr>
        <p:xfrm>
          <a:off x="4709072" y="1165224"/>
          <a:ext cx="4282528" cy="52442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82528">
                  <a:extLst>
                    <a:ext uri="{9D8B030D-6E8A-4147-A177-3AD203B41FA5}">
                      <a16:colId xmlns:a16="http://schemas.microsoft.com/office/drawing/2014/main" val="2718569541"/>
                    </a:ext>
                  </a:extLst>
                </a:gridCol>
              </a:tblGrid>
              <a:tr h="52442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model_coeff_daily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numeric_coeff_daily</a:t>
                      </a:r>
                      <a:r>
                        <a:rPr lang="en-US" sz="1200" dirty="0">
                          <a:effectLst/>
                        </a:rPr>
                        <a:t> + </a:t>
                      </a:r>
                      <a:r>
                        <a:rPr lang="en-US" sz="1200" dirty="0" err="1">
                          <a:effectLst/>
                        </a:rPr>
                        <a:t>categorical_coeff_daily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model_coeff_daily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view training R2 and RMSE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trainingSummary_daily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lr_daily_model.summary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print("RMSE: %.2f" % </a:t>
                      </a:r>
                      <a:r>
                        <a:rPr lang="en-US" sz="1200" dirty="0" err="1">
                          <a:effectLst/>
                        </a:rPr>
                        <a:t>trainingSummary_daily.rootMeanSquaredError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print("r2: %.3f" % trainingSummary_daily.r2)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view test predictions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lr_daily_predictions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lr_daily_model.transform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prepared_daily_test_df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lr_daily_predictions_df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lr_daily_predictions.select</a:t>
                      </a:r>
                      <a:r>
                        <a:rPr lang="en-US" sz="1200" dirty="0">
                          <a:effectLst/>
                        </a:rPr>
                        <a:t>("prediction","</a:t>
                      </a:r>
                      <a:r>
                        <a:rPr lang="en-US" sz="1200" dirty="0" err="1">
                          <a:effectLst/>
                        </a:rPr>
                        <a:t>energy_sum</a:t>
                      </a:r>
                      <a:r>
                        <a:rPr lang="en-US" sz="1200" dirty="0">
                          <a:effectLst/>
                        </a:rPr>
                        <a:t>").</a:t>
                      </a:r>
                      <a:r>
                        <a:rPr lang="en-US" sz="1200" dirty="0" err="1">
                          <a:effectLst/>
                        </a:rPr>
                        <a:t>toPandas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lr_daily_predictions_df</a:t>
                      </a:r>
                      <a:r>
                        <a:rPr lang="en-US" sz="1200" dirty="0">
                          <a:effectLst/>
                        </a:rPr>
                        <a:t>['prediction'].describe()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view test R2 and RMSE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lr_daily_evaluator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RegressionEvaluator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predictionCol</a:t>
                      </a:r>
                      <a:r>
                        <a:rPr lang="en-US" sz="1200" dirty="0">
                          <a:effectLst/>
                        </a:rPr>
                        <a:t>="prediction", </a:t>
                      </a:r>
                      <a:r>
                        <a:rPr lang="en-US" sz="1200" dirty="0" err="1">
                          <a:effectLst/>
                        </a:rPr>
                        <a:t>labelCol</a:t>
                      </a:r>
                      <a:r>
                        <a:rPr lang="en-US" sz="1200" dirty="0">
                          <a:effectLst/>
                        </a:rPr>
                        <a:t>="</a:t>
                      </a:r>
                      <a:r>
                        <a:rPr lang="en-US" sz="1200" dirty="0" err="1">
                          <a:effectLst/>
                        </a:rPr>
                        <a:t>energy_sum</a:t>
                      </a:r>
                      <a:r>
                        <a:rPr lang="en-US" sz="1200" dirty="0">
                          <a:effectLst/>
                        </a:rPr>
                        <a:t>", </a:t>
                      </a:r>
                      <a:r>
                        <a:rPr lang="en-US" sz="1200" dirty="0" err="1">
                          <a:effectLst/>
                        </a:rPr>
                        <a:t>metricName</a:t>
                      </a:r>
                      <a:r>
                        <a:rPr lang="en-US" sz="1200" dirty="0">
                          <a:effectLst/>
                        </a:rPr>
                        <a:t>="r2")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lr_daily_test_r2 = </a:t>
                      </a:r>
                      <a:r>
                        <a:rPr lang="en-US" sz="1200" dirty="0" err="1">
                          <a:effectLst/>
                        </a:rPr>
                        <a:t>lr_daily_evaluator.evaluate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lr_daily_predictions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print("R Squared (R2) on test data = %.2g" % lr_daily_test_r2)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2951" marR="42951" marT="0" marB="0"/>
                </a:tc>
                <a:extLst>
                  <a:ext uri="{0D108BD9-81ED-4DB2-BD59-A6C34878D82A}">
                    <a16:rowId xmlns:a16="http://schemas.microsoft.com/office/drawing/2014/main" val="24287091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123C87-F697-49BB-BB44-CCB3EFDFF5B9}"/>
              </a:ext>
            </a:extLst>
          </p:cNvPr>
          <p:cNvSpPr txBox="1"/>
          <p:nvPr/>
        </p:nvSpPr>
        <p:spPr>
          <a:xfrm>
            <a:off x="914400" y="781402"/>
            <a:ext cx="73914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 for creating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15043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8B-91AE-4898-A42D-7729155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622C-9157-424D-9899-BDBB0E0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@Michael 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CF61-5F84-4FA6-BD63-E1BD2E6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B103-17ED-4C9F-B19F-1F85FB5978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78551"/>
            <a:ext cx="5334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F2FCE-574B-4695-9442-FDAAEAE5C0A0}"/>
              </a:ext>
            </a:extLst>
          </p:cNvPr>
          <p:cNvSpPr txBox="1"/>
          <p:nvPr/>
        </p:nvSpPr>
        <p:spPr>
          <a:xfrm>
            <a:off x="914400" y="781402"/>
            <a:ext cx="7391400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Plot of Daily Energy Usage over time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Red lines indicate holiday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030A2C-F58A-4FC5-A3CB-480DC85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73679"/>
            <a:ext cx="4578907" cy="1650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9532C-F787-49F4-9F64-1E9583751D3F}"/>
              </a:ext>
            </a:extLst>
          </p:cNvPr>
          <p:cNvSpPr txBox="1"/>
          <p:nvPr/>
        </p:nvSpPr>
        <p:spPr>
          <a:xfrm>
            <a:off x="3810000" y="5565848"/>
            <a:ext cx="7391400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Slight Increase in energy consumption over holidays</a:t>
            </a:r>
          </a:p>
        </p:txBody>
      </p:sp>
    </p:spTree>
    <p:extLst>
      <p:ext uri="{BB962C8B-B14F-4D97-AF65-F5344CB8AC3E}">
        <p14:creationId xmlns:p14="http://schemas.microsoft.com/office/powerpoint/2010/main" val="368320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9690</TotalTime>
  <Words>1865</Words>
  <Application>Microsoft Office PowerPoint</Application>
  <PresentationFormat>On-screen Show (4:3)</PresentationFormat>
  <Paragraphs>237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Office Theme</vt:lpstr>
      <vt:lpstr> Final Project  Smart Meter Analysis  </vt:lpstr>
      <vt:lpstr>Introduction</vt:lpstr>
      <vt:lpstr>Description of Software/Tools</vt:lpstr>
      <vt:lpstr>Description of Data</vt:lpstr>
      <vt:lpstr>Installation / Configuration</vt:lpstr>
      <vt:lpstr>Code Highlights</vt:lpstr>
      <vt:lpstr>Code Highlights</vt:lpstr>
      <vt:lpstr>Code Highlights</vt:lpstr>
      <vt:lpstr>Results</vt:lpstr>
      <vt:lpstr>Results</vt:lpstr>
      <vt:lpstr>Results</vt:lpstr>
      <vt:lpstr>Results</vt:lpstr>
      <vt:lpstr>Summary</vt:lpstr>
      <vt:lpstr>Next Steps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Michael Lee</cp:lastModifiedBy>
  <cp:revision>876</cp:revision>
  <cp:lastPrinted>2012-11-30T20:59:45Z</cp:lastPrinted>
  <dcterms:created xsi:type="dcterms:W3CDTF">2006-08-16T00:00:00Z</dcterms:created>
  <dcterms:modified xsi:type="dcterms:W3CDTF">2021-05-14T00:34:22Z</dcterms:modified>
</cp:coreProperties>
</file>