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70" r:id="rId12"/>
    <p:sldId id="271" r:id="rId13"/>
    <p:sldId id="273" r:id="rId14"/>
    <p:sldId id="272" r:id="rId15"/>
    <p:sldId id="274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2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1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3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0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1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6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4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9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6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5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D239-9A9D-47D0-9AAE-7F005E185F2F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BE3B-90A8-467B-8FEC-F47FDB3B8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19" b="1"/>
          <a:stretch/>
        </p:blipFill>
        <p:spPr>
          <a:xfrm>
            <a:off x="0" y="-1"/>
            <a:ext cx="12192000" cy="68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8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64887" cy="6905603"/>
          </a:xfrm>
        </p:spPr>
      </p:pic>
    </p:spTree>
    <p:extLst>
      <p:ext uri="{BB962C8B-B14F-4D97-AF65-F5344CB8AC3E}">
        <p14:creationId xmlns:p14="http://schemas.microsoft.com/office/powerpoint/2010/main" val="218588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0113"/>
          </a:xfrm>
        </p:spPr>
      </p:pic>
    </p:spTree>
    <p:extLst>
      <p:ext uri="{BB962C8B-B14F-4D97-AF65-F5344CB8AC3E}">
        <p14:creationId xmlns:p14="http://schemas.microsoft.com/office/powerpoint/2010/main" val="300330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298"/>
          </a:xfrm>
        </p:spPr>
      </p:pic>
    </p:spTree>
    <p:extLst>
      <p:ext uri="{BB962C8B-B14F-4D97-AF65-F5344CB8AC3E}">
        <p14:creationId xmlns:p14="http://schemas.microsoft.com/office/powerpoint/2010/main" val="207555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298"/>
          </a:xfrm>
        </p:spPr>
      </p:pic>
    </p:spTree>
    <p:extLst>
      <p:ext uri="{BB962C8B-B14F-4D97-AF65-F5344CB8AC3E}">
        <p14:creationId xmlns:p14="http://schemas.microsoft.com/office/powerpoint/2010/main" val="18396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298"/>
          </a:xfrm>
        </p:spPr>
      </p:pic>
    </p:spTree>
    <p:extLst>
      <p:ext uri="{BB962C8B-B14F-4D97-AF65-F5344CB8AC3E}">
        <p14:creationId xmlns:p14="http://schemas.microsoft.com/office/powerpoint/2010/main" val="69457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8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59" t="1506" b="940"/>
          <a:stretch/>
        </p:blipFill>
        <p:spPr>
          <a:xfrm>
            <a:off x="0" y="-1"/>
            <a:ext cx="12192000" cy="68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69"/>
            <a:ext cx="12192000" cy="68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8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寬螢幕</PresentationFormat>
  <Paragraphs>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Wei</cp:lastModifiedBy>
  <cp:revision>8</cp:revision>
  <dcterms:created xsi:type="dcterms:W3CDTF">2019-06-15T09:33:59Z</dcterms:created>
  <dcterms:modified xsi:type="dcterms:W3CDTF">2019-06-15T09:47:48Z</dcterms:modified>
</cp:coreProperties>
</file>