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16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6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40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8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5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8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50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0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26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0571-EA7B-4C51-9051-4395236A3FFB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1D00-D612-4AF5-A3A4-73551E4B6E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329473" y="373730"/>
            <a:ext cx="5533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/>
              <a:t>Git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檔案的</a:t>
            </a:r>
            <a:r>
              <a:rPr lang="en-US" altLang="zh-TW" sz="3200" dirty="0" smtClean="0"/>
              <a:t>4</a:t>
            </a:r>
            <a:r>
              <a:rPr lang="zh-TW" altLang="en-US" sz="3200" dirty="0" smtClean="0"/>
              <a:t>種狀態</a:t>
            </a:r>
            <a:endParaRPr lang="zh-TW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74945" y="1511300"/>
            <a:ext cx="224401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工作目錄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Untracked,</a:t>
            </a:r>
          </a:p>
          <a:p>
            <a:pPr algn="ctr"/>
            <a:r>
              <a:rPr lang="en-US" altLang="zh-TW" sz="2400" dirty="0" smtClean="0"/>
              <a:t>Unmodified,</a:t>
            </a:r>
          </a:p>
          <a:p>
            <a:pPr algn="ctr"/>
            <a:r>
              <a:rPr lang="en-US" altLang="zh-TW" sz="2400" dirty="0" smtClean="0"/>
              <a:t>Modified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904928" y="1511300"/>
            <a:ext cx="256877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索引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Staged/</a:t>
            </a:r>
          </a:p>
          <a:p>
            <a:pPr algn="ctr"/>
            <a:r>
              <a:rPr lang="en-US" altLang="zh-TW" sz="2400" dirty="0" smtClean="0"/>
              <a:t>To be committed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096000" y="1536700"/>
            <a:ext cx="2636520" cy="22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本地數據庫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committed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086850" y="1517650"/>
            <a:ext cx="2823210" cy="227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遠端數據庫</a:t>
            </a:r>
            <a:r>
              <a:rPr lang="en-US" altLang="zh-TW" sz="2400" dirty="0" smtClean="0"/>
              <a:t>(GitHub, </a:t>
            </a:r>
            <a:r>
              <a:rPr lang="en-US" altLang="zh-TW" sz="2400" dirty="0" err="1" smtClean="0"/>
              <a:t>Bitbucket</a:t>
            </a:r>
            <a:r>
              <a:rPr lang="en-US" altLang="zh-TW" sz="2400" dirty="0" smtClean="0"/>
              <a:t>)</a:t>
            </a:r>
          </a:p>
          <a:p>
            <a:pPr algn="ctr"/>
            <a:r>
              <a:rPr lang="en-US" altLang="zh-TW" sz="2400" dirty="0" smtClean="0"/>
              <a:t>push</a:t>
            </a:r>
            <a:endParaRPr lang="zh-TW" altLang="en-US" sz="2400" dirty="0"/>
          </a:p>
        </p:txBody>
      </p:sp>
      <p:sp>
        <p:nvSpPr>
          <p:cNvPr id="3" name="向右箭號 2"/>
          <p:cNvSpPr/>
          <p:nvPr/>
        </p:nvSpPr>
        <p:spPr>
          <a:xfrm>
            <a:off x="1562100" y="3924300"/>
            <a:ext cx="2396928" cy="20955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add.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>
            <a:off x="4526773" y="3924300"/>
            <a:ext cx="2396928" cy="20955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commit –m “</a:t>
            </a:r>
            <a:r>
              <a:rPr lang="zh-TW" altLang="en-US" sz="2400" dirty="0" smtClean="0"/>
              <a:t>註解說明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7981173" y="4013200"/>
            <a:ext cx="2396928" cy="20955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push –u origin master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440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329473" y="373730"/>
            <a:ext cx="5533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常用的遠端數據庫</a:t>
            </a:r>
            <a:endParaRPr lang="en-US" altLang="zh-TW" sz="3200" smtClean="0"/>
          </a:p>
          <a:p>
            <a:pPr algn="ctr"/>
            <a:r>
              <a:rPr lang="en-US" altLang="zh-TW" sz="3200" smtClean="0"/>
              <a:t>(</a:t>
            </a:r>
            <a:r>
              <a:rPr lang="en-US" altLang="zh-TW" sz="3200" dirty="0" smtClean="0"/>
              <a:t>remote repositories)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44813" y="2217770"/>
            <a:ext cx="5533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1. GitHub</a:t>
            </a:r>
          </a:p>
          <a:p>
            <a:r>
              <a:rPr lang="en-US" altLang="zh-TW" sz="3200" dirty="0" smtClean="0"/>
              <a:t>2. </a:t>
            </a:r>
            <a:r>
              <a:rPr lang="en-US" altLang="zh-TW" sz="3200" dirty="0" err="1" smtClean="0"/>
              <a:t>Bitbucket</a:t>
            </a:r>
            <a:endParaRPr lang="en-US" altLang="zh-TW" sz="3200" dirty="0" smtClean="0"/>
          </a:p>
          <a:p>
            <a:r>
              <a:rPr lang="en-US" altLang="zh-TW" sz="3200" dirty="0" smtClean="0"/>
              <a:t>3. </a:t>
            </a:r>
            <a:r>
              <a:rPr lang="en-US" altLang="zh-TW" sz="3200" dirty="0" err="1" smtClean="0"/>
              <a:t>GitLab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784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67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Microsoft 帳戶</cp:lastModifiedBy>
  <cp:revision>8</cp:revision>
  <dcterms:created xsi:type="dcterms:W3CDTF">2022-09-09T09:46:00Z</dcterms:created>
  <dcterms:modified xsi:type="dcterms:W3CDTF">2023-02-15T07:48:14Z</dcterms:modified>
</cp:coreProperties>
</file>